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6">
  <p:sldMasterIdLst>
    <p:sldMasterId id="2147483742" r:id="rId1"/>
  </p:sldMasterIdLst>
  <p:notesMasterIdLst>
    <p:notesMasterId r:id="rId12"/>
  </p:notesMasterIdLst>
  <p:sldIdLst>
    <p:sldId id="262" r:id="rId2"/>
    <p:sldId id="276" r:id="rId3"/>
    <p:sldId id="308" r:id="rId4"/>
    <p:sldId id="266" r:id="rId5"/>
    <p:sldId id="324" r:id="rId6"/>
    <p:sldId id="323" r:id="rId7"/>
    <p:sldId id="328" r:id="rId8"/>
    <p:sldId id="325" r:id="rId9"/>
    <p:sldId id="316" r:id="rId10"/>
    <p:sldId id="272" r:id="rId11"/>
  </p:sldIdLst>
  <p:sldSz cx="12192000" cy="6858000"/>
  <p:notesSz cx="7315200" cy="96012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51"/>
    <a:srgbClr val="9F7BDE"/>
    <a:srgbClr val="C5B1F4"/>
    <a:srgbClr val="4F4698"/>
    <a:srgbClr val="FFFFFF"/>
    <a:srgbClr val="AA8AB5"/>
    <a:srgbClr val="2E7374"/>
    <a:srgbClr val="0E0C0D"/>
    <a:srgbClr val="A17FED"/>
    <a:srgbClr val="D39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25" d="100"/>
          <a:sy n="25" d="100"/>
        </p:scale>
        <p:origin x="2894" y="12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8B371-7DB4-4B91-A211-83ABB0DECDF7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CA034-3927-4806-92F0-756E3A45D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12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5EEFAE1-1B89-6E58-61EA-7D115F1D9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43D82220-3DB6-33F8-C5E7-7B390BE41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AA83CA1-C652-921D-7485-E5EA7A94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05029-605D-4875-9229-0850DB051898}" type="datetime1">
              <a:rPr lang="en-MY" smtClean="0"/>
              <a:t>10/7/2024</a:t>
            </a:fld>
            <a:endParaRPr lang="en-MY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F8ADA86-11F7-51C2-A8F9-714BABD49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B8EED33-E249-C076-28A2-B570AF1A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03343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7A4563D-776F-BE37-BD81-6FB5F9FD5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A8069060-5B74-2FB8-84D9-8B66FB905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86CA6A8-FBE1-6521-78D4-264669068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D82B-60E9-460F-B337-1277B43B6003}" type="datetime1">
              <a:rPr lang="en-MY" smtClean="0"/>
              <a:t>10/7/2024</a:t>
            </a:fld>
            <a:endParaRPr lang="en-MY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7B00ECA-8FAF-CDCD-7A95-7A544F046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670CCEC-B280-7E5A-F8F0-56D4BA5E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5218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36794759-7C47-A4E5-EF05-E69FA3353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BAF3794E-0427-142A-4E7A-9E89B85DA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E30664F-EBEA-D1C3-47C1-8D90BBE01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7B497-A96C-4D1B-B42C-482C5FC657B1}" type="datetime1">
              <a:rPr lang="en-MY" smtClean="0"/>
              <a:t>10/7/2024</a:t>
            </a:fld>
            <a:endParaRPr lang="en-MY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294D5B7-0C1F-2DCD-9807-9999EB299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113E7ED-CBB6-95CE-42C7-D7570200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306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5641634-51DA-686B-5DE2-4F107A9D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FF01BFF-5594-7DBE-9869-BEC741C93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B0F9A35-E9F7-0C81-1A23-3847A9D4A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4B6EB-6EE6-4B34-B1E8-88F2AF227BB0}" type="datetime1">
              <a:rPr lang="en-MY" smtClean="0"/>
              <a:t>10/7/2024</a:t>
            </a:fld>
            <a:endParaRPr lang="en-MY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6E9C66F-FA0D-24D5-CA43-287B4D027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6A937C7-8E48-B230-1BC8-4E3C5D23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24343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8628ED7-F1CD-6E71-B7F0-C6542110B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7A54160C-2025-F4C5-4F31-6500031A3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4112ADD-BB84-B3F9-3019-4E2A2740C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9FC8C-7128-412F-8385-1456EF209F95}" type="datetime1">
              <a:rPr lang="en-MY" smtClean="0"/>
              <a:t>10/7/2024</a:t>
            </a:fld>
            <a:endParaRPr lang="en-MY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260E5C9-E8FE-D465-231D-3CDAC573F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21AE4D4-A34B-3C23-7172-CEC511F4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7036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9FB62C0-EE34-E8D9-A24E-568D6BF2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0187B2D-C0CF-6CF0-C583-3BF293F50D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20558E5E-25A6-CC1B-7102-DE30497DB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B59E3968-79B2-064C-A71E-3E80570A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48B43-DB5F-402E-B05B-D72BA177D6AE}" type="datetime1">
              <a:rPr lang="en-MY" smtClean="0"/>
              <a:t>10/7/2024</a:t>
            </a:fld>
            <a:endParaRPr lang="en-MY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37735BFC-4EF0-C540-2DC6-AEB232DA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825AF33A-6F3E-6BE6-428B-65DBF1CC3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5502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7D57D0D-CCBF-B472-553E-1AA51F982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C6DCA94D-43A4-5A3C-73E6-1E1C064C4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0D4EF53B-265C-F960-D2F1-6E17C81C0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DB7123F2-1403-A428-221D-23510F0D6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BD063679-A673-2F08-88E2-C981FCAA0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91FF9A66-C30D-4331-6D7A-961DB5701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7865-38E1-4CF3-BB0D-7E38C1BC848A}" type="datetime1">
              <a:rPr lang="en-MY" smtClean="0"/>
              <a:t>10/7/2024</a:t>
            </a:fld>
            <a:endParaRPr lang="en-MY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66B8951E-BEA4-0282-5463-B62739DB8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F861111B-564C-4C63-A526-F5A67CE3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02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8944F4-C5D2-BFA0-6B0E-B68904FA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8325C2B3-738E-E2D4-F854-4E799C3A2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D5BC0-4D96-46DB-B283-2C715D034077}" type="datetime1">
              <a:rPr lang="en-MY" smtClean="0"/>
              <a:t>10/7/2024</a:t>
            </a:fld>
            <a:endParaRPr lang="en-MY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741252DC-8D4F-592B-DB60-BFD77D8B4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A6CA195-33A1-2BF1-EC89-E9F7B1F9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49865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982C3503-BE44-940B-1512-C3619999B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2181E-8B5D-45BD-B1AB-7A1A444F8330}" type="datetime1">
              <a:rPr lang="en-MY" smtClean="0"/>
              <a:t>10/7/2024</a:t>
            </a:fld>
            <a:endParaRPr lang="en-MY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F8B4E7DE-41D9-4894-DFDC-C76BADDCA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D6B51D2-FF8D-AC8A-31CD-6774479AE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4834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18B53D5-F46F-3408-1970-01926798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B4A3BBC-6E23-8285-54AC-EE8495720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1C3492F2-D1E8-5E63-8D1D-4F1DF76B4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79E2970-55C7-797E-F224-F893B9A44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C697-AFF5-4ACE-891F-310716D0256D}" type="datetime1">
              <a:rPr lang="en-MY" smtClean="0"/>
              <a:t>10/7/2024</a:t>
            </a:fld>
            <a:endParaRPr lang="en-MY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07B796F7-06C8-788B-BFD1-9409F2F8D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E65CE18-6092-4402-6F20-0E6059CD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76076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2F6E157-60CD-0CBE-A7D2-59DAB7578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AF424E2A-7463-5353-20FC-4EFED5514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6E61D5D1-392D-D273-D254-CD0550329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9037ADC9-0637-952B-12F4-693887286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707DF-06B3-41E4-AA6B-953533924876}" type="datetime1">
              <a:rPr lang="en-MY" smtClean="0"/>
              <a:t>10/7/2024</a:t>
            </a:fld>
            <a:endParaRPr lang="en-MY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1D16237-8DA8-4069-106B-B6835BF4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75494777-5BAF-1A21-A140-4E8B1F76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20993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D86441A2-96E2-7769-B34F-6ABBE0B9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429F5E7-CA92-251F-0F31-3D671ACAC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DE0DD48-7A9D-F949-D767-DFF6D5E542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22F5E-4277-4A61-AE24-0628A1E954A8}" type="datetime1">
              <a:rPr lang="en-MY" smtClean="0"/>
              <a:t>10/7/2024</a:t>
            </a:fld>
            <a:endParaRPr lang="en-MY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1327599-4C61-FA3B-27C6-BB2CBEA4B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882E8B2-EDE5-8B6F-D3A4-DF99E8402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1054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Tm="200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10295067" y="8351733"/>
            <a:ext cx="3703639" cy="359954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38FD40-FEEB-47C9-B68A-D457A84A17D6}"/>
              </a:ext>
            </a:extLst>
          </p:cNvPr>
          <p:cNvSpPr/>
          <p:nvPr/>
        </p:nvSpPr>
        <p:spPr>
          <a:xfrm>
            <a:off x="0" y="0"/>
            <a:ext cx="48768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594022-CBAF-4095-A89A-A9D2434A03B6}"/>
              </a:ext>
            </a:extLst>
          </p:cNvPr>
          <p:cNvSpPr/>
          <p:nvPr/>
        </p:nvSpPr>
        <p:spPr>
          <a:xfrm rot="1277677">
            <a:off x="4401578" y="17310199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..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E9E23C5-3981-4FCA-98B6-413E66004B32}"/>
              </a:ext>
            </a:extLst>
          </p:cNvPr>
          <p:cNvSpPr/>
          <p:nvPr/>
        </p:nvSpPr>
        <p:spPr>
          <a:xfrm rot="1277677">
            <a:off x="8371243" y="25343351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191737-7AAD-4D5B-9101-85560E149C75}"/>
              </a:ext>
            </a:extLst>
          </p:cNvPr>
          <p:cNvSpPr/>
          <p:nvPr/>
        </p:nvSpPr>
        <p:spPr>
          <a:xfrm rot="1277677">
            <a:off x="9868654" y="12840305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D74C3059-CA91-BD76-6541-42926D03A0A7}"/>
              </a:ext>
            </a:extLst>
          </p:cNvPr>
          <p:cNvSpPr txBox="1"/>
          <p:nvPr/>
        </p:nvSpPr>
        <p:spPr>
          <a:xfrm>
            <a:off x="612767" y="2865237"/>
            <a:ext cx="109664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BÁO CÁO BÀI TẬP LỚN</a:t>
            </a:r>
          </a:p>
          <a:p>
            <a:pPr algn="ctr"/>
            <a:r>
              <a:rPr lang="en-MY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MÔN QUẢN LÝ DỰ ÁN CNTT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4C02EABB-2B3E-37F5-FD85-66C1BD244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80" y="480969"/>
            <a:ext cx="1943447" cy="1817325"/>
          </a:xfrm>
          <a:prstGeom prst="rect">
            <a:avLst/>
          </a:prstGeom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0FA3E9A2-7C64-4466-D5D0-582341B0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1</a:t>
            </a:fld>
            <a:endParaRPr lang="en-MY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E8B72204-1E3A-AEA6-FE05-2FE42A309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375" y="-6459338"/>
            <a:ext cx="969707" cy="906777"/>
          </a:xfrm>
          <a:prstGeom prst="rect">
            <a:avLst/>
          </a:prstGeom>
        </p:spPr>
      </p:pic>
      <p:sp>
        <p:nvSpPr>
          <p:cNvPr id="9" name="Chỗ dành sẵn cho Số hiệu Bản chiếu 1">
            <a:extLst>
              <a:ext uri="{FF2B5EF4-FFF2-40B4-BE49-F238E27FC236}">
                <a16:creationId xmlns:a16="http://schemas.microsoft.com/office/drawing/2014/main" id="{C6030532-AD47-F06A-E20E-223D407BF936}"/>
              </a:ext>
            </a:extLst>
          </p:cNvPr>
          <p:cNvSpPr txBox="1">
            <a:spLocks/>
          </p:cNvSpPr>
          <p:nvPr/>
        </p:nvSpPr>
        <p:spPr>
          <a:xfrm>
            <a:off x="19278600" y="-18859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pPr/>
              <a:t>1</a:t>
            </a:fld>
            <a:endParaRPr lang="en-MY">
              <a:solidFill>
                <a:schemeClr val="bg1"/>
              </a:solidFill>
            </a:endParaRPr>
          </a:p>
        </p:txBody>
      </p:sp>
      <p:sp>
        <p:nvSpPr>
          <p:cNvPr id="15" name="Hình tự do: Hình 14">
            <a:extLst>
              <a:ext uri="{FF2B5EF4-FFF2-40B4-BE49-F238E27FC236}">
                <a16:creationId xmlns:a16="http://schemas.microsoft.com/office/drawing/2014/main" id="{9D250392-C74B-962A-FA7B-110E1FB2E8E9}"/>
              </a:ext>
            </a:extLst>
          </p:cNvPr>
          <p:cNvSpPr/>
          <p:nvPr/>
        </p:nvSpPr>
        <p:spPr>
          <a:xfrm>
            <a:off x="21632485" y="-1284924"/>
            <a:ext cx="341559" cy="675326"/>
          </a:xfrm>
          <a:custGeom>
            <a:avLst/>
            <a:gdLst>
              <a:gd name="connsiteX0" fmla="*/ 341559 w 341559"/>
              <a:gd name="connsiteY0" fmla="*/ 0 h 675326"/>
              <a:gd name="connsiteX1" fmla="*/ 341559 w 341559"/>
              <a:gd name="connsiteY1" fmla="*/ 675326 h 675326"/>
              <a:gd name="connsiteX2" fmla="*/ 308018 w 341559"/>
              <a:gd name="connsiteY2" fmla="*/ 669808 h 675326"/>
              <a:gd name="connsiteX3" fmla="*/ 170764 w 341559"/>
              <a:gd name="connsiteY3" fmla="*/ 647239 h 675326"/>
              <a:gd name="connsiteX4" fmla="*/ 33511 w 341559"/>
              <a:gd name="connsiteY4" fmla="*/ 669808 h 675326"/>
              <a:gd name="connsiteX5" fmla="*/ 0 w 341559"/>
              <a:gd name="connsiteY5" fmla="*/ 675326 h 675326"/>
              <a:gd name="connsiteX6" fmla="*/ 0 w 341559"/>
              <a:gd name="connsiteY6" fmla="*/ 0 h 67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559" h="675326">
                <a:moveTo>
                  <a:pt x="341559" y="0"/>
                </a:moveTo>
                <a:lnTo>
                  <a:pt x="341559" y="675326"/>
                </a:lnTo>
                <a:lnTo>
                  <a:pt x="308018" y="669808"/>
                </a:lnTo>
                <a:lnTo>
                  <a:pt x="170764" y="647239"/>
                </a:lnTo>
                <a:lnTo>
                  <a:pt x="33511" y="669808"/>
                </a:lnTo>
                <a:lnTo>
                  <a:pt x="0" y="675326"/>
                </a:lnTo>
                <a:lnTo>
                  <a:pt x="0" y="0"/>
                </a:lnTo>
                <a:close/>
              </a:path>
            </a:pathLst>
          </a:custGeom>
          <a:solidFill>
            <a:srgbClr val="463B56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77" name="Đồ họa 3">
            <a:extLst>
              <a:ext uri="{FF2B5EF4-FFF2-40B4-BE49-F238E27FC236}">
                <a16:creationId xmlns:a16="http://schemas.microsoft.com/office/drawing/2014/main" id="{E447A03B-51F0-99E8-03C9-103A8B2C48BA}"/>
              </a:ext>
            </a:extLst>
          </p:cNvPr>
          <p:cNvGrpSpPr/>
          <p:nvPr/>
        </p:nvGrpSpPr>
        <p:grpSpPr>
          <a:xfrm>
            <a:off x="19665820" y="-1015062"/>
            <a:ext cx="4274886" cy="672925"/>
            <a:chOff x="8997820" y="5529885"/>
            <a:chExt cx="4274886" cy="672925"/>
          </a:xfrm>
          <a:solidFill>
            <a:srgbClr val="463B56"/>
          </a:solidFill>
        </p:grpSpPr>
        <p:sp>
          <p:nvSpPr>
            <p:cNvPr id="678" name="Hình tự do: Hình 677">
              <a:extLst>
                <a:ext uri="{FF2B5EF4-FFF2-40B4-BE49-F238E27FC236}">
                  <a16:creationId xmlns:a16="http://schemas.microsoft.com/office/drawing/2014/main" id="{670A373B-0CB2-E66F-89E1-F3413AD6638A}"/>
                </a:ext>
              </a:extLst>
            </p:cNvPr>
            <p:cNvSpPr/>
            <p:nvPr/>
          </p:nvSpPr>
          <p:spPr>
            <a:xfrm>
              <a:off x="8997820" y="5529885"/>
              <a:ext cx="2137429" cy="672925"/>
            </a:xfrm>
            <a:custGeom>
              <a:avLst/>
              <a:gdLst>
                <a:gd name="connsiteX0" fmla="*/ 2137430 w 2137429"/>
                <a:gd name="connsiteY0" fmla="*/ 0 h 672925"/>
                <a:gd name="connsiteX1" fmla="*/ 2137430 w 2137429"/>
                <a:gd name="connsiteY1" fmla="*/ 384547 h 672925"/>
                <a:gd name="connsiteX2" fmla="*/ 2000176 w 2137429"/>
                <a:gd name="connsiteY2" fmla="*/ 406867 h 672925"/>
                <a:gd name="connsiteX3" fmla="*/ 1966635 w 2137429"/>
                <a:gd name="connsiteY3" fmla="*/ 412322 h 672925"/>
                <a:gd name="connsiteX4" fmla="*/ 577886 w 2137429"/>
                <a:gd name="connsiteY4" fmla="*/ 638168 h 672925"/>
                <a:gd name="connsiteX5" fmla="*/ 146973 w 2137429"/>
                <a:gd name="connsiteY5" fmla="*/ 672926 h 672925"/>
                <a:gd name="connsiteX6" fmla="*/ 45799 w 2137429"/>
                <a:gd name="connsiteY6" fmla="*/ 672926 h 672925"/>
                <a:gd name="connsiteX7" fmla="*/ 12154 w 2137429"/>
                <a:gd name="connsiteY7" fmla="*/ 603598 h 672925"/>
                <a:gd name="connsiteX8" fmla="*/ 164262 w 2137429"/>
                <a:gd name="connsiteY8" fmla="*/ 493184 h 672925"/>
                <a:gd name="connsiteX9" fmla="*/ 656089 w 2137429"/>
                <a:gd name="connsiteY9" fmla="*/ 346765 h 672925"/>
                <a:gd name="connsiteX10" fmla="*/ 1966572 w 2137429"/>
                <a:gd name="connsiteY10" fmla="*/ 39995 h 672925"/>
                <a:gd name="connsiteX11" fmla="*/ 1966635 w 2137429"/>
                <a:gd name="connsiteY11" fmla="*/ 39995 h 672925"/>
                <a:gd name="connsiteX12" fmla="*/ 2137430 w 2137429"/>
                <a:gd name="connsiteY12" fmla="*/ 0 h 67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37429" h="672925">
                  <a:moveTo>
                    <a:pt x="2137430" y="0"/>
                  </a:moveTo>
                  <a:lnTo>
                    <a:pt x="2137430" y="384547"/>
                  </a:lnTo>
                  <a:lnTo>
                    <a:pt x="2000176" y="406867"/>
                  </a:lnTo>
                  <a:lnTo>
                    <a:pt x="1966635" y="412322"/>
                  </a:lnTo>
                  <a:lnTo>
                    <a:pt x="577886" y="638168"/>
                  </a:lnTo>
                  <a:cubicBezTo>
                    <a:pt x="435639" y="661298"/>
                    <a:pt x="291421" y="672926"/>
                    <a:pt x="146973" y="672926"/>
                  </a:cubicBezTo>
                  <a:lnTo>
                    <a:pt x="45799" y="672926"/>
                  </a:lnTo>
                  <a:cubicBezTo>
                    <a:pt x="6063" y="672926"/>
                    <a:pt x="-14823" y="629970"/>
                    <a:pt x="12154" y="603598"/>
                  </a:cubicBezTo>
                  <a:cubicBezTo>
                    <a:pt x="51139" y="565505"/>
                    <a:pt x="104974" y="520553"/>
                    <a:pt x="164262" y="493184"/>
                  </a:cubicBezTo>
                  <a:cubicBezTo>
                    <a:pt x="282780" y="438538"/>
                    <a:pt x="526489" y="377097"/>
                    <a:pt x="656089" y="346765"/>
                  </a:cubicBezTo>
                  <a:lnTo>
                    <a:pt x="1966572" y="39995"/>
                  </a:lnTo>
                  <a:lnTo>
                    <a:pt x="1966635" y="39995"/>
                  </a:lnTo>
                  <a:lnTo>
                    <a:pt x="2137430" y="0"/>
                  </a:lnTo>
                  <a:close/>
                </a:path>
              </a:pathLst>
            </a:custGeom>
            <a:solidFill>
              <a:srgbClr val="463B56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Hình tự do: Hình 678">
              <a:extLst>
                <a:ext uri="{FF2B5EF4-FFF2-40B4-BE49-F238E27FC236}">
                  <a16:creationId xmlns:a16="http://schemas.microsoft.com/office/drawing/2014/main" id="{DA728FF7-DA14-9326-2006-D874B7B8EBC4}"/>
                </a:ext>
              </a:extLst>
            </p:cNvPr>
            <p:cNvSpPr/>
            <p:nvPr/>
          </p:nvSpPr>
          <p:spPr>
            <a:xfrm>
              <a:off x="11135249" y="5529885"/>
              <a:ext cx="2137457" cy="672925"/>
            </a:xfrm>
            <a:custGeom>
              <a:avLst/>
              <a:gdLst>
                <a:gd name="connsiteX0" fmla="*/ 2091628 w 2137457"/>
                <a:gd name="connsiteY0" fmla="*/ 672926 h 672925"/>
                <a:gd name="connsiteX1" fmla="*/ 1990504 w 2137457"/>
                <a:gd name="connsiteY1" fmla="*/ 672926 h 672925"/>
                <a:gd name="connsiteX2" fmla="*/ 1559541 w 2137457"/>
                <a:gd name="connsiteY2" fmla="*/ 638168 h 672925"/>
                <a:gd name="connsiteX3" fmla="*/ 170796 w 2137457"/>
                <a:gd name="connsiteY3" fmla="*/ 412322 h 672925"/>
                <a:gd name="connsiteX4" fmla="*/ 137254 w 2137457"/>
                <a:gd name="connsiteY4" fmla="*/ 406867 h 672925"/>
                <a:gd name="connsiteX5" fmla="*/ 0 w 2137457"/>
                <a:gd name="connsiteY5" fmla="*/ 384547 h 672925"/>
                <a:gd name="connsiteX6" fmla="*/ 0 w 2137457"/>
                <a:gd name="connsiteY6" fmla="*/ 0 h 672925"/>
                <a:gd name="connsiteX7" fmla="*/ 170796 w 2137457"/>
                <a:gd name="connsiteY7" fmla="*/ 39995 h 672925"/>
                <a:gd name="connsiteX8" fmla="*/ 170858 w 2137457"/>
                <a:gd name="connsiteY8" fmla="*/ 39995 h 672925"/>
                <a:gd name="connsiteX9" fmla="*/ 1481328 w 2137457"/>
                <a:gd name="connsiteY9" fmla="*/ 346765 h 672925"/>
                <a:gd name="connsiteX10" fmla="*/ 1973171 w 2137457"/>
                <a:gd name="connsiteY10" fmla="*/ 493184 h 672925"/>
                <a:gd name="connsiteX11" fmla="*/ 2125263 w 2137457"/>
                <a:gd name="connsiteY11" fmla="*/ 603598 h 672925"/>
                <a:gd name="connsiteX12" fmla="*/ 2091628 w 2137457"/>
                <a:gd name="connsiteY12" fmla="*/ 672926 h 67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37457" h="672925">
                  <a:moveTo>
                    <a:pt x="2091628" y="672926"/>
                  </a:moveTo>
                  <a:lnTo>
                    <a:pt x="1990504" y="672926"/>
                  </a:lnTo>
                  <a:cubicBezTo>
                    <a:pt x="1846018" y="672926"/>
                    <a:pt x="1701782" y="661298"/>
                    <a:pt x="1559541" y="638168"/>
                  </a:cubicBezTo>
                  <a:lnTo>
                    <a:pt x="170796" y="412322"/>
                  </a:lnTo>
                  <a:lnTo>
                    <a:pt x="137254" y="406867"/>
                  </a:lnTo>
                  <a:lnTo>
                    <a:pt x="0" y="384547"/>
                  </a:lnTo>
                  <a:lnTo>
                    <a:pt x="0" y="0"/>
                  </a:lnTo>
                  <a:lnTo>
                    <a:pt x="170796" y="39995"/>
                  </a:lnTo>
                  <a:lnTo>
                    <a:pt x="170858" y="39995"/>
                  </a:lnTo>
                  <a:lnTo>
                    <a:pt x="1481328" y="346765"/>
                  </a:lnTo>
                  <a:cubicBezTo>
                    <a:pt x="1610944" y="377097"/>
                    <a:pt x="1854653" y="438538"/>
                    <a:pt x="1973171" y="493184"/>
                  </a:cubicBezTo>
                  <a:cubicBezTo>
                    <a:pt x="2032462" y="520553"/>
                    <a:pt x="2086297" y="565505"/>
                    <a:pt x="2125263" y="603598"/>
                  </a:cubicBezTo>
                  <a:cubicBezTo>
                    <a:pt x="2152321" y="629970"/>
                    <a:pt x="2131373" y="672926"/>
                    <a:pt x="2091628" y="672926"/>
                  </a:cubicBezTo>
                  <a:close/>
                </a:path>
              </a:pathLst>
            </a:custGeom>
            <a:solidFill>
              <a:srgbClr val="463B56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0" name="Hình tự do: Hình 679">
            <a:extLst>
              <a:ext uri="{FF2B5EF4-FFF2-40B4-BE49-F238E27FC236}">
                <a16:creationId xmlns:a16="http://schemas.microsoft.com/office/drawing/2014/main" id="{A407A256-0081-52A5-815B-A79DB0D4A43F}"/>
              </a:ext>
            </a:extLst>
          </p:cNvPr>
          <p:cNvSpPr/>
          <p:nvPr/>
        </p:nvSpPr>
        <p:spPr>
          <a:xfrm>
            <a:off x="20838298" y="-4917120"/>
            <a:ext cx="1929903" cy="53186"/>
          </a:xfrm>
          <a:custGeom>
            <a:avLst/>
            <a:gdLst>
              <a:gd name="connsiteX0" fmla="*/ 0 w 1929903"/>
              <a:gd name="connsiteY0" fmla="*/ 0 h 53186"/>
              <a:gd name="connsiteX1" fmla="*/ 1929904 w 1929903"/>
              <a:gd name="connsiteY1" fmla="*/ 0 h 53186"/>
              <a:gd name="connsiteX2" fmla="*/ 1929904 w 1929903"/>
              <a:gd name="connsiteY2" fmla="*/ 53187 h 53186"/>
              <a:gd name="connsiteX3" fmla="*/ 0 w 1929903"/>
              <a:gd name="connsiteY3" fmla="*/ 53187 h 5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9903" h="53186">
                <a:moveTo>
                  <a:pt x="0" y="0"/>
                </a:moveTo>
                <a:lnTo>
                  <a:pt x="1929904" y="0"/>
                </a:lnTo>
                <a:lnTo>
                  <a:pt x="1929904" y="53187"/>
                </a:lnTo>
                <a:lnTo>
                  <a:pt x="0" y="53187"/>
                </a:lnTo>
                <a:close/>
              </a:path>
            </a:pathLst>
          </a:custGeom>
          <a:solidFill>
            <a:srgbClr val="FFFFFF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1" name="Hình tự do: Hình 680">
            <a:extLst>
              <a:ext uri="{FF2B5EF4-FFF2-40B4-BE49-F238E27FC236}">
                <a16:creationId xmlns:a16="http://schemas.microsoft.com/office/drawing/2014/main" id="{97ED6486-DC54-1B40-4907-98B0F4AAAC06}"/>
              </a:ext>
            </a:extLst>
          </p:cNvPr>
          <p:cNvSpPr/>
          <p:nvPr/>
        </p:nvSpPr>
        <p:spPr>
          <a:xfrm>
            <a:off x="19310469" y="-4568434"/>
            <a:ext cx="4985600" cy="3217767"/>
          </a:xfrm>
          <a:custGeom>
            <a:avLst/>
            <a:gdLst>
              <a:gd name="connsiteX0" fmla="*/ 4929583 w 4985600"/>
              <a:gd name="connsiteY0" fmla="*/ 3217768 h 3217767"/>
              <a:gd name="connsiteX1" fmla="*/ 56008 w 4985600"/>
              <a:gd name="connsiteY1" fmla="*/ 3217768 h 3217767"/>
              <a:gd name="connsiteX2" fmla="*/ 0 w 4985600"/>
              <a:gd name="connsiteY2" fmla="*/ 3161750 h 3217767"/>
              <a:gd name="connsiteX3" fmla="*/ 0 w 4985600"/>
              <a:gd name="connsiteY3" fmla="*/ 56008 h 3217767"/>
              <a:gd name="connsiteX4" fmla="*/ 56008 w 4985600"/>
              <a:gd name="connsiteY4" fmla="*/ 0 h 3217767"/>
              <a:gd name="connsiteX5" fmla="*/ 4929583 w 4985600"/>
              <a:gd name="connsiteY5" fmla="*/ 0 h 3217767"/>
              <a:gd name="connsiteX6" fmla="*/ 4985601 w 4985600"/>
              <a:gd name="connsiteY6" fmla="*/ 56008 h 3217767"/>
              <a:gd name="connsiteX7" fmla="*/ 4985601 w 4985600"/>
              <a:gd name="connsiteY7" fmla="*/ 3161750 h 3217767"/>
              <a:gd name="connsiteX8" fmla="*/ 4929583 w 4985600"/>
              <a:gd name="connsiteY8" fmla="*/ 3217768 h 32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85600" h="3217767">
                <a:moveTo>
                  <a:pt x="4929583" y="3217768"/>
                </a:moveTo>
                <a:lnTo>
                  <a:pt x="56008" y="3217768"/>
                </a:lnTo>
                <a:cubicBezTo>
                  <a:pt x="25075" y="3217768"/>
                  <a:pt x="0" y="3192673"/>
                  <a:pt x="0" y="3161750"/>
                </a:cubicBezTo>
                <a:lnTo>
                  <a:pt x="0" y="56008"/>
                </a:lnTo>
                <a:cubicBezTo>
                  <a:pt x="0" y="25075"/>
                  <a:pt x="25075" y="0"/>
                  <a:pt x="56008" y="0"/>
                </a:cubicBezTo>
                <a:lnTo>
                  <a:pt x="4929583" y="0"/>
                </a:lnTo>
                <a:cubicBezTo>
                  <a:pt x="4960507" y="0"/>
                  <a:pt x="4985601" y="25075"/>
                  <a:pt x="4985601" y="56008"/>
                </a:cubicBezTo>
                <a:lnTo>
                  <a:pt x="4985601" y="3161750"/>
                </a:lnTo>
                <a:cubicBezTo>
                  <a:pt x="4985601" y="3192673"/>
                  <a:pt x="4960507" y="3217768"/>
                  <a:pt x="4929583" y="3217768"/>
                </a:cubicBezTo>
                <a:close/>
              </a:path>
            </a:pathLst>
          </a:custGeom>
          <a:solidFill>
            <a:srgbClr val="FFFFFF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2" name="Hình tự do: Hình 681">
            <a:extLst>
              <a:ext uri="{FF2B5EF4-FFF2-40B4-BE49-F238E27FC236}">
                <a16:creationId xmlns:a16="http://schemas.microsoft.com/office/drawing/2014/main" id="{4C0D75C7-2C7F-3600-E564-37E7E693FF7A}"/>
              </a:ext>
            </a:extLst>
          </p:cNvPr>
          <p:cNvSpPr/>
          <p:nvPr/>
        </p:nvSpPr>
        <p:spPr>
          <a:xfrm>
            <a:off x="19466800" y="-4408216"/>
            <a:ext cx="4672938" cy="2897321"/>
          </a:xfrm>
          <a:custGeom>
            <a:avLst/>
            <a:gdLst>
              <a:gd name="connsiteX0" fmla="*/ 4621473 w 4672938"/>
              <a:gd name="connsiteY0" fmla="*/ 0 h 2897321"/>
              <a:gd name="connsiteX1" fmla="*/ 51454 w 4672938"/>
              <a:gd name="connsiteY1" fmla="*/ 0 h 2897321"/>
              <a:gd name="connsiteX2" fmla="*/ 0 w 4672938"/>
              <a:gd name="connsiteY2" fmla="*/ 51454 h 2897321"/>
              <a:gd name="connsiteX3" fmla="*/ 0 w 4672938"/>
              <a:gd name="connsiteY3" fmla="*/ 2845886 h 2897321"/>
              <a:gd name="connsiteX4" fmla="*/ 51454 w 4672938"/>
              <a:gd name="connsiteY4" fmla="*/ 2897321 h 2897321"/>
              <a:gd name="connsiteX5" fmla="*/ 4621473 w 4672938"/>
              <a:gd name="connsiteY5" fmla="*/ 2897321 h 2897321"/>
              <a:gd name="connsiteX6" fmla="*/ 4672939 w 4672938"/>
              <a:gd name="connsiteY6" fmla="*/ 2845886 h 2897321"/>
              <a:gd name="connsiteX7" fmla="*/ 4672939 w 4672938"/>
              <a:gd name="connsiteY7" fmla="*/ 51454 h 2897321"/>
              <a:gd name="connsiteX8" fmla="*/ 4621473 w 4672938"/>
              <a:gd name="connsiteY8" fmla="*/ 0 h 289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72938" h="2897321">
                <a:moveTo>
                  <a:pt x="4621473" y="0"/>
                </a:moveTo>
                <a:lnTo>
                  <a:pt x="51454" y="0"/>
                </a:lnTo>
                <a:cubicBezTo>
                  <a:pt x="23037" y="0"/>
                  <a:pt x="0" y="23037"/>
                  <a:pt x="0" y="51454"/>
                </a:cubicBezTo>
                <a:lnTo>
                  <a:pt x="0" y="2845886"/>
                </a:lnTo>
                <a:cubicBezTo>
                  <a:pt x="0" y="2874285"/>
                  <a:pt x="23037" y="2897321"/>
                  <a:pt x="51454" y="2897321"/>
                </a:cubicBezTo>
                <a:lnTo>
                  <a:pt x="4621473" y="2897321"/>
                </a:lnTo>
                <a:cubicBezTo>
                  <a:pt x="4649871" y="2897321"/>
                  <a:pt x="4672939" y="2874285"/>
                  <a:pt x="4672939" y="2845886"/>
                </a:cubicBezTo>
                <a:lnTo>
                  <a:pt x="4672939" y="51454"/>
                </a:lnTo>
                <a:cubicBezTo>
                  <a:pt x="4672939" y="23037"/>
                  <a:pt x="4649871" y="0"/>
                  <a:pt x="4621473" y="0"/>
                </a:cubicBezTo>
                <a:close/>
              </a:path>
            </a:pathLst>
          </a:custGeom>
          <a:solidFill>
            <a:srgbClr val="FFFFFF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3" name="Đồ họa 3">
            <a:extLst>
              <a:ext uri="{FF2B5EF4-FFF2-40B4-BE49-F238E27FC236}">
                <a16:creationId xmlns:a16="http://schemas.microsoft.com/office/drawing/2014/main" id="{E67DF6EB-9565-F339-A065-D78500E3780C}"/>
              </a:ext>
            </a:extLst>
          </p:cNvPr>
          <p:cNvGrpSpPr/>
          <p:nvPr/>
        </p:nvGrpSpPr>
        <p:grpSpPr>
          <a:xfrm>
            <a:off x="19125980" y="-4752921"/>
            <a:ext cx="5354570" cy="3586733"/>
            <a:chOff x="8457980" y="1792026"/>
            <a:chExt cx="5354570" cy="3586733"/>
          </a:xfrm>
        </p:grpSpPr>
        <p:sp>
          <p:nvSpPr>
            <p:cNvPr id="684" name="Hình tự do: Hình 683">
              <a:extLst>
                <a:ext uri="{FF2B5EF4-FFF2-40B4-BE49-F238E27FC236}">
                  <a16:creationId xmlns:a16="http://schemas.microsoft.com/office/drawing/2014/main" id="{49009758-3795-871F-B33C-9A72877760BD}"/>
                </a:ext>
              </a:extLst>
            </p:cNvPr>
            <p:cNvSpPr/>
            <p:nvPr/>
          </p:nvSpPr>
          <p:spPr>
            <a:xfrm>
              <a:off x="8457980" y="1792026"/>
              <a:ext cx="5354570" cy="3586733"/>
            </a:xfrm>
            <a:custGeom>
              <a:avLst/>
              <a:gdLst>
                <a:gd name="connsiteX0" fmla="*/ 173264 w 5354570"/>
                <a:gd name="connsiteY0" fmla="*/ 3586734 h 3586733"/>
                <a:gd name="connsiteX1" fmla="*/ 0 w 5354570"/>
                <a:gd name="connsiteY1" fmla="*/ 3413476 h 3586733"/>
                <a:gd name="connsiteX2" fmla="*/ 0 w 5354570"/>
                <a:gd name="connsiteY2" fmla="*/ 173264 h 3586733"/>
                <a:gd name="connsiteX3" fmla="*/ 173264 w 5354570"/>
                <a:gd name="connsiteY3" fmla="*/ 0 h 3586733"/>
                <a:gd name="connsiteX4" fmla="*/ 5181313 w 5354570"/>
                <a:gd name="connsiteY4" fmla="*/ 0 h 3586733"/>
                <a:gd name="connsiteX5" fmla="*/ 5354571 w 5354570"/>
                <a:gd name="connsiteY5" fmla="*/ 173264 h 3586733"/>
                <a:gd name="connsiteX6" fmla="*/ 5354571 w 5354570"/>
                <a:gd name="connsiteY6" fmla="*/ 3413476 h 3586733"/>
                <a:gd name="connsiteX7" fmla="*/ 5181313 w 5354570"/>
                <a:gd name="connsiteY7" fmla="*/ 3586734 h 3586733"/>
                <a:gd name="connsiteX8" fmla="*/ 173264 w 5354570"/>
                <a:gd name="connsiteY8" fmla="*/ 3586734 h 358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54570" h="3586733">
                  <a:moveTo>
                    <a:pt x="173264" y="3586734"/>
                  </a:moveTo>
                  <a:cubicBezTo>
                    <a:pt x="77573" y="3586734"/>
                    <a:pt x="0" y="3509176"/>
                    <a:pt x="0" y="3413476"/>
                  </a:cubicBezTo>
                  <a:lnTo>
                    <a:pt x="0" y="173264"/>
                  </a:lnTo>
                  <a:cubicBezTo>
                    <a:pt x="0" y="77573"/>
                    <a:pt x="77573" y="0"/>
                    <a:pt x="173264" y="0"/>
                  </a:cubicBezTo>
                  <a:lnTo>
                    <a:pt x="5181313" y="0"/>
                  </a:lnTo>
                  <a:cubicBezTo>
                    <a:pt x="5276982" y="0"/>
                    <a:pt x="5354571" y="77573"/>
                    <a:pt x="5354571" y="173264"/>
                  </a:cubicBezTo>
                  <a:lnTo>
                    <a:pt x="5354571" y="3413476"/>
                  </a:lnTo>
                  <a:cubicBezTo>
                    <a:pt x="5354571" y="3509176"/>
                    <a:pt x="5276982" y="3586734"/>
                    <a:pt x="5181313" y="3586734"/>
                  </a:cubicBezTo>
                  <a:lnTo>
                    <a:pt x="173264" y="3586734"/>
                  </a:lnTo>
                  <a:close/>
                </a:path>
              </a:pathLst>
            </a:custGeom>
            <a:solidFill>
              <a:srgbClr val="463B56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Hình tự do: Hình 684">
              <a:extLst>
                <a:ext uri="{FF2B5EF4-FFF2-40B4-BE49-F238E27FC236}">
                  <a16:creationId xmlns:a16="http://schemas.microsoft.com/office/drawing/2014/main" id="{EAB4AF35-1472-4213-C4CA-BCD49DAEC45D}"/>
                </a:ext>
              </a:extLst>
            </p:cNvPr>
            <p:cNvSpPr/>
            <p:nvPr/>
          </p:nvSpPr>
          <p:spPr>
            <a:xfrm>
              <a:off x="8643065" y="1976896"/>
              <a:ext cx="4984381" cy="3217010"/>
            </a:xfrm>
            <a:custGeom>
              <a:avLst/>
              <a:gdLst>
                <a:gd name="connsiteX0" fmla="*/ 4928396 w 4984381"/>
                <a:gd name="connsiteY0" fmla="*/ 3217010 h 3217010"/>
                <a:gd name="connsiteX1" fmla="*/ 55996 w 4984381"/>
                <a:gd name="connsiteY1" fmla="*/ 3217010 h 3217010"/>
                <a:gd name="connsiteX2" fmla="*/ 0 w 4984381"/>
                <a:gd name="connsiteY2" fmla="*/ 3160992 h 3217010"/>
                <a:gd name="connsiteX3" fmla="*/ 0 w 4984381"/>
                <a:gd name="connsiteY3" fmla="*/ 55996 h 3217010"/>
                <a:gd name="connsiteX4" fmla="*/ 55996 w 4984381"/>
                <a:gd name="connsiteY4" fmla="*/ 0 h 3217010"/>
                <a:gd name="connsiteX5" fmla="*/ 4928396 w 4984381"/>
                <a:gd name="connsiteY5" fmla="*/ 0 h 3217010"/>
                <a:gd name="connsiteX6" fmla="*/ 4984382 w 4984381"/>
                <a:gd name="connsiteY6" fmla="*/ 55996 h 3217010"/>
                <a:gd name="connsiteX7" fmla="*/ 4984382 w 4984381"/>
                <a:gd name="connsiteY7" fmla="*/ 3160992 h 3217010"/>
                <a:gd name="connsiteX8" fmla="*/ 4928396 w 4984381"/>
                <a:gd name="connsiteY8" fmla="*/ 3217010 h 321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4381" h="3217010">
                  <a:moveTo>
                    <a:pt x="4928396" y="3217010"/>
                  </a:moveTo>
                  <a:lnTo>
                    <a:pt x="55996" y="3217010"/>
                  </a:lnTo>
                  <a:cubicBezTo>
                    <a:pt x="25069" y="3217010"/>
                    <a:pt x="0" y="3191916"/>
                    <a:pt x="0" y="3160992"/>
                  </a:cubicBezTo>
                  <a:lnTo>
                    <a:pt x="0" y="55996"/>
                  </a:lnTo>
                  <a:cubicBezTo>
                    <a:pt x="0" y="25069"/>
                    <a:pt x="25069" y="0"/>
                    <a:pt x="55996" y="0"/>
                  </a:cubicBezTo>
                  <a:lnTo>
                    <a:pt x="4928396" y="0"/>
                  </a:lnTo>
                  <a:cubicBezTo>
                    <a:pt x="4959319" y="0"/>
                    <a:pt x="4984382" y="25069"/>
                    <a:pt x="4984382" y="55996"/>
                  </a:cubicBezTo>
                  <a:lnTo>
                    <a:pt x="4984382" y="3160992"/>
                  </a:lnTo>
                  <a:cubicBezTo>
                    <a:pt x="4984382" y="3191916"/>
                    <a:pt x="4959319" y="3217010"/>
                    <a:pt x="4928396" y="3217010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Hình tự do: Hình 685">
              <a:extLst>
                <a:ext uri="{FF2B5EF4-FFF2-40B4-BE49-F238E27FC236}">
                  <a16:creationId xmlns:a16="http://schemas.microsoft.com/office/drawing/2014/main" id="{6FCBBE89-752E-11DF-DCB9-EDE2BB39BEEB}"/>
                </a:ext>
              </a:extLst>
            </p:cNvPr>
            <p:cNvSpPr/>
            <p:nvPr/>
          </p:nvSpPr>
          <p:spPr>
            <a:xfrm>
              <a:off x="8758513" y="2111752"/>
              <a:ext cx="4753501" cy="2947300"/>
            </a:xfrm>
            <a:custGeom>
              <a:avLst/>
              <a:gdLst>
                <a:gd name="connsiteX0" fmla="*/ 4701163 w 4753501"/>
                <a:gd name="connsiteY0" fmla="*/ 2947301 h 2947300"/>
                <a:gd name="connsiteX1" fmla="*/ 52342 w 4753501"/>
                <a:gd name="connsiteY1" fmla="*/ 2947301 h 2947300"/>
                <a:gd name="connsiteX2" fmla="*/ 0 w 4753501"/>
                <a:gd name="connsiteY2" fmla="*/ 2894930 h 2947300"/>
                <a:gd name="connsiteX3" fmla="*/ 0 w 4753501"/>
                <a:gd name="connsiteY3" fmla="*/ 52342 h 2947300"/>
                <a:gd name="connsiteX4" fmla="*/ 52342 w 4753501"/>
                <a:gd name="connsiteY4" fmla="*/ 0 h 2947300"/>
                <a:gd name="connsiteX5" fmla="*/ 4701163 w 4753501"/>
                <a:gd name="connsiteY5" fmla="*/ 0 h 2947300"/>
                <a:gd name="connsiteX6" fmla="*/ 4753501 w 4753501"/>
                <a:gd name="connsiteY6" fmla="*/ 52342 h 2947300"/>
                <a:gd name="connsiteX7" fmla="*/ 4753501 w 4753501"/>
                <a:gd name="connsiteY7" fmla="*/ 2894930 h 2947300"/>
                <a:gd name="connsiteX8" fmla="*/ 4701163 w 4753501"/>
                <a:gd name="connsiteY8" fmla="*/ 2947301 h 294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3501" h="2947300">
                  <a:moveTo>
                    <a:pt x="4701163" y="2947301"/>
                  </a:moveTo>
                  <a:lnTo>
                    <a:pt x="52342" y="2947301"/>
                  </a:lnTo>
                  <a:cubicBezTo>
                    <a:pt x="23436" y="2947301"/>
                    <a:pt x="0" y="2923859"/>
                    <a:pt x="0" y="2894930"/>
                  </a:cubicBezTo>
                  <a:lnTo>
                    <a:pt x="0" y="52342"/>
                  </a:lnTo>
                  <a:cubicBezTo>
                    <a:pt x="0" y="23436"/>
                    <a:pt x="23433" y="0"/>
                    <a:pt x="52342" y="0"/>
                  </a:cubicBezTo>
                  <a:lnTo>
                    <a:pt x="4701163" y="0"/>
                  </a:lnTo>
                  <a:cubicBezTo>
                    <a:pt x="4730059" y="0"/>
                    <a:pt x="4753501" y="23436"/>
                    <a:pt x="4753501" y="52342"/>
                  </a:cubicBezTo>
                  <a:lnTo>
                    <a:pt x="4753501" y="2894930"/>
                  </a:lnTo>
                  <a:cubicBezTo>
                    <a:pt x="4753501" y="2923859"/>
                    <a:pt x="4730059" y="2947301"/>
                    <a:pt x="4701163" y="2947301"/>
                  </a:cubicBez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7" name="Đồ họa 3">
            <a:extLst>
              <a:ext uri="{FF2B5EF4-FFF2-40B4-BE49-F238E27FC236}">
                <a16:creationId xmlns:a16="http://schemas.microsoft.com/office/drawing/2014/main" id="{FB22DA9C-1CD3-C39E-F5B2-B4CA24241370}"/>
              </a:ext>
            </a:extLst>
          </p:cNvPr>
          <p:cNvGrpSpPr/>
          <p:nvPr/>
        </p:nvGrpSpPr>
        <p:grpSpPr>
          <a:xfrm>
            <a:off x="19566313" y="-5025003"/>
            <a:ext cx="4473891" cy="3368375"/>
            <a:chOff x="8898313" y="1519944"/>
            <a:chExt cx="4473891" cy="3368375"/>
          </a:xfrm>
          <a:solidFill>
            <a:srgbClr val="FFFFFF"/>
          </a:solidFill>
        </p:grpSpPr>
        <p:sp>
          <p:nvSpPr>
            <p:cNvPr id="688" name="Hình tự do: Hình 687">
              <a:extLst>
                <a:ext uri="{FF2B5EF4-FFF2-40B4-BE49-F238E27FC236}">
                  <a16:creationId xmlns:a16="http://schemas.microsoft.com/office/drawing/2014/main" id="{9F84964A-1193-A861-632C-37FDB79CD8FB}"/>
                </a:ext>
              </a:extLst>
            </p:cNvPr>
            <p:cNvSpPr/>
            <p:nvPr/>
          </p:nvSpPr>
          <p:spPr>
            <a:xfrm>
              <a:off x="8912833" y="1534465"/>
              <a:ext cx="4444844" cy="3339328"/>
            </a:xfrm>
            <a:custGeom>
              <a:avLst/>
              <a:gdLst>
                <a:gd name="connsiteX0" fmla="*/ 4444844 w 4444844"/>
                <a:gd name="connsiteY0" fmla="*/ 29605 h 3339328"/>
                <a:gd name="connsiteX1" fmla="*/ 4444844 w 4444844"/>
                <a:gd name="connsiteY1" fmla="*/ 3309746 h 3339328"/>
                <a:gd name="connsiteX2" fmla="*/ 4416353 w 4444844"/>
                <a:gd name="connsiteY2" fmla="*/ 3339329 h 3339328"/>
                <a:gd name="connsiteX3" fmla="*/ 28492 w 4444844"/>
                <a:gd name="connsiteY3" fmla="*/ 3339329 h 3339328"/>
                <a:gd name="connsiteX4" fmla="*/ 0 w 4444844"/>
                <a:gd name="connsiteY4" fmla="*/ 3309746 h 3339328"/>
                <a:gd name="connsiteX5" fmla="*/ 0 w 4444844"/>
                <a:gd name="connsiteY5" fmla="*/ 29605 h 3339328"/>
                <a:gd name="connsiteX6" fmla="*/ 28492 w 4444844"/>
                <a:gd name="connsiteY6" fmla="*/ 0 h 3339328"/>
                <a:gd name="connsiteX7" fmla="*/ 4416353 w 4444844"/>
                <a:gd name="connsiteY7" fmla="*/ 0 h 3339328"/>
                <a:gd name="connsiteX8" fmla="*/ 4444844 w 4444844"/>
                <a:gd name="connsiteY8" fmla="*/ 29605 h 333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4844" h="3339328">
                  <a:moveTo>
                    <a:pt x="4444844" y="29605"/>
                  </a:moveTo>
                  <a:lnTo>
                    <a:pt x="4444844" y="3309746"/>
                  </a:lnTo>
                  <a:cubicBezTo>
                    <a:pt x="4444844" y="3326080"/>
                    <a:pt x="4432095" y="3339329"/>
                    <a:pt x="4416353" y="3339329"/>
                  </a:cubicBezTo>
                  <a:lnTo>
                    <a:pt x="28492" y="3339329"/>
                  </a:lnTo>
                  <a:cubicBezTo>
                    <a:pt x="12765" y="3339329"/>
                    <a:pt x="0" y="3326080"/>
                    <a:pt x="0" y="3309746"/>
                  </a:cubicBezTo>
                  <a:lnTo>
                    <a:pt x="0" y="29605"/>
                  </a:lnTo>
                  <a:cubicBezTo>
                    <a:pt x="0" y="13264"/>
                    <a:pt x="12765" y="0"/>
                    <a:pt x="28492" y="0"/>
                  </a:cubicBezTo>
                  <a:lnTo>
                    <a:pt x="4416353" y="0"/>
                  </a:lnTo>
                  <a:cubicBezTo>
                    <a:pt x="4432095" y="3"/>
                    <a:pt x="4444844" y="13264"/>
                    <a:pt x="4444844" y="29605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Hình tự do: Hình 688">
              <a:extLst>
                <a:ext uri="{FF2B5EF4-FFF2-40B4-BE49-F238E27FC236}">
                  <a16:creationId xmlns:a16="http://schemas.microsoft.com/office/drawing/2014/main" id="{81F86FE6-C609-82CC-DBC4-CE21C276494F}"/>
                </a:ext>
              </a:extLst>
            </p:cNvPr>
            <p:cNvSpPr/>
            <p:nvPr/>
          </p:nvSpPr>
          <p:spPr>
            <a:xfrm>
              <a:off x="8898313" y="1519944"/>
              <a:ext cx="4473891" cy="3368375"/>
            </a:xfrm>
            <a:custGeom>
              <a:avLst/>
              <a:gdLst>
                <a:gd name="connsiteX0" fmla="*/ 4430873 w 4473891"/>
                <a:gd name="connsiteY0" fmla="*/ 3368375 h 3368375"/>
                <a:gd name="connsiteX1" fmla="*/ 43012 w 4473891"/>
                <a:gd name="connsiteY1" fmla="*/ 3368375 h 3368375"/>
                <a:gd name="connsiteX2" fmla="*/ 0 w 4473891"/>
                <a:gd name="connsiteY2" fmla="*/ 3324266 h 3368375"/>
                <a:gd name="connsiteX3" fmla="*/ 0 w 4473891"/>
                <a:gd name="connsiteY3" fmla="*/ 44125 h 3368375"/>
                <a:gd name="connsiteX4" fmla="*/ 43012 w 4473891"/>
                <a:gd name="connsiteY4" fmla="*/ 0 h 3368375"/>
                <a:gd name="connsiteX5" fmla="*/ 4430873 w 4473891"/>
                <a:gd name="connsiteY5" fmla="*/ 0 h 3368375"/>
                <a:gd name="connsiteX6" fmla="*/ 4473892 w 4473891"/>
                <a:gd name="connsiteY6" fmla="*/ 44125 h 3368375"/>
                <a:gd name="connsiteX7" fmla="*/ 4473892 w 4473891"/>
                <a:gd name="connsiteY7" fmla="*/ 3324266 h 3368375"/>
                <a:gd name="connsiteX8" fmla="*/ 4430873 w 4473891"/>
                <a:gd name="connsiteY8" fmla="*/ 3368375 h 3368375"/>
                <a:gd name="connsiteX9" fmla="*/ 43012 w 4473891"/>
                <a:gd name="connsiteY9" fmla="*/ 29044 h 3368375"/>
                <a:gd name="connsiteX10" fmla="*/ 29040 w 4473891"/>
                <a:gd name="connsiteY10" fmla="*/ 44125 h 3368375"/>
                <a:gd name="connsiteX11" fmla="*/ 29040 w 4473891"/>
                <a:gd name="connsiteY11" fmla="*/ 3324266 h 3368375"/>
                <a:gd name="connsiteX12" fmla="*/ 43012 w 4473891"/>
                <a:gd name="connsiteY12" fmla="*/ 3339353 h 3368375"/>
                <a:gd name="connsiteX13" fmla="*/ 4430873 w 4473891"/>
                <a:gd name="connsiteY13" fmla="*/ 3339353 h 3368375"/>
                <a:gd name="connsiteX14" fmla="*/ 4444870 w 4473891"/>
                <a:gd name="connsiteY14" fmla="*/ 3324266 h 3368375"/>
                <a:gd name="connsiteX15" fmla="*/ 4444870 w 4473891"/>
                <a:gd name="connsiteY15" fmla="*/ 44125 h 3368375"/>
                <a:gd name="connsiteX16" fmla="*/ 4430873 w 4473891"/>
                <a:gd name="connsiteY16" fmla="*/ 29044 h 3368375"/>
                <a:gd name="connsiteX17" fmla="*/ 43012 w 4473891"/>
                <a:gd name="connsiteY17" fmla="*/ 29044 h 336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73891" h="3368375">
                  <a:moveTo>
                    <a:pt x="4430873" y="3368375"/>
                  </a:moveTo>
                  <a:lnTo>
                    <a:pt x="43012" y="3368375"/>
                  </a:lnTo>
                  <a:cubicBezTo>
                    <a:pt x="19296" y="3368375"/>
                    <a:pt x="0" y="3348581"/>
                    <a:pt x="0" y="3324266"/>
                  </a:cubicBezTo>
                  <a:lnTo>
                    <a:pt x="0" y="44125"/>
                  </a:lnTo>
                  <a:cubicBezTo>
                    <a:pt x="0" y="19795"/>
                    <a:pt x="19296" y="0"/>
                    <a:pt x="43012" y="0"/>
                  </a:cubicBezTo>
                  <a:lnTo>
                    <a:pt x="4430873" y="0"/>
                  </a:lnTo>
                  <a:cubicBezTo>
                    <a:pt x="4454596" y="0"/>
                    <a:pt x="4473892" y="19795"/>
                    <a:pt x="4473892" y="44125"/>
                  </a:cubicBezTo>
                  <a:lnTo>
                    <a:pt x="4473892" y="3324266"/>
                  </a:lnTo>
                  <a:cubicBezTo>
                    <a:pt x="4473892" y="3348581"/>
                    <a:pt x="4454596" y="3368375"/>
                    <a:pt x="4430873" y="3368375"/>
                  </a:cubicBezTo>
                  <a:close/>
                  <a:moveTo>
                    <a:pt x="43012" y="29044"/>
                  </a:moveTo>
                  <a:cubicBezTo>
                    <a:pt x="35309" y="29044"/>
                    <a:pt x="29040" y="35808"/>
                    <a:pt x="29040" y="44125"/>
                  </a:cubicBezTo>
                  <a:lnTo>
                    <a:pt x="29040" y="3324266"/>
                  </a:lnTo>
                  <a:cubicBezTo>
                    <a:pt x="29040" y="3332589"/>
                    <a:pt x="35306" y="3339353"/>
                    <a:pt x="43012" y="3339353"/>
                  </a:cubicBezTo>
                  <a:lnTo>
                    <a:pt x="4430873" y="3339353"/>
                  </a:lnTo>
                  <a:cubicBezTo>
                    <a:pt x="4438573" y="3339353"/>
                    <a:pt x="4444870" y="3332589"/>
                    <a:pt x="4444870" y="3324266"/>
                  </a:cubicBezTo>
                  <a:lnTo>
                    <a:pt x="4444870" y="44125"/>
                  </a:lnTo>
                  <a:cubicBezTo>
                    <a:pt x="4444870" y="35808"/>
                    <a:pt x="4438604" y="29044"/>
                    <a:pt x="4430873" y="29044"/>
                  </a:cubicBezTo>
                  <a:lnTo>
                    <a:pt x="43012" y="29044"/>
                  </a:ln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90" name="Hình tự do: Hình 689">
            <a:extLst>
              <a:ext uri="{FF2B5EF4-FFF2-40B4-BE49-F238E27FC236}">
                <a16:creationId xmlns:a16="http://schemas.microsoft.com/office/drawing/2014/main" id="{616638EB-5F8D-B375-E727-426C022C3582}"/>
              </a:ext>
            </a:extLst>
          </p:cNvPr>
          <p:cNvSpPr/>
          <p:nvPr/>
        </p:nvSpPr>
        <p:spPr>
          <a:xfrm>
            <a:off x="19565730" y="-5025657"/>
            <a:ext cx="4475097" cy="255878"/>
          </a:xfrm>
          <a:custGeom>
            <a:avLst/>
            <a:gdLst>
              <a:gd name="connsiteX0" fmla="*/ 4475098 w 4475097"/>
              <a:gd name="connsiteY0" fmla="*/ 30353 h 255878"/>
              <a:gd name="connsiteX1" fmla="*/ 4475098 w 4475097"/>
              <a:gd name="connsiteY1" fmla="*/ 255878 h 255878"/>
              <a:gd name="connsiteX2" fmla="*/ 0 w 4475097"/>
              <a:gd name="connsiteY2" fmla="*/ 255878 h 255878"/>
              <a:gd name="connsiteX3" fmla="*/ 0 w 4475097"/>
              <a:gd name="connsiteY3" fmla="*/ 30353 h 255878"/>
              <a:gd name="connsiteX4" fmla="*/ 11871 w 4475097"/>
              <a:gd name="connsiteY4" fmla="*/ 5811 h 255878"/>
              <a:gd name="connsiteX5" fmla="*/ 45378 w 4475097"/>
              <a:gd name="connsiteY5" fmla="*/ 0 h 255878"/>
              <a:gd name="connsiteX6" fmla="*/ 4430583 w 4475097"/>
              <a:gd name="connsiteY6" fmla="*/ 0 h 255878"/>
              <a:gd name="connsiteX7" fmla="*/ 4462410 w 4475097"/>
              <a:gd name="connsiteY7" fmla="*/ 5193 h 255878"/>
              <a:gd name="connsiteX8" fmla="*/ 4462473 w 4475097"/>
              <a:gd name="connsiteY8" fmla="*/ 5256 h 255878"/>
              <a:gd name="connsiteX9" fmla="*/ 4475098 w 4475097"/>
              <a:gd name="connsiteY9" fmla="*/ 30353 h 25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75097" h="255878">
                <a:moveTo>
                  <a:pt x="4475098" y="30353"/>
                </a:moveTo>
                <a:lnTo>
                  <a:pt x="4475098" y="255878"/>
                </a:lnTo>
                <a:lnTo>
                  <a:pt x="0" y="255878"/>
                </a:lnTo>
                <a:lnTo>
                  <a:pt x="0" y="30353"/>
                </a:lnTo>
                <a:cubicBezTo>
                  <a:pt x="0" y="20212"/>
                  <a:pt x="4635" y="11250"/>
                  <a:pt x="11871" y="5811"/>
                </a:cubicBezTo>
                <a:cubicBezTo>
                  <a:pt x="22320" y="2039"/>
                  <a:pt x="33632" y="0"/>
                  <a:pt x="45378" y="0"/>
                </a:cubicBezTo>
                <a:lnTo>
                  <a:pt x="4430583" y="0"/>
                </a:lnTo>
                <a:cubicBezTo>
                  <a:pt x="4441712" y="0"/>
                  <a:pt x="4452466" y="1855"/>
                  <a:pt x="4462410" y="5193"/>
                </a:cubicBezTo>
                <a:cubicBezTo>
                  <a:pt x="4462473" y="5256"/>
                  <a:pt x="4462473" y="5256"/>
                  <a:pt x="4462473" y="5256"/>
                </a:cubicBezTo>
                <a:cubicBezTo>
                  <a:pt x="4470079" y="10695"/>
                  <a:pt x="4475098" y="19907"/>
                  <a:pt x="4475098" y="30353"/>
                </a:cubicBezTo>
                <a:close/>
              </a:path>
            </a:pathLst>
          </a:custGeom>
          <a:solidFill>
            <a:srgbClr val="EF7B7B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91" name="Đồ họa 3">
            <a:extLst>
              <a:ext uri="{FF2B5EF4-FFF2-40B4-BE49-F238E27FC236}">
                <a16:creationId xmlns:a16="http://schemas.microsoft.com/office/drawing/2014/main" id="{BE3C4FDA-1275-D12E-C220-A89A09B0CAF2}"/>
              </a:ext>
            </a:extLst>
          </p:cNvPr>
          <p:cNvGrpSpPr/>
          <p:nvPr/>
        </p:nvGrpSpPr>
        <p:grpSpPr>
          <a:xfrm>
            <a:off x="19824963" y="-4043349"/>
            <a:ext cx="3956610" cy="2250777"/>
            <a:chOff x="9156963" y="2501598"/>
            <a:chExt cx="3956610" cy="2250777"/>
          </a:xfrm>
        </p:grpSpPr>
        <p:grpSp>
          <p:nvGrpSpPr>
            <p:cNvPr id="692" name="Đồ họa 3">
              <a:extLst>
                <a:ext uri="{FF2B5EF4-FFF2-40B4-BE49-F238E27FC236}">
                  <a16:creationId xmlns:a16="http://schemas.microsoft.com/office/drawing/2014/main" id="{F41FD4DF-DC7B-B094-35D7-91B2702EB955}"/>
                </a:ext>
              </a:extLst>
            </p:cNvPr>
            <p:cNvGrpSpPr/>
            <p:nvPr/>
          </p:nvGrpSpPr>
          <p:grpSpPr>
            <a:xfrm>
              <a:off x="9156969" y="4078390"/>
              <a:ext cx="1031075" cy="444688"/>
              <a:chOff x="9156969" y="4078390"/>
              <a:chExt cx="1031075" cy="444688"/>
            </a:xfrm>
          </p:grpSpPr>
          <p:grpSp>
            <p:nvGrpSpPr>
              <p:cNvPr id="950" name="Đồ họa 3">
                <a:extLst>
                  <a:ext uri="{FF2B5EF4-FFF2-40B4-BE49-F238E27FC236}">
                    <a16:creationId xmlns:a16="http://schemas.microsoft.com/office/drawing/2014/main" id="{F2A27207-A4D3-6AC5-B217-CFACF4A7B713}"/>
                  </a:ext>
                </a:extLst>
              </p:cNvPr>
              <p:cNvGrpSpPr/>
              <p:nvPr/>
            </p:nvGrpSpPr>
            <p:grpSpPr>
              <a:xfrm>
                <a:off x="9163278" y="4078390"/>
                <a:ext cx="1018453" cy="127275"/>
                <a:chOff x="9163278" y="4078390"/>
                <a:chExt cx="1018453" cy="127275"/>
              </a:xfrm>
              <a:solidFill>
                <a:srgbClr val="BBDEFB"/>
              </a:solidFill>
            </p:grpSpPr>
            <p:sp>
              <p:nvSpPr>
                <p:cNvPr id="967" name="Hình tự do: Hình 966">
                  <a:extLst>
                    <a:ext uri="{FF2B5EF4-FFF2-40B4-BE49-F238E27FC236}">
                      <a16:creationId xmlns:a16="http://schemas.microsoft.com/office/drawing/2014/main" id="{7520E2E0-A44D-6AB1-D116-FA704DF1361A}"/>
                    </a:ext>
                  </a:extLst>
                </p:cNvPr>
                <p:cNvSpPr/>
                <p:nvPr/>
              </p:nvSpPr>
              <p:spPr>
                <a:xfrm>
                  <a:off x="9425260" y="4078390"/>
                  <a:ext cx="494486" cy="35440"/>
                </a:xfrm>
                <a:custGeom>
                  <a:avLst/>
                  <a:gdLst>
                    <a:gd name="connsiteX0" fmla="*/ 0 w 494486"/>
                    <a:gd name="connsiteY0" fmla="*/ 0 h 35440"/>
                    <a:gd name="connsiteX1" fmla="*/ 494487 w 494486"/>
                    <a:gd name="connsiteY1" fmla="*/ 0 h 35440"/>
                    <a:gd name="connsiteX2" fmla="*/ 494487 w 494486"/>
                    <a:gd name="connsiteY2" fmla="*/ 35440 h 35440"/>
                    <a:gd name="connsiteX3" fmla="*/ 0 w 494486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486" h="35440">
                      <a:moveTo>
                        <a:pt x="0" y="0"/>
                      </a:moveTo>
                      <a:lnTo>
                        <a:pt x="494487" y="0"/>
                      </a:lnTo>
                      <a:lnTo>
                        <a:pt x="494487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8" name="Hình tự do: Hình 967">
                  <a:extLst>
                    <a:ext uri="{FF2B5EF4-FFF2-40B4-BE49-F238E27FC236}">
                      <a16:creationId xmlns:a16="http://schemas.microsoft.com/office/drawing/2014/main" id="{1DFBEE5C-E08A-67B2-12DE-15F4025F0251}"/>
                    </a:ext>
                  </a:extLst>
                </p:cNvPr>
                <p:cNvSpPr/>
                <p:nvPr/>
              </p:nvSpPr>
              <p:spPr>
                <a:xfrm>
                  <a:off x="9163278" y="4170225"/>
                  <a:ext cx="1018453" cy="35440"/>
                </a:xfrm>
                <a:custGeom>
                  <a:avLst/>
                  <a:gdLst>
                    <a:gd name="connsiteX0" fmla="*/ 0 w 1018453"/>
                    <a:gd name="connsiteY0" fmla="*/ 0 h 35440"/>
                    <a:gd name="connsiteX1" fmla="*/ 1018454 w 1018453"/>
                    <a:gd name="connsiteY1" fmla="*/ 0 h 35440"/>
                    <a:gd name="connsiteX2" fmla="*/ 1018454 w 1018453"/>
                    <a:gd name="connsiteY2" fmla="*/ 35440 h 35440"/>
                    <a:gd name="connsiteX3" fmla="*/ 0 w 1018453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453" h="35440">
                      <a:moveTo>
                        <a:pt x="0" y="0"/>
                      </a:moveTo>
                      <a:lnTo>
                        <a:pt x="1018454" y="0"/>
                      </a:lnTo>
                      <a:lnTo>
                        <a:pt x="1018454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51" name="Hình tự do: Hình 950">
                <a:extLst>
                  <a:ext uri="{FF2B5EF4-FFF2-40B4-BE49-F238E27FC236}">
                    <a16:creationId xmlns:a16="http://schemas.microsoft.com/office/drawing/2014/main" id="{7E384FDF-E458-3E01-3673-437CBC058E63}"/>
                  </a:ext>
                </a:extLst>
              </p:cNvPr>
              <p:cNvSpPr/>
              <p:nvPr/>
            </p:nvSpPr>
            <p:spPr>
              <a:xfrm>
                <a:off x="9661839" y="4282665"/>
                <a:ext cx="519892" cy="30745"/>
              </a:xfrm>
              <a:custGeom>
                <a:avLst/>
                <a:gdLst>
                  <a:gd name="connsiteX0" fmla="*/ 0 w 519892"/>
                  <a:gd name="connsiteY0" fmla="*/ 0 h 30745"/>
                  <a:gd name="connsiteX1" fmla="*/ 519893 w 519892"/>
                  <a:gd name="connsiteY1" fmla="*/ 0 h 30745"/>
                  <a:gd name="connsiteX2" fmla="*/ 519893 w 519892"/>
                  <a:gd name="connsiteY2" fmla="*/ 30746 h 30745"/>
                  <a:gd name="connsiteX3" fmla="*/ 0 w 519892"/>
                  <a:gd name="connsiteY3" fmla="*/ 30746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892" h="30745">
                    <a:moveTo>
                      <a:pt x="0" y="0"/>
                    </a:moveTo>
                    <a:lnTo>
                      <a:pt x="519893" y="0"/>
                    </a:lnTo>
                    <a:lnTo>
                      <a:pt x="519893" y="30746"/>
                    </a:lnTo>
                    <a:lnTo>
                      <a:pt x="0" y="30746"/>
                    </a:lnTo>
                    <a:close/>
                  </a:path>
                </a:pathLst>
              </a:custGeom>
              <a:solidFill>
                <a:srgbClr val="BBDEF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2" name="Hình tự do: Hình 951">
                <a:extLst>
                  <a:ext uri="{FF2B5EF4-FFF2-40B4-BE49-F238E27FC236}">
                    <a16:creationId xmlns:a16="http://schemas.microsoft.com/office/drawing/2014/main" id="{7A3BE28D-9187-8CDC-4E44-F1BE42A16B98}"/>
                  </a:ext>
                </a:extLst>
              </p:cNvPr>
              <p:cNvSpPr/>
              <p:nvPr/>
            </p:nvSpPr>
            <p:spPr>
              <a:xfrm>
                <a:off x="9163274" y="4261483"/>
                <a:ext cx="76488" cy="73117"/>
              </a:xfrm>
              <a:custGeom>
                <a:avLst/>
                <a:gdLst>
                  <a:gd name="connsiteX0" fmla="*/ 41900 w 76488"/>
                  <a:gd name="connsiteY0" fmla="*/ 2665 h 73117"/>
                  <a:gd name="connsiteX1" fmla="*/ 48294 w 76488"/>
                  <a:gd name="connsiteY1" fmla="*/ 22335 h 73117"/>
                  <a:gd name="connsiteX2" fmla="*/ 51947 w 76488"/>
                  <a:gd name="connsiteY2" fmla="*/ 24985 h 73117"/>
                  <a:gd name="connsiteX3" fmla="*/ 72640 w 76488"/>
                  <a:gd name="connsiteY3" fmla="*/ 24985 h 73117"/>
                  <a:gd name="connsiteX4" fmla="*/ 74897 w 76488"/>
                  <a:gd name="connsiteY4" fmla="*/ 31937 h 73117"/>
                  <a:gd name="connsiteX5" fmla="*/ 58157 w 76488"/>
                  <a:gd name="connsiteY5" fmla="*/ 44094 h 73117"/>
                  <a:gd name="connsiteX6" fmla="*/ 56760 w 76488"/>
                  <a:gd name="connsiteY6" fmla="*/ 48395 h 73117"/>
                  <a:gd name="connsiteX7" fmla="*/ 63154 w 76488"/>
                  <a:gd name="connsiteY7" fmla="*/ 68066 h 73117"/>
                  <a:gd name="connsiteX8" fmla="*/ 57243 w 76488"/>
                  <a:gd name="connsiteY8" fmla="*/ 72367 h 73117"/>
                  <a:gd name="connsiteX9" fmla="*/ 40501 w 76488"/>
                  <a:gd name="connsiteY9" fmla="*/ 60210 h 73117"/>
                  <a:gd name="connsiteX10" fmla="*/ 35984 w 76488"/>
                  <a:gd name="connsiteY10" fmla="*/ 60210 h 73117"/>
                  <a:gd name="connsiteX11" fmla="*/ 19244 w 76488"/>
                  <a:gd name="connsiteY11" fmla="*/ 72367 h 73117"/>
                  <a:gd name="connsiteX12" fmla="*/ 13334 w 76488"/>
                  <a:gd name="connsiteY12" fmla="*/ 68066 h 73117"/>
                  <a:gd name="connsiteX13" fmla="*/ 19727 w 76488"/>
                  <a:gd name="connsiteY13" fmla="*/ 48395 h 73117"/>
                  <a:gd name="connsiteX14" fmla="*/ 18331 w 76488"/>
                  <a:gd name="connsiteY14" fmla="*/ 44094 h 73117"/>
                  <a:gd name="connsiteX15" fmla="*/ 1591 w 76488"/>
                  <a:gd name="connsiteY15" fmla="*/ 31937 h 73117"/>
                  <a:gd name="connsiteX16" fmla="*/ 3848 w 76488"/>
                  <a:gd name="connsiteY16" fmla="*/ 24985 h 73117"/>
                  <a:gd name="connsiteX17" fmla="*/ 24540 w 76488"/>
                  <a:gd name="connsiteY17" fmla="*/ 24985 h 73117"/>
                  <a:gd name="connsiteX18" fmla="*/ 28194 w 76488"/>
                  <a:gd name="connsiteY18" fmla="*/ 22335 h 73117"/>
                  <a:gd name="connsiteX19" fmla="*/ 34587 w 76488"/>
                  <a:gd name="connsiteY19" fmla="*/ 2665 h 73117"/>
                  <a:gd name="connsiteX20" fmla="*/ 41900 w 76488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8" h="73117">
                    <a:moveTo>
                      <a:pt x="41900" y="2665"/>
                    </a:moveTo>
                    <a:lnTo>
                      <a:pt x="48294" y="22335"/>
                    </a:lnTo>
                    <a:cubicBezTo>
                      <a:pt x="48808" y="23925"/>
                      <a:pt x="50283" y="24985"/>
                      <a:pt x="51947" y="24985"/>
                    </a:cubicBezTo>
                    <a:lnTo>
                      <a:pt x="72640" y="24985"/>
                    </a:lnTo>
                    <a:cubicBezTo>
                      <a:pt x="76362" y="24985"/>
                      <a:pt x="77908" y="29754"/>
                      <a:pt x="74897" y="31937"/>
                    </a:cubicBezTo>
                    <a:lnTo>
                      <a:pt x="58157" y="44094"/>
                    </a:lnTo>
                    <a:cubicBezTo>
                      <a:pt x="56810" y="45091"/>
                      <a:pt x="56246" y="46806"/>
                      <a:pt x="56760" y="48395"/>
                    </a:cubicBezTo>
                    <a:lnTo>
                      <a:pt x="63154" y="68066"/>
                    </a:lnTo>
                    <a:cubicBezTo>
                      <a:pt x="64304" y="71619"/>
                      <a:pt x="60255" y="74549"/>
                      <a:pt x="57243" y="72367"/>
                    </a:cubicBezTo>
                    <a:lnTo>
                      <a:pt x="40501" y="60210"/>
                    </a:lnTo>
                    <a:cubicBezTo>
                      <a:pt x="39154" y="59244"/>
                      <a:pt x="37330" y="59244"/>
                      <a:pt x="35984" y="60210"/>
                    </a:cubicBezTo>
                    <a:lnTo>
                      <a:pt x="19244" y="72367"/>
                    </a:lnTo>
                    <a:cubicBezTo>
                      <a:pt x="16233" y="74549"/>
                      <a:pt x="12183" y="71619"/>
                      <a:pt x="13334" y="68066"/>
                    </a:cubicBezTo>
                    <a:lnTo>
                      <a:pt x="19727" y="48395"/>
                    </a:lnTo>
                    <a:cubicBezTo>
                      <a:pt x="20241" y="46806"/>
                      <a:pt x="19677" y="45091"/>
                      <a:pt x="18331" y="44094"/>
                    </a:cubicBezTo>
                    <a:lnTo>
                      <a:pt x="1591" y="31937"/>
                    </a:lnTo>
                    <a:cubicBezTo>
                      <a:pt x="-1420" y="29754"/>
                      <a:pt x="129" y="24985"/>
                      <a:pt x="3848" y="24985"/>
                    </a:cubicBezTo>
                    <a:lnTo>
                      <a:pt x="24540" y="24985"/>
                    </a:lnTo>
                    <a:cubicBezTo>
                      <a:pt x="26205" y="24985"/>
                      <a:pt x="27679" y="23925"/>
                      <a:pt x="28194" y="22335"/>
                    </a:cubicBezTo>
                    <a:lnTo>
                      <a:pt x="34587" y="2665"/>
                    </a:lnTo>
                    <a:cubicBezTo>
                      <a:pt x="35744" y="-888"/>
                      <a:pt x="40750" y="-888"/>
                      <a:pt x="4190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3" name="Hình tự do: Hình 952">
                <a:extLst>
                  <a:ext uri="{FF2B5EF4-FFF2-40B4-BE49-F238E27FC236}">
                    <a16:creationId xmlns:a16="http://schemas.microsoft.com/office/drawing/2014/main" id="{069CB0E4-4E4C-7F86-7077-53296C75C8FC}"/>
                  </a:ext>
                </a:extLst>
              </p:cNvPr>
              <p:cNvSpPr/>
              <p:nvPr/>
            </p:nvSpPr>
            <p:spPr>
              <a:xfrm>
                <a:off x="9260754" y="4261483"/>
                <a:ext cx="76485" cy="73117"/>
              </a:xfrm>
              <a:custGeom>
                <a:avLst/>
                <a:gdLst>
                  <a:gd name="connsiteX0" fmla="*/ 41897 w 76485"/>
                  <a:gd name="connsiteY0" fmla="*/ 2665 h 73117"/>
                  <a:gd name="connsiteX1" fmla="*/ 48291 w 76485"/>
                  <a:gd name="connsiteY1" fmla="*/ 22335 h 73117"/>
                  <a:gd name="connsiteX2" fmla="*/ 51944 w 76485"/>
                  <a:gd name="connsiteY2" fmla="*/ 24985 h 73117"/>
                  <a:gd name="connsiteX3" fmla="*/ 72637 w 76485"/>
                  <a:gd name="connsiteY3" fmla="*/ 24985 h 73117"/>
                  <a:gd name="connsiteX4" fmla="*/ 74893 w 76485"/>
                  <a:gd name="connsiteY4" fmla="*/ 31937 h 73117"/>
                  <a:gd name="connsiteX5" fmla="*/ 58154 w 76485"/>
                  <a:gd name="connsiteY5" fmla="*/ 44094 h 73117"/>
                  <a:gd name="connsiteX6" fmla="*/ 56757 w 76485"/>
                  <a:gd name="connsiteY6" fmla="*/ 48395 h 73117"/>
                  <a:gd name="connsiteX7" fmla="*/ 63151 w 76485"/>
                  <a:gd name="connsiteY7" fmla="*/ 68066 h 73117"/>
                  <a:gd name="connsiteX8" fmla="*/ 57240 w 76485"/>
                  <a:gd name="connsiteY8" fmla="*/ 72367 h 73117"/>
                  <a:gd name="connsiteX9" fmla="*/ 40501 w 76485"/>
                  <a:gd name="connsiteY9" fmla="*/ 60210 h 73117"/>
                  <a:gd name="connsiteX10" fmla="*/ 35984 w 76485"/>
                  <a:gd name="connsiteY10" fmla="*/ 60210 h 73117"/>
                  <a:gd name="connsiteX11" fmla="*/ 19244 w 76485"/>
                  <a:gd name="connsiteY11" fmla="*/ 72367 h 73117"/>
                  <a:gd name="connsiteX12" fmla="*/ 13334 w 76485"/>
                  <a:gd name="connsiteY12" fmla="*/ 68066 h 73117"/>
                  <a:gd name="connsiteX13" fmla="*/ 19727 w 76485"/>
                  <a:gd name="connsiteY13" fmla="*/ 48395 h 73117"/>
                  <a:gd name="connsiteX14" fmla="*/ 18331 w 76485"/>
                  <a:gd name="connsiteY14" fmla="*/ 44094 h 73117"/>
                  <a:gd name="connsiteX15" fmla="*/ 1591 w 76485"/>
                  <a:gd name="connsiteY15" fmla="*/ 31937 h 73117"/>
                  <a:gd name="connsiteX16" fmla="*/ 3848 w 76485"/>
                  <a:gd name="connsiteY16" fmla="*/ 24985 h 73117"/>
                  <a:gd name="connsiteX17" fmla="*/ 24540 w 76485"/>
                  <a:gd name="connsiteY17" fmla="*/ 24985 h 73117"/>
                  <a:gd name="connsiteX18" fmla="*/ 28194 w 76485"/>
                  <a:gd name="connsiteY18" fmla="*/ 22335 h 73117"/>
                  <a:gd name="connsiteX19" fmla="*/ 34587 w 76485"/>
                  <a:gd name="connsiteY19" fmla="*/ 2665 h 73117"/>
                  <a:gd name="connsiteX20" fmla="*/ 41897 w 76485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5" h="73117">
                    <a:moveTo>
                      <a:pt x="41897" y="2665"/>
                    </a:moveTo>
                    <a:lnTo>
                      <a:pt x="48291" y="22335"/>
                    </a:lnTo>
                    <a:cubicBezTo>
                      <a:pt x="48805" y="23925"/>
                      <a:pt x="50279" y="24985"/>
                      <a:pt x="51944" y="24985"/>
                    </a:cubicBezTo>
                    <a:lnTo>
                      <a:pt x="72637" y="24985"/>
                    </a:lnTo>
                    <a:cubicBezTo>
                      <a:pt x="76359" y="24985"/>
                      <a:pt x="77905" y="29754"/>
                      <a:pt x="74893" y="31937"/>
                    </a:cubicBezTo>
                    <a:lnTo>
                      <a:pt x="58154" y="44094"/>
                    </a:lnTo>
                    <a:cubicBezTo>
                      <a:pt x="56807" y="45091"/>
                      <a:pt x="56243" y="46806"/>
                      <a:pt x="56757" y="48395"/>
                    </a:cubicBezTo>
                    <a:lnTo>
                      <a:pt x="63151" y="68066"/>
                    </a:lnTo>
                    <a:cubicBezTo>
                      <a:pt x="64301" y="71619"/>
                      <a:pt x="60248" y="74549"/>
                      <a:pt x="57240" y="72367"/>
                    </a:cubicBezTo>
                    <a:lnTo>
                      <a:pt x="40501" y="60210"/>
                    </a:lnTo>
                    <a:cubicBezTo>
                      <a:pt x="39154" y="59244"/>
                      <a:pt x="37330" y="59244"/>
                      <a:pt x="35984" y="60210"/>
                    </a:cubicBezTo>
                    <a:lnTo>
                      <a:pt x="19244" y="72367"/>
                    </a:lnTo>
                    <a:cubicBezTo>
                      <a:pt x="16233" y="74549"/>
                      <a:pt x="12183" y="71619"/>
                      <a:pt x="13334" y="68066"/>
                    </a:cubicBezTo>
                    <a:lnTo>
                      <a:pt x="19727" y="48395"/>
                    </a:lnTo>
                    <a:cubicBezTo>
                      <a:pt x="20241" y="46806"/>
                      <a:pt x="19677" y="45091"/>
                      <a:pt x="18331" y="44094"/>
                    </a:cubicBezTo>
                    <a:lnTo>
                      <a:pt x="1591" y="31937"/>
                    </a:lnTo>
                    <a:cubicBezTo>
                      <a:pt x="-1420" y="29754"/>
                      <a:pt x="129" y="24985"/>
                      <a:pt x="3848" y="24985"/>
                    </a:cubicBezTo>
                    <a:lnTo>
                      <a:pt x="24540" y="24985"/>
                    </a:lnTo>
                    <a:cubicBezTo>
                      <a:pt x="26205" y="24985"/>
                      <a:pt x="27679" y="23925"/>
                      <a:pt x="28194" y="22335"/>
                    </a:cubicBezTo>
                    <a:lnTo>
                      <a:pt x="34587" y="2665"/>
                    </a:lnTo>
                    <a:cubicBezTo>
                      <a:pt x="35740" y="-888"/>
                      <a:pt x="40747" y="-888"/>
                      <a:pt x="41897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4" name="Hình tự do: Hình 953">
                <a:extLst>
                  <a:ext uri="{FF2B5EF4-FFF2-40B4-BE49-F238E27FC236}">
                    <a16:creationId xmlns:a16="http://schemas.microsoft.com/office/drawing/2014/main" id="{EFAA6343-D3E5-CE45-B7B9-971E246CB7BC}"/>
                  </a:ext>
                </a:extLst>
              </p:cNvPr>
              <p:cNvSpPr/>
              <p:nvPr/>
            </p:nvSpPr>
            <p:spPr>
              <a:xfrm>
                <a:off x="9358231" y="4261483"/>
                <a:ext cx="76488" cy="73117"/>
              </a:xfrm>
              <a:custGeom>
                <a:avLst/>
                <a:gdLst>
                  <a:gd name="connsiteX0" fmla="*/ 41900 w 76488"/>
                  <a:gd name="connsiteY0" fmla="*/ 2665 h 73117"/>
                  <a:gd name="connsiteX1" fmla="*/ 48294 w 76488"/>
                  <a:gd name="connsiteY1" fmla="*/ 22335 h 73117"/>
                  <a:gd name="connsiteX2" fmla="*/ 51947 w 76488"/>
                  <a:gd name="connsiteY2" fmla="*/ 24985 h 73117"/>
                  <a:gd name="connsiteX3" fmla="*/ 72640 w 76488"/>
                  <a:gd name="connsiteY3" fmla="*/ 24985 h 73117"/>
                  <a:gd name="connsiteX4" fmla="*/ 74897 w 76488"/>
                  <a:gd name="connsiteY4" fmla="*/ 31937 h 73117"/>
                  <a:gd name="connsiteX5" fmla="*/ 58154 w 76488"/>
                  <a:gd name="connsiteY5" fmla="*/ 44094 h 73117"/>
                  <a:gd name="connsiteX6" fmla="*/ 56757 w 76488"/>
                  <a:gd name="connsiteY6" fmla="*/ 48395 h 73117"/>
                  <a:gd name="connsiteX7" fmla="*/ 63151 w 76488"/>
                  <a:gd name="connsiteY7" fmla="*/ 68066 h 73117"/>
                  <a:gd name="connsiteX8" fmla="*/ 57241 w 76488"/>
                  <a:gd name="connsiteY8" fmla="*/ 72367 h 73117"/>
                  <a:gd name="connsiteX9" fmla="*/ 40501 w 76488"/>
                  <a:gd name="connsiteY9" fmla="*/ 60210 h 73117"/>
                  <a:gd name="connsiteX10" fmla="*/ 35984 w 76488"/>
                  <a:gd name="connsiteY10" fmla="*/ 60210 h 73117"/>
                  <a:gd name="connsiteX11" fmla="*/ 19244 w 76488"/>
                  <a:gd name="connsiteY11" fmla="*/ 72367 h 73117"/>
                  <a:gd name="connsiteX12" fmla="*/ 13334 w 76488"/>
                  <a:gd name="connsiteY12" fmla="*/ 68066 h 73117"/>
                  <a:gd name="connsiteX13" fmla="*/ 19727 w 76488"/>
                  <a:gd name="connsiteY13" fmla="*/ 48395 h 73117"/>
                  <a:gd name="connsiteX14" fmla="*/ 18331 w 76488"/>
                  <a:gd name="connsiteY14" fmla="*/ 44094 h 73117"/>
                  <a:gd name="connsiteX15" fmla="*/ 1591 w 76488"/>
                  <a:gd name="connsiteY15" fmla="*/ 31937 h 73117"/>
                  <a:gd name="connsiteX16" fmla="*/ 3848 w 76488"/>
                  <a:gd name="connsiteY16" fmla="*/ 24985 h 73117"/>
                  <a:gd name="connsiteX17" fmla="*/ 24540 w 76488"/>
                  <a:gd name="connsiteY17" fmla="*/ 24985 h 73117"/>
                  <a:gd name="connsiteX18" fmla="*/ 28194 w 76488"/>
                  <a:gd name="connsiteY18" fmla="*/ 22335 h 73117"/>
                  <a:gd name="connsiteX19" fmla="*/ 34587 w 76488"/>
                  <a:gd name="connsiteY19" fmla="*/ 2665 h 73117"/>
                  <a:gd name="connsiteX20" fmla="*/ 41900 w 76488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8" h="73117">
                    <a:moveTo>
                      <a:pt x="41900" y="2665"/>
                    </a:moveTo>
                    <a:lnTo>
                      <a:pt x="48294" y="22335"/>
                    </a:lnTo>
                    <a:cubicBezTo>
                      <a:pt x="48808" y="23925"/>
                      <a:pt x="50283" y="24985"/>
                      <a:pt x="51947" y="24985"/>
                    </a:cubicBezTo>
                    <a:lnTo>
                      <a:pt x="72640" y="24985"/>
                    </a:lnTo>
                    <a:cubicBezTo>
                      <a:pt x="76362" y="24985"/>
                      <a:pt x="77908" y="29754"/>
                      <a:pt x="74897" y="31937"/>
                    </a:cubicBezTo>
                    <a:lnTo>
                      <a:pt x="58154" y="44094"/>
                    </a:lnTo>
                    <a:cubicBezTo>
                      <a:pt x="56807" y="45091"/>
                      <a:pt x="56243" y="46806"/>
                      <a:pt x="56757" y="48395"/>
                    </a:cubicBezTo>
                    <a:lnTo>
                      <a:pt x="63151" y="68066"/>
                    </a:lnTo>
                    <a:cubicBezTo>
                      <a:pt x="64301" y="71619"/>
                      <a:pt x="60252" y="74549"/>
                      <a:pt x="57241" y="72367"/>
                    </a:cubicBezTo>
                    <a:lnTo>
                      <a:pt x="40501" y="60210"/>
                    </a:lnTo>
                    <a:cubicBezTo>
                      <a:pt x="39154" y="59244"/>
                      <a:pt x="37330" y="59244"/>
                      <a:pt x="35984" y="60210"/>
                    </a:cubicBezTo>
                    <a:lnTo>
                      <a:pt x="19244" y="72367"/>
                    </a:lnTo>
                    <a:cubicBezTo>
                      <a:pt x="16233" y="74549"/>
                      <a:pt x="12183" y="71619"/>
                      <a:pt x="13334" y="68066"/>
                    </a:cubicBezTo>
                    <a:lnTo>
                      <a:pt x="19727" y="48395"/>
                    </a:lnTo>
                    <a:cubicBezTo>
                      <a:pt x="20242" y="46806"/>
                      <a:pt x="19677" y="45091"/>
                      <a:pt x="18331" y="44094"/>
                    </a:cubicBezTo>
                    <a:lnTo>
                      <a:pt x="1591" y="31937"/>
                    </a:lnTo>
                    <a:cubicBezTo>
                      <a:pt x="-1420" y="29754"/>
                      <a:pt x="129" y="24985"/>
                      <a:pt x="3848" y="24985"/>
                    </a:cubicBezTo>
                    <a:lnTo>
                      <a:pt x="24540" y="24985"/>
                    </a:lnTo>
                    <a:cubicBezTo>
                      <a:pt x="26205" y="24985"/>
                      <a:pt x="27679" y="23925"/>
                      <a:pt x="28194" y="22335"/>
                    </a:cubicBezTo>
                    <a:lnTo>
                      <a:pt x="34587" y="2665"/>
                    </a:lnTo>
                    <a:cubicBezTo>
                      <a:pt x="35744" y="-888"/>
                      <a:pt x="40750" y="-888"/>
                      <a:pt x="4190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55" name="Đồ họa 3">
                <a:extLst>
                  <a:ext uri="{FF2B5EF4-FFF2-40B4-BE49-F238E27FC236}">
                    <a16:creationId xmlns:a16="http://schemas.microsoft.com/office/drawing/2014/main" id="{4C1B41BA-4A10-485B-B984-3C750CA4EE41}"/>
                  </a:ext>
                </a:extLst>
              </p:cNvPr>
              <p:cNvGrpSpPr/>
              <p:nvPr/>
            </p:nvGrpSpPr>
            <p:grpSpPr>
              <a:xfrm>
                <a:off x="9455711" y="4261483"/>
                <a:ext cx="173968" cy="73117"/>
                <a:chOff x="9455711" y="4261483"/>
                <a:chExt cx="173968" cy="73117"/>
              </a:xfrm>
              <a:solidFill>
                <a:srgbClr val="F8CD9E"/>
              </a:solidFill>
            </p:grpSpPr>
            <p:sp>
              <p:nvSpPr>
                <p:cNvPr id="965" name="Hình tự do: Hình 964">
                  <a:extLst>
                    <a:ext uri="{FF2B5EF4-FFF2-40B4-BE49-F238E27FC236}">
                      <a16:creationId xmlns:a16="http://schemas.microsoft.com/office/drawing/2014/main" id="{4D5001DA-BB10-29E8-098A-22FD621A8DE0}"/>
                    </a:ext>
                  </a:extLst>
                </p:cNvPr>
                <p:cNvSpPr/>
                <p:nvPr/>
              </p:nvSpPr>
              <p:spPr>
                <a:xfrm>
                  <a:off x="9455711" y="4261483"/>
                  <a:ext cx="76488" cy="73117"/>
                </a:xfrm>
                <a:custGeom>
                  <a:avLst/>
                  <a:gdLst>
                    <a:gd name="connsiteX0" fmla="*/ 41900 w 76488"/>
                    <a:gd name="connsiteY0" fmla="*/ 2665 h 73117"/>
                    <a:gd name="connsiteX1" fmla="*/ 48294 w 76488"/>
                    <a:gd name="connsiteY1" fmla="*/ 22335 h 73117"/>
                    <a:gd name="connsiteX2" fmla="*/ 51947 w 76488"/>
                    <a:gd name="connsiteY2" fmla="*/ 24985 h 73117"/>
                    <a:gd name="connsiteX3" fmla="*/ 72640 w 76488"/>
                    <a:gd name="connsiteY3" fmla="*/ 24985 h 73117"/>
                    <a:gd name="connsiteX4" fmla="*/ 74897 w 76488"/>
                    <a:gd name="connsiteY4" fmla="*/ 31937 h 73117"/>
                    <a:gd name="connsiteX5" fmla="*/ 58157 w 76488"/>
                    <a:gd name="connsiteY5" fmla="*/ 44094 h 73117"/>
                    <a:gd name="connsiteX6" fmla="*/ 56760 w 76488"/>
                    <a:gd name="connsiteY6" fmla="*/ 48395 h 73117"/>
                    <a:gd name="connsiteX7" fmla="*/ 63154 w 76488"/>
                    <a:gd name="connsiteY7" fmla="*/ 68066 h 73117"/>
                    <a:gd name="connsiteX8" fmla="*/ 57244 w 76488"/>
                    <a:gd name="connsiteY8" fmla="*/ 72367 h 73117"/>
                    <a:gd name="connsiteX9" fmla="*/ 40504 w 76488"/>
                    <a:gd name="connsiteY9" fmla="*/ 60210 h 73117"/>
                    <a:gd name="connsiteX10" fmla="*/ 35987 w 76488"/>
                    <a:gd name="connsiteY10" fmla="*/ 60210 h 73117"/>
                    <a:gd name="connsiteX11" fmla="*/ 19247 w 76488"/>
                    <a:gd name="connsiteY11" fmla="*/ 72367 h 73117"/>
                    <a:gd name="connsiteX12" fmla="*/ 13337 w 76488"/>
                    <a:gd name="connsiteY12" fmla="*/ 68066 h 73117"/>
                    <a:gd name="connsiteX13" fmla="*/ 19730 w 76488"/>
                    <a:gd name="connsiteY13" fmla="*/ 48395 h 73117"/>
                    <a:gd name="connsiteX14" fmla="*/ 18334 w 76488"/>
                    <a:gd name="connsiteY14" fmla="*/ 44094 h 73117"/>
                    <a:gd name="connsiteX15" fmla="*/ 1591 w 76488"/>
                    <a:gd name="connsiteY15" fmla="*/ 31937 h 73117"/>
                    <a:gd name="connsiteX16" fmla="*/ 3848 w 76488"/>
                    <a:gd name="connsiteY16" fmla="*/ 24985 h 73117"/>
                    <a:gd name="connsiteX17" fmla="*/ 24540 w 76488"/>
                    <a:gd name="connsiteY17" fmla="*/ 24985 h 73117"/>
                    <a:gd name="connsiteX18" fmla="*/ 28194 w 76488"/>
                    <a:gd name="connsiteY18" fmla="*/ 22335 h 73117"/>
                    <a:gd name="connsiteX19" fmla="*/ 34587 w 76488"/>
                    <a:gd name="connsiteY19" fmla="*/ 2665 h 73117"/>
                    <a:gd name="connsiteX20" fmla="*/ 41900 w 76488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88" h="73117">
                      <a:moveTo>
                        <a:pt x="41900" y="2665"/>
                      </a:moveTo>
                      <a:lnTo>
                        <a:pt x="48294" y="22335"/>
                      </a:lnTo>
                      <a:cubicBezTo>
                        <a:pt x="48808" y="23925"/>
                        <a:pt x="50283" y="24985"/>
                        <a:pt x="51947" y="24985"/>
                      </a:cubicBezTo>
                      <a:lnTo>
                        <a:pt x="72640" y="24985"/>
                      </a:lnTo>
                      <a:cubicBezTo>
                        <a:pt x="76362" y="24985"/>
                        <a:pt x="77908" y="29754"/>
                        <a:pt x="74897" y="31937"/>
                      </a:cubicBezTo>
                      <a:lnTo>
                        <a:pt x="58157" y="44094"/>
                      </a:lnTo>
                      <a:cubicBezTo>
                        <a:pt x="56810" y="45091"/>
                        <a:pt x="56246" y="46806"/>
                        <a:pt x="56760" y="48395"/>
                      </a:cubicBezTo>
                      <a:lnTo>
                        <a:pt x="63154" y="68066"/>
                      </a:lnTo>
                      <a:cubicBezTo>
                        <a:pt x="64304" y="71619"/>
                        <a:pt x="60255" y="74549"/>
                        <a:pt x="57244" y="72367"/>
                      </a:cubicBezTo>
                      <a:lnTo>
                        <a:pt x="40504" y="60210"/>
                      </a:lnTo>
                      <a:cubicBezTo>
                        <a:pt x="39157" y="59244"/>
                        <a:pt x="37334" y="59244"/>
                        <a:pt x="35987" y="60210"/>
                      </a:cubicBezTo>
                      <a:lnTo>
                        <a:pt x="19247" y="72367"/>
                      </a:lnTo>
                      <a:cubicBezTo>
                        <a:pt x="16236" y="74549"/>
                        <a:pt x="12187" y="71619"/>
                        <a:pt x="13337" y="68066"/>
                      </a:cubicBezTo>
                      <a:lnTo>
                        <a:pt x="19730" y="48395"/>
                      </a:lnTo>
                      <a:cubicBezTo>
                        <a:pt x="20245" y="46806"/>
                        <a:pt x="19681" y="45091"/>
                        <a:pt x="18334" y="44094"/>
                      </a:cubicBezTo>
                      <a:lnTo>
                        <a:pt x="1591" y="31937"/>
                      </a:lnTo>
                      <a:cubicBezTo>
                        <a:pt x="-1420" y="29754"/>
                        <a:pt x="129" y="24985"/>
                        <a:pt x="3848" y="24985"/>
                      </a:cubicBezTo>
                      <a:lnTo>
                        <a:pt x="24540" y="24985"/>
                      </a:lnTo>
                      <a:cubicBezTo>
                        <a:pt x="26205" y="24985"/>
                        <a:pt x="27679" y="23925"/>
                        <a:pt x="28194" y="22335"/>
                      </a:cubicBezTo>
                      <a:lnTo>
                        <a:pt x="34587" y="2665"/>
                      </a:lnTo>
                      <a:cubicBezTo>
                        <a:pt x="35744" y="-888"/>
                        <a:pt x="40750" y="-888"/>
                        <a:pt x="41900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6" name="Hình tự do: Hình 965">
                  <a:extLst>
                    <a:ext uri="{FF2B5EF4-FFF2-40B4-BE49-F238E27FC236}">
                      <a16:creationId xmlns:a16="http://schemas.microsoft.com/office/drawing/2014/main" id="{AFECCD08-0315-91A5-6770-5A573587916B}"/>
                    </a:ext>
                  </a:extLst>
                </p:cNvPr>
                <p:cNvSpPr/>
                <p:nvPr/>
              </p:nvSpPr>
              <p:spPr>
                <a:xfrm>
                  <a:off x="9553192" y="4261483"/>
                  <a:ext cx="76488" cy="73117"/>
                </a:xfrm>
                <a:custGeom>
                  <a:avLst/>
                  <a:gdLst>
                    <a:gd name="connsiteX0" fmla="*/ 41900 w 76488"/>
                    <a:gd name="connsiteY0" fmla="*/ 2665 h 73117"/>
                    <a:gd name="connsiteX1" fmla="*/ 48294 w 76488"/>
                    <a:gd name="connsiteY1" fmla="*/ 22335 h 73117"/>
                    <a:gd name="connsiteX2" fmla="*/ 51947 w 76488"/>
                    <a:gd name="connsiteY2" fmla="*/ 24985 h 73117"/>
                    <a:gd name="connsiteX3" fmla="*/ 72640 w 76488"/>
                    <a:gd name="connsiteY3" fmla="*/ 24985 h 73117"/>
                    <a:gd name="connsiteX4" fmla="*/ 74897 w 76488"/>
                    <a:gd name="connsiteY4" fmla="*/ 31937 h 73117"/>
                    <a:gd name="connsiteX5" fmla="*/ 58157 w 76488"/>
                    <a:gd name="connsiteY5" fmla="*/ 44094 h 73117"/>
                    <a:gd name="connsiteX6" fmla="*/ 56760 w 76488"/>
                    <a:gd name="connsiteY6" fmla="*/ 48395 h 73117"/>
                    <a:gd name="connsiteX7" fmla="*/ 63154 w 76488"/>
                    <a:gd name="connsiteY7" fmla="*/ 68066 h 73117"/>
                    <a:gd name="connsiteX8" fmla="*/ 57244 w 76488"/>
                    <a:gd name="connsiteY8" fmla="*/ 72367 h 73117"/>
                    <a:gd name="connsiteX9" fmla="*/ 40501 w 76488"/>
                    <a:gd name="connsiteY9" fmla="*/ 60210 h 73117"/>
                    <a:gd name="connsiteX10" fmla="*/ 35987 w 76488"/>
                    <a:gd name="connsiteY10" fmla="*/ 60210 h 73117"/>
                    <a:gd name="connsiteX11" fmla="*/ 19247 w 76488"/>
                    <a:gd name="connsiteY11" fmla="*/ 72367 h 73117"/>
                    <a:gd name="connsiteX12" fmla="*/ 13337 w 76488"/>
                    <a:gd name="connsiteY12" fmla="*/ 68066 h 73117"/>
                    <a:gd name="connsiteX13" fmla="*/ 19730 w 76488"/>
                    <a:gd name="connsiteY13" fmla="*/ 48395 h 73117"/>
                    <a:gd name="connsiteX14" fmla="*/ 18334 w 76488"/>
                    <a:gd name="connsiteY14" fmla="*/ 44094 h 73117"/>
                    <a:gd name="connsiteX15" fmla="*/ 1591 w 76488"/>
                    <a:gd name="connsiteY15" fmla="*/ 31937 h 73117"/>
                    <a:gd name="connsiteX16" fmla="*/ 3848 w 76488"/>
                    <a:gd name="connsiteY16" fmla="*/ 24985 h 73117"/>
                    <a:gd name="connsiteX17" fmla="*/ 24540 w 76488"/>
                    <a:gd name="connsiteY17" fmla="*/ 24985 h 73117"/>
                    <a:gd name="connsiteX18" fmla="*/ 28194 w 76488"/>
                    <a:gd name="connsiteY18" fmla="*/ 22335 h 73117"/>
                    <a:gd name="connsiteX19" fmla="*/ 34587 w 76488"/>
                    <a:gd name="connsiteY19" fmla="*/ 2665 h 73117"/>
                    <a:gd name="connsiteX20" fmla="*/ 41900 w 76488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88" h="73117">
                      <a:moveTo>
                        <a:pt x="41900" y="2665"/>
                      </a:moveTo>
                      <a:lnTo>
                        <a:pt x="48294" y="22335"/>
                      </a:lnTo>
                      <a:cubicBezTo>
                        <a:pt x="48808" y="23925"/>
                        <a:pt x="50283" y="24985"/>
                        <a:pt x="51947" y="24985"/>
                      </a:cubicBezTo>
                      <a:lnTo>
                        <a:pt x="72640" y="24985"/>
                      </a:lnTo>
                      <a:cubicBezTo>
                        <a:pt x="76362" y="24985"/>
                        <a:pt x="77908" y="29754"/>
                        <a:pt x="74897" y="31937"/>
                      </a:cubicBezTo>
                      <a:lnTo>
                        <a:pt x="58157" y="44094"/>
                      </a:lnTo>
                      <a:cubicBezTo>
                        <a:pt x="56810" y="45091"/>
                        <a:pt x="56246" y="46806"/>
                        <a:pt x="56760" y="48395"/>
                      </a:cubicBezTo>
                      <a:lnTo>
                        <a:pt x="63154" y="68066"/>
                      </a:lnTo>
                      <a:cubicBezTo>
                        <a:pt x="64304" y="71619"/>
                        <a:pt x="60255" y="74549"/>
                        <a:pt x="57244" y="72367"/>
                      </a:cubicBezTo>
                      <a:lnTo>
                        <a:pt x="40501" y="60210"/>
                      </a:lnTo>
                      <a:cubicBezTo>
                        <a:pt x="39154" y="59244"/>
                        <a:pt x="37330" y="59244"/>
                        <a:pt x="35987" y="60210"/>
                      </a:cubicBezTo>
                      <a:lnTo>
                        <a:pt x="19247" y="72367"/>
                      </a:lnTo>
                      <a:cubicBezTo>
                        <a:pt x="16236" y="74549"/>
                        <a:pt x="12187" y="71619"/>
                        <a:pt x="13337" y="68066"/>
                      </a:cubicBezTo>
                      <a:lnTo>
                        <a:pt x="19730" y="48395"/>
                      </a:lnTo>
                      <a:cubicBezTo>
                        <a:pt x="20245" y="46806"/>
                        <a:pt x="19680" y="45091"/>
                        <a:pt x="18334" y="44094"/>
                      </a:cubicBezTo>
                      <a:lnTo>
                        <a:pt x="1591" y="31937"/>
                      </a:lnTo>
                      <a:cubicBezTo>
                        <a:pt x="-1420" y="29754"/>
                        <a:pt x="129" y="24985"/>
                        <a:pt x="3848" y="24985"/>
                      </a:cubicBezTo>
                      <a:lnTo>
                        <a:pt x="24540" y="24985"/>
                      </a:lnTo>
                      <a:cubicBezTo>
                        <a:pt x="26205" y="24985"/>
                        <a:pt x="27679" y="23925"/>
                        <a:pt x="28194" y="22335"/>
                      </a:cubicBezTo>
                      <a:lnTo>
                        <a:pt x="34587" y="2665"/>
                      </a:lnTo>
                      <a:cubicBezTo>
                        <a:pt x="35744" y="-888"/>
                        <a:pt x="40750" y="-888"/>
                        <a:pt x="41900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56" name="Đồ họa 3">
                <a:extLst>
                  <a:ext uri="{FF2B5EF4-FFF2-40B4-BE49-F238E27FC236}">
                    <a16:creationId xmlns:a16="http://schemas.microsoft.com/office/drawing/2014/main" id="{91EB58B5-1488-B1B8-6E0C-7D460FC3B616}"/>
                  </a:ext>
                </a:extLst>
              </p:cNvPr>
              <p:cNvGrpSpPr/>
              <p:nvPr/>
            </p:nvGrpSpPr>
            <p:grpSpPr>
              <a:xfrm>
                <a:off x="9156969" y="4377617"/>
                <a:ext cx="475106" cy="129647"/>
                <a:chOff x="9156969" y="4377617"/>
                <a:chExt cx="475106" cy="129647"/>
              </a:xfrm>
              <a:solidFill>
                <a:srgbClr val="4EAFE5"/>
              </a:solidFill>
            </p:grpSpPr>
            <p:sp>
              <p:nvSpPr>
                <p:cNvPr id="959" name="Hình tự do: Hình 958">
                  <a:extLst>
                    <a:ext uri="{FF2B5EF4-FFF2-40B4-BE49-F238E27FC236}">
                      <a16:creationId xmlns:a16="http://schemas.microsoft.com/office/drawing/2014/main" id="{FE7BFEF6-6D85-4F0A-229F-2E01DA4E3A7B}"/>
                    </a:ext>
                  </a:extLst>
                </p:cNvPr>
                <p:cNvSpPr/>
                <p:nvPr/>
              </p:nvSpPr>
              <p:spPr>
                <a:xfrm>
                  <a:off x="9156969" y="4377617"/>
                  <a:ext cx="76971" cy="129647"/>
                </a:xfrm>
                <a:custGeom>
                  <a:avLst/>
                  <a:gdLst>
                    <a:gd name="connsiteX0" fmla="*/ 42809 w 76971"/>
                    <a:gd name="connsiteY0" fmla="*/ 9850 h 129647"/>
                    <a:gd name="connsiteX1" fmla="*/ 44153 w 76971"/>
                    <a:gd name="connsiteY1" fmla="*/ 9850 h 129647"/>
                    <a:gd name="connsiteX2" fmla="*/ 59739 w 76971"/>
                    <a:gd name="connsiteY2" fmla="*/ 12469 h 129647"/>
                    <a:gd name="connsiteX3" fmla="*/ 73390 w 76971"/>
                    <a:gd name="connsiteY3" fmla="*/ 20137 h 129647"/>
                    <a:gd name="connsiteX4" fmla="*/ 61008 w 76971"/>
                    <a:gd name="connsiteY4" fmla="*/ 34009 h 129647"/>
                    <a:gd name="connsiteX5" fmla="*/ 52807 w 76971"/>
                    <a:gd name="connsiteY5" fmla="*/ 28117 h 129647"/>
                    <a:gd name="connsiteX6" fmla="*/ 42813 w 76971"/>
                    <a:gd name="connsiteY6" fmla="*/ 25967 h 129647"/>
                    <a:gd name="connsiteX7" fmla="*/ 42813 w 76971"/>
                    <a:gd name="connsiteY7" fmla="*/ 55799 h 129647"/>
                    <a:gd name="connsiteX8" fmla="*/ 43408 w 76971"/>
                    <a:gd name="connsiteY8" fmla="*/ 55955 h 129647"/>
                    <a:gd name="connsiteX9" fmla="*/ 55715 w 76971"/>
                    <a:gd name="connsiteY9" fmla="*/ 59664 h 129647"/>
                    <a:gd name="connsiteX10" fmla="*/ 66457 w 76971"/>
                    <a:gd name="connsiteY10" fmla="*/ 65119 h 129647"/>
                    <a:gd name="connsiteX11" fmla="*/ 74066 w 76971"/>
                    <a:gd name="connsiteY11" fmla="*/ 73536 h 129647"/>
                    <a:gd name="connsiteX12" fmla="*/ 76972 w 76971"/>
                    <a:gd name="connsiteY12" fmla="*/ 86223 h 129647"/>
                    <a:gd name="connsiteX13" fmla="*/ 74288 w 76971"/>
                    <a:gd name="connsiteY13" fmla="*/ 99441 h 129647"/>
                    <a:gd name="connsiteX14" fmla="*/ 66978 w 76971"/>
                    <a:gd name="connsiteY14" fmla="*/ 109291 h 129647"/>
                    <a:gd name="connsiteX15" fmla="*/ 56161 w 76971"/>
                    <a:gd name="connsiteY15" fmla="*/ 115775 h 129647"/>
                    <a:gd name="connsiteX16" fmla="*/ 42813 w 76971"/>
                    <a:gd name="connsiteY16" fmla="*/ 118892 h 129647"/>
                    <a:gd name="connsiteX17" fmla="*/ 42813 w 76971"/>
                    <a:gd name="connsiteY17" fmla="*/ 129647 h 129647"/>
                    <a:gd name="connsiteX18" fmla="*/ 34758 w 76971"/>
                    <a:gd name="connsiteY18" fmla="*/ 129647 h 129647"/>
                    <a:gd name="connsiteX19" fmla="*/ 34758 w 76971"/>
                    <a:gd name="connsiteY19" fmla="*/ 119048 h 129647"/>
                    <a:gd name="connsiteX20" fmla="*/ 15889 w 76971"/>
                    <a:gd name="connsiteY20" fmla="*/ 116056 h 129647"/>
                    <a:gd name="connsiteX21" fmla="*/ 0 w 76971"/>
                    <a:gd name="connsiteY21" fmla="*/ 105769 h 129647"/>
                    <a:gd name="connsiteX22" fmla="*/ 13576 w 76971"/>
                    <a:gd name="connsiteY22" fmla="*/ 91897 h 129647"/>
                    <a:gd name="connsiteX23" fmla="*/ 22822 w 76971"/>
                    <a:gd name="connsiteY23" fmla="*/ 99659 h 129647"/>
                    <a:gd name="connsiteX24" fmla="*/ 34758 w 76971"/>
                    <a:gd name="connsiteY24" fmla="*/ 102932 h 129647"/>
                    <a:gd name="connsiteX25" fmla="*/ 34758 w 76971"/>
                    <a:gd name="connsiteY25" fmla="*/ 71448 h 129647"/>
                    <a:gd name="connsiteX26" fmla="*/ 34013 w 76971"/>
                    <a:gd name="connsiteY26" fmla="*/ 71323 h 129647"/>
                    <a:gd name="connsiteX27" fmla="*/ 22076 w 76971"/>
                    <a:gd name="connsiteY27" fmla="*/ 67364 h 129647"/>
                    <a:gd name="connsiteX28" fmla="*/ 12008 w 76971"/>
                    <a:gd name="connsiteY28" fmla="*/ 61691 h 129647"/>
                    <a:gd name="connsiteX29" fmla="*/ 5072 w 76971"/>
                    <a:gd name="connsiteY29" fmla="*/ 53180 h 129647"/>
                    <a:gd name="connsiteX30" fmla="*/ 2534 w 76971"/>
                    <a:gd name="connsiteY30" fmla="*/ 40743 h 129647"/>
                    <a:gd name="connsiteX31" fmla="*/ 5218 w 76971"/>
                    <a:gd name="connsiteY31" fmla="*/ 28648 h 129647"/>
                    <a:gd name="connsiteX32" fmla="*/ 12379 w 76971"/>
                    <a:gd name="connsiteY32" fmla="*/ 19327 h 129647"/>
                    <a:gd name="connsiteX33" fmla="*/ 22675 w 76971"/>
                    <a:gd name="connsiteY33" fmla="*/ 12999 h 129647"/>
                    <a:gd name="connsiteX34" fmla="*/ 34758 w 76971"/>
                    <a:gd name="connsiteY34" fmla="*/ 10006 h 129647"/>
                    <a:gd name="connsiteX35" fmla="*/ 34758 w 76971"/>
                    <a:gd name="connsiteY35" fmla="*/ 0 h 129647"/>
                    <a:gd name="connsiteX36" fmla="*/ 42813 w 76971"/>
                    <a:gd name="connsiteY36" fmla="*/ 0 h 129647"/>
                    <a:gd name="connsiteX37" fmla="*/ 42813 w 76971"/>
                    <a:gd name="connsiteY37" fmla="*/ 9850 h 129647"/>
                    <a:gd name="connsiteX38" fmla="*/ 34754 w 76971"/>
                    <a:gd name="connsiteY38" fmla="*/ 26278 h 129647"/>
                    <a:gd name="connsiteX39" fmla="*/ 25431 w 76971"/>
                    <a:gd name="connsiteY39" fmla="*/ 30674 h 129647"/>
                    <a:gd name="connsiteX40" fmla="*/ 21328 w 76971"/>
                    <a:gd name="connsiteY40" fmla="*/ 39838 h 129647"/>
                    <a:gd name="connsiteX41" fmla="*/ 22447 w 76971"/>
                    <a:gd name="connsiteY41" fmla="*/ 45356 h 129647"/>
                    <a:gd name="connsiteX42" fmla="*/ 25356 w 76971"/>
                    <a:gd name="connsiteY42" fmla="*/ 48941 h 129647"/>
                    <a:gd name="connsiteX43" fmla="*/ 29611 w 76971"/>
                    <a:gd name="connsiteY43" fmla="*/ 51404 h 129647"/>
                    <a:gd name="connsiteX44" fmla="*/ 34758 w 76971"/>
                    <a:gd name="connsiteY44" fmla="*/ 53555 h 129647"/>
                    <a:gd name="connsiteX45" fmla="*/ 34758 w 76971"/>
                    <a:gd name="connsiteY45" fmla="*/ 26278 h 129647"/>
                    <a:gd name="connsiteX46" fmla="*/ 42809 w 76971"/>
                    <a:gd name="connsiteY46" fmla="*/ 102932 h 129647"/>
                    <a:gd name="connsiteX47" fmla="*/ 48701 w 76971"/>
                    <a:gd name="connsiteY47" fmla="*/ 101062 h 129647"/>
                    <a:gd name="connsiteX48" fmla="*/ 53548 w 76971"/>
                    <a:gd name="connsiteY48" fmla="*/ 97944 h 129647"/>
                    <a:gd name="connsiteX49" fmla="*/ 56906 w 76971"/>
                    <a:gd name="connsiteY49" fmla="*/ 93487 h 129647"/>
                    <a:gd name="connsiteX50" fmla="*/ 58171 w 76971"/>
                    <a:gd name="connsiteY50" fmla="*/ 87595 h 129647"/>
                    <a:gd name="connsiteX51" fmla="*/ 56756 w 76971"/>
                    <a:gd name="connsiteY51" fmla="*/ 82046 h 129647"/>
                    <a:gd name="connsiteX52" fmla="*/ 53100 w 76971"/>
                    <a:gd name="connsiteY52" fmla="*/ 78337 h 129647"/>
                    <a:gd name="connsiteX53" fmla="*/ 48178 w 76971"/>
                    <a:gd name="connsiteY53" fmla="*/ 75781 h 129647"/>
                    <a:gd name="connsiteX54" fmla="*/ 42806 w 76971"/>
                    <a:gd name="connsiteY54" fmla="*/ 73848 h 129647"/>
                    <a:gd name="connsiteX55" fmla="*/ 42806 w 76971"/>
                    <a:gd name="connsiteY55" fmla="*/ 102932 h 12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76971" h="129647">
                      <a:moveTo>
                        <a:pt x="42809" y="9850"/>
                      </a:moveTo>
                      <a:lnTo>
                        <a:pt x="44153" y="9850"/>
                      </a:lnTo>
                      <a:cubicBezTo>
                        <a:pt x="49222" y="9850"/>
                        <a:pt x="54421" y="10723"/>
                        <a:pt x="59739" y="12469"/>
                      </a:cubicBezTo>
                      <a:cubicBezTo>
                        <a:pt x="65057" y="14215"/>
                        <a:pt x="69609" y="16771"/>
                        <a:pt x="73390" y="20137"/>
                      </a:cubicBezTo>
                      <a:lnTo>
                        <a:pt x="61008" y="34009"/>
                      </a:lnTo>
                      <a:cubicBezTo>
                        <a:pt x="58720" y="31547"/>
                        <a:pt x="55983" y="29583"/>
                        <a:pt x="52807" y="28117"/>
                      </a:cubicBezTo>
                      <a:cubicBezTo>
                        <a:pt x="49624" y="26684"/>
                        <a:pt x="46291" y="25967"/>
                        <a:pt x="42813" y="25967"/>
                      </a:cubicBezTo>
                      <a:lnTo>
                        <a:pt x="42813" y="55799"/>
                      </a:lnTo>
                      <a:lnTo>
                        <a:pt x="43408" y="55955"/>
                      </a:lnTo>
                      <a:cubicBezTo>
                        <a:pt x="47585" y="57046"/>
                        <a:pt x="51687" y="58293"/>
                        <a:pt x="55715" y="59664"/>
                      </a:cubicBezTo>
                      <a:cubicBezTo>
                        <a:pt x="59746" y="61067"/>
                        <a:pt x="63324" y="62875"/>
                        <a:pt x="66457" y="65119"/>
                      </a:cubicBezTo>
                      <a:cubicBezTo>
                        <a:pt x="69587" y="67364"/>
                        <a:pt x="72124" y="70169"/>
                        <a:pt x="74066" y="73536"/>
                      </a:cubicBezTo>
                      <a:cubicBezTo>
                        <a:pt x="76005" y="76934"/>
                        <a:pt x="76972" y="81142"/>
                        <a:pt x="76972" y="86223"/>
                      </a:cubicBezTo>
                      <a:cubicBezTo>
                        <a:pt x="76972" y="91211"/>
                        <a:pt x="76077" y="95607"/>
                        <a:pt x="74288" y="99441"/>
                      </a:cubicBezTo>
                      <a:cubicBezTo>
                        <a:pt x="72495" y="103275"/>
                        <a:pt x="70058" y="106548"/>
                        <a:pt x="66978" y="109291"/>
                      </a:cubicBezTo>
                      <a:cubicBezTo>
                        <a:pt x="63892" y="112003"/>
                        <a:pt x="60288" y="114185"/>
                        <a:pt x="56161" y="115775"/>
                      </a:cubicBezTo>
                      <a:cubicBezTo>
                        <a:pt x="52034" y="117365"/>
                        <a:pt x="47582" y="118394"/>
                        <a:pt x="42813" y="118892"/>
                      </a:cubicBezTo>
                      <a:lnTo>
                        <a:pt x="42813" y="129647"/>
                      </a:lnTo>
                      <a:lnTo>
                        <a:pt x="34758" y="129647"/>
                      </a:lnTo>
                      <a:lnTo>
                        <a:pt x="34758" y="119048"/>
                      </a:lnTo>
                      <a:cubicBezTo>
                        <a:pt x="28196" y="119142"/>
                        <a:pt x="21902" y="118144"/>
                        <a:pt x="15889" y="116056"/>
                      </a:cubicBezTo>
                      <a:cubicBezTo>
                        <a:pt x="9869" y="113967"/>
                        <a:pt x="4573" y="110538"/>
                        <a:pt x="0" y="105769"/>
                      </a:cubicBezTo>
                      <a:lnTo>
                        <a:pt x="13576" y="91897"/>
                      </a:lnTo>
                      <a:cubicBezTo>
                        <a:pt x="15960" y="95295"/>
                        <a:pt x="19043" y="97851"/>
                        <a:pt x="22822" y="99659"/>
                      </a:cubicBezTo>
                      <a:cubicBezTo>
                        <a:pt x="26603" y="101436"/>
                        <a:pt x="30580" y="102527"/>
                        <a:pt x="34758" y="102932"/>
                      </a:cubicBezTo>
                      <a:lnTo>
                        <a:pt x="34758" y="71448"/>
                      </a:lnTo>
                      <a:lnTo>
                        <a:pt x="34013" y="71323"/>
                      </a:lnTo>
                      <a:cubicBezTo>
                        <a:pt x="29835" y="70139"/>
                        <a:pt x="25855" y="68798"/>
                        <a:pt x="22076" y="67364"/>
                      </a:cubicBezTo>
                      <a:cubicBezTo>
                        <a:pt x="18295" y="65930"/>
                        <a:pt x="14941" y="64029"/>
                        <a:pt x="12008" y="61691"/>
                      </a:cubicBezTo>
                      <a:cubicBezTo>
                        <a:pt x="9074" y="59353"/>
                        <a:pt x="6761" y="56516"/>
                        <a:pt x="5072" y="53180"/>
                      </a:cubicBezTo>
                      <a:cubicBezTo>
                        <a:pt x="3379" y="49845"/>
                        <a:pt x="2534" y="45699"/>
                        <a:pt x="2534" y="40743"/>
                      </a:cubicBezTo>
                      <a:cubicBezTo>
                        <a:pt x="2534" y="36254"/>
                        <a:pt x="3429" y="32232"/>
                        <a:pt x="5218" y="28648"/>
                      </a:cubicBezTo>
                      <a:cubicBezTo>
                        <a:pt x="7011" y="25063"/>
                        <a:pt x="9399" y="21977"/>
                        <a:pt x="12379" y="19327"/>
                      </a:cubicBezTo>
                      <a:cubicBezTo>
                        <a:pt x="15362" y="16709"/>
                        <a:pt x="18794" y="14589"/>
                        <a:pt x="22675" y="12999"/>
                      </a:cubicBezTo>
                      <a:cubicBezTo>
                        <a:pt x="26553" y="11409"/>
                        <a:pt x="30580" y="10412"/>
                        <a:pt x="34758" y="10006"/>
                      </a:cubicBezTo>
                      <a:lnTo>
                        <a:pt x="34758" y="0"/>
                      </a:lnTo>
                      <a:lnTo>
                        <a:pt x="42813" y="0"/>
                      </a:lnTo>
                      <a:lnTo>
                        <a:pt x="42813" y="9850"/>
                      </a:lnTo>
                      <a:close/>
                      <a:moveTo>
                        <a:pt x="34754" y="26278"/>
                      </a:moveTo>
                      <a:cubicBezTo>
                        <a:pt x="31269" y="26871"/>
                        <a:pt x="28164" y="28336"/>
                        <a:pt x="25431" y="30674"/>
                      </a:cubicBezTo>
                      <a:cubicBezTo>
                        <a:pt x="22691" y="33012"/>
                        <a:pt x="21328" y="36067"/>
                        <a:pt x="21328" y="39838"/>
                      </a:cubicBezTo>
                      <a:cubicBezTo>
                        <a:pt x="21328" y="42114"/>
                        <a:pt x="21702" y="43985"/>
                        <a:pt x="22447" y="45356"/>
                      </a:cubicBezTo>
                      <a:cubicBezTo>
                        <a:pt x="23193" y="46759"/>
                        <a:pt x="24162" y="47943"/>
                        <a:pt x="25356" y="48941"/>
                      </a:cubicBezTo>
                      <a:cubicBezTo>
                        <a:pt x="26553" y="49938"/>
                        <a:pt x="27968" y="50749"/>
                        <a:pt x="29611" y="51404"/>
                      </a:cubicBezTo>
                      <a:cubicBezTo>
                        <a:pt x="31251" y="52058"/>
                        <a:pt x="32965" y="52775"/>
                        <a:pt x="34758" y="53555"/>
                      </a:cubicBezTo>
                      <a:lnTo>
                        <a:pt x="34758" y="26278"/>
                      </a:lnTo>
                      <a:close/>
                      <a:moveTo>
                        <a:pt x="42809" y="102932"/>
                      </a:moveTo>
                      <a:cubicBezTo>
                        <a:pt x="44898" y="102558"/>
                        <a:pt x="46859" y="101935"/>
                        <a:pt x="48701" y="101062"/>
                      </a:cubicBezTo>
                      <a:cubicBezTo>
                        <a:pt x="50540" y="100220"/>
                        <a:pt x="52158" y="99191"/>
                        <a:pt x="53548" y="97944"/>
                      </a:cubicBezTo>
                      <a:cubicBezTo>
                        <a:pt x="54942" y="96697"/>
                        <a:pt x="56061" y="95201"/>
                        <a:pt x="56906" y="93487"/>
                      </a:cubicBezTo>
                      <a:cubicBezTo>
                        <a:pt x="57748" y="91741"/>
                        <a:pt x="58171" y="89777"/>
                        <a:pt x="58171" y="87595"/>
                      </a:cubicBezTo>
                      <a:cubicBezTo>
                        <a:pt x="58171" y="85382"/>
                        <a:pt x="57701" y="83543"/>
                        <a:pt x="56756" y="82046"/>
                      </a:cubicBezTo>
                      <a:cubicBezTo>
                        <a:pt x="55809" y="80581"/>
                        <a:pt x="54593" y="79334"/>
                        <a:pt x="53100" y="78337"/>
                      </a:cubicBezTo>
                      <a:cubicBezTo>
                        <a:pt x="51609" y="77339"/>
                        <a:pt x="49970" y="76498"/>
                        <a:pt x="48178" y="75781"/>
                      </a:cubicBezTo>
                      <a:cubicBezTo>
                        <a:pt x="46385" y="75095"/>
                        <a:pt x="44596" y="74440"/>
                        <a:pt x="42806" y="73848"/>
                      </a:cubicBezTo>
                      <a:lnTo>
                        <a:pt x="42806" y="10293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0" name="Hình tự do: Hình 959">
                  <a:extLst>
                    <a:ext uri="{FF2B5EF4-FFF2-40B4-BE49-F238E27FC236}">
                      <a16:creationId xmlns:a16="http://schemas.microsoft.com/office/drawing/2014/main" id="{96484C46-F3EE-59A2-2183-E80F0C0A2E72}"/>
                    </a:ext>
                  </a:extLst>
                </p:cNvPr>
                <p:cNvSpPr/>
                <p:nvPr/>
              </p:nvSpPr>
              <p:spPr>
                <a:xfrm>
                  <a:off x="9334928" y="4387467"/>
                  <a:ext cx="76376" cy="109198"/>
                </a:xfrm>
                <a:custGeom>
                  <a:avLst/>
                  <a:gdLst>
                    <a:gd name="connsiteX0" fmla="*/ 0 w 76376"/>
                    <a:gd name="connsiteY0" fmla="*/ 54615 h 109198"/>
                    <a:gd name="connsiteX1" fmla="*/ 2011 w 76376"/>
                    <a:gd name="connsiteY1" fmla="*/ 33199 h 109198"/>
                    <a:gd name="connsiteX2" fmla="*/ 7307 w 76376"/>
                    <a:gd name="connsiteY2" fmla="*/ 18267 h 109198"/>
                    <a:gd name="connsiteX3" fmla="*/ 14692 w 76376"/>
                    <a:gd name="connsiteY3" fmla="*/ 8573 h 109198"/>
                    <a:gd name="connsiteX4" fmla="*/ 23046 w 76376"/>
                    <a:gd name="connsiteY4" fmla="*/ 3055 h 109198"/>
                    <a:gd name="connsiteX5" fmla="*/ 31254 w 76376"/>
                    <a:gd name="connsiteY5" fmla="*/ 592 h 109198"/>
                    <a:gd name="connsiteX6" fmla="*/ 38190 w 76376"/>
                    <a:gd name="connsiteY6" fmla="*/ 0 h 109198"/>
                    <a:gd name="connsiteX7" fmla="*/ 45122 w 76376"/>
                    <a:gd name="connsiteY7" fmla="*/ 592 h 109198"/>
                    <a:gd name="connsiteX8" fmla="*/ 53330 w 76376"/>
                    <a:gd name="connsiteY8" fmla="*/ 3055 h 109198"/>
                    <a:gd name="connsiteX9" fmla="*/ 61684 w 76376"/>
                    <a:gd name="connsiteY9" fmla="*/ 8573 h 109198"/>
                    <a:gd name="connsiteX10" fmla="*/ 69069 w 76376"/>
                    <a:gd name="connsiteY10" fmla="*/ 18267 h 109198"/>
                    <a:gd name="connsiteX11" fmla="*/ 74366 w 76376"/>
                    <a:gd name="connsiteY11" fmla="*/ 33199 h 109198"/>
                    <a:gd name="connsiteX12" fmla="*/ 76376 w 76376"/>
                    <a:gd name="connsiteY12" fmla="*/ 54615 h 109198"/>
                    <a:gd name="connsiteX13" fmla="*/ 74366 w 76376"/>
                    <a:gd name="connsiteY13" fmla="*/ 75999 h 109198"/>
                    <a:gd name="connsiteX14" fmla="*/ 69069 w 76376"/>
                    <a:gd name="connsiteY14" fmla="*/ 90931 h 109198"/>
                    <a:gd name="connsiteX15" fmla="*/ 61684 w 76376"/>
                    <a:gd name="connsiteY15" fmla="*/ 100626 h 109198"/>
                    <a:gd name="connsiteX16" fmla="*/ 53330 w 76376"/>
                    <a:gd name="connsiteY16" fmla="*/ 106143 h 109198"/>
                    <a:gd name="connsiteX17" fmla="*/ 45122 w 76376"/>
                    <a:gd name="connsiteY17" fmla="*/ 108606 h 109198"/>
                    <a:gd name="connsiteX18" fmla="*/ 38190 w 76376"/>
                    <a:gd name="connsiteY18" fmla="*/ 109198 h 109198"/>
                    <a:gd name="connsiteX19" fmla="*/ 31254 w 76376"/>
                    <a:gd name="connsiteY19" fmla="*/ 108606 h 109198"/>
                    <a:gd name="connsiteX20" fmla="*/ 23046 w 76376"/>
                    <a:gd name="connsiteY20" fmla="*/ 106143 h 109198"/>
                    <a:gd name="connsiteX21" fmla="*/ 14692 w 76376"/>
                    <a:gd name="connsiteY21" fmla="*/ 100626 h 109198"/>
                    <a:gd name="connsiteX22" fmla="*/ 7307 w 76376"/>
                    <a:gd name="connsiteY22" fmla="*/ 90931 h 109198"/>
                    <a:gd name="connsiteX23" fmla="*/ 2011 w 76376"/>
                    <a:gd name="connsiteY23" fmla="*/ 75999 h 109198"/>
                    <a:gd name="connsiteX24" fmla="*/ 0 w 76376"/>
                    <a:gd name="connsiteY24" fmla="*/ 54615 h 109198"/>
                    <a:gd name="connsiteX25" fmla="*/ 17899 w 76376"/>
                    <a:gd name="connsiteY25" fmla="*/ 54615 h 109198"/>
                    <a:gd name="connsiteX26" fmla="*/ 18573 w 76376"/>
                    <a:gd name="connsiteY26" fmla="*/ 66024 h 109198"/>
                    <a:gd name="connsiteX27" fmla="*/ 21331 w 76376"/>
                    <a:gd name="connsiteY27" fmla="*/ 78337 h 109198"/>
                    <a:gd name="connsiteX28" fmla="*/ 27448 w 76376"/>
                    <a:gd name="connsiteY28" fmla="*/ 88188 h 109198"/>
                    <a:gd name="connsiteX29" fmla="*/ 38190 w 76376"/>
                    <a:gd name="connsiteY29" fmla="*/ 92209 h 109198"/>
                    <a:gd name="connsiteX30" fmla="*/ 48929 w 76376"/>
                    <a:gd name="connsiteY30" fmla="*/ 88188 h 109198"/>
                    <a:gd name="connsiteX31" fmla="*/ 55045 w 76376"/>
                    <a:gd name="connsiteY31" fmla="*/ 78337 h 109198"/>
                    <a:gd name="connsiteX32" fmla="*/ 57803 w 76376"/>
                    <a:gd name="connsiteY32" fmla="*/ 66024 h 109198"/>
                    <a:gd name="connsiteX33" fmla="*/ 58474 w 76376"/>
                    <a:gd name="connsiteY33" fmla="*/ 54615 h 109198"/>
                    <a:gd name="connsiteX34" fmla="*/ 57803 w 76376"/>
                    <a:gd name="connsiteY34" fmla="*/ 43205 h 109198"/>
                    <a:gd name="connsiteX35" fmla="*/ 55045 w 76376"/>
                    <a:gd name="connsiteY35" fmla="*/ 30892 h 109198"/>
                    <a:gd name="connsiteX36" fmla="*/ 48929 w 76376"/>
                    <a:gd name="connsiteY36" fmla="*/ 21042 h 109198"/>
                    <a:gd name="connsiteX37" fmla="*/ 38190 w 76376"/>
                    <a:gd name="connsiteY37" fmla="*/ 17021 h 109198"/>
                    <a:gd name="connsiteX38" fmla="*/ 27448 w 76376"/>
                    <a:gd name="connsiteY38" fmla="*/ 21042 h 109198"/>
                    <a:gd name="connsiteX39" fmla="*/ 21331 w 76376"/>
                    <a:gd name="connsiteY39" fmla="*/ 30892 h 109198"/>
                    <a:gd name="connsiteX40" fmla="*/ 18573 w 76376"/>
                    <a:gd name="connsiteY40" fmla="*/ 43205 h 109198"/>
                    <a:gd name="connsiteX41" fmla="*/ 17899 w 76376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6" h="109198">
                      <a:moveTo>
                        <a:pt x="0" y="54615"/>
                      </a:moveTo>
                      <a:cubicBezTo>
                        <a:pt x="0" y="46261"/>
                        <a:pt x="670" y="39122"/>
                        <a:pt x="2011" y="33199"/>
                      </a:cubicBezTo>
                      <a:cubicBezTo>
                        <a:pt x="3354" y="27276"/>
                        <a:pt x="5122" y="22320"/>
                        <a:pt x="7307" y="18267"/>
                      </a:cubicBezTo>
                      <a:cubicBezTo>
                        <a:pt x="9492" y="14246"/>
                        <a:pt x="11955" y="11035"/>
                        <a:pt x="14692" y="8573"/>
                      </a:cubicBezTo>
                      <a:cubicBezTo>
                        <a:pt x="17429" y="6141"/>
                        <a:pt x="20212" y="4302"/>
                        <a:pt x="23046" y="3055"/>
                      </a:cubicBezTo>
                      <a:cubicBezTo>
                        <a:pt x="25880" y="1839"/>
                        <a:pt x="28613" y="998"/>
                        <a:pt x="31254" y="592"/>
                      </a:cubicBezTo>
                      <a:cubicBezTo>
                        <a:pt x="33888" y="218"/>
                        <a:pt x="36201" y="0"/>
                        <a:pt x="38190" y="0"/>
                      </a:cubicBezTo>
                      <a:cubicBezTo>
                        <a:pt x="40175" y="0"/>
                        <a:pt x="42488" y="218"/>
                        <a:pt x="45122" y="592"/>
                      </a:cubicBezTo>
                      <a:cubicBezTo>
                        <a:pt x="47757" y="998"/>
                        <a:pt x="50497" y="1839"/>
                        <a:pt x="53330" y="3055"/>
                      </a:cubicBezTo>
                      <a:cubicBezTo>
                        <a:pt x="56164" y="4302"/>
                        <a:pt x="58948" y="6141"/>
                        <a:pt x="61684" y="8573"/>
                      </a:cubicBezTo>
                      <a:cubicBezTo>
                        <a:pt x="64421" y="11035"/>
                        <a:pt x="66881" y="14246"/>
                        <a:pt x="69069" y="18267"/>
                      </a:cubicBezTo>
                      <a:cubicBezTo>
                        <a:pt x="71255" y="22320"/>
                        <a:pt x="73022" y="27276"/>
                        <a:pt x="74366" y="33199"/>
                      </a:cubicBezTo>
                      <a:cubicBezTo>
                        <a:pt x="75706" y="39122"/>
                        <a:pt x="76376" y="46261"/>
                        <a:pt x="76376" y="54615"/>
                      </a:cubicBezTo>
                      <a:cubicBezTo>
                        <a:pt x="76376" y="62969"/>
                        <a:pt x="75706" y="70107"/>
                        <a:pt x="74366" y="75999"/>
                      </a:cubicBezTo>
                      <a:cubicBezTo>
                        <a:pt x="73022" y="81922"/>
                        <a:pt x="71255" y="86910"/>
                        <a:pt x="69069" y="90931"/>
                      </a:cubicBezTo>
                      <a:cubicBezTo>
                        <a:pt x="66881" y="94952"/>
                        <a:pt x="64421" y="98194"/>
                        <a:pt x="61684" y="100626"/>
                      </a:cubicBezTo>
                      <a:cubicBezTo>
                        <a:pt x="58948" y="103057"/>
                        <a:pt x="56164" y="104896"/>
                        <a:pt x="53330" y="106143"/>
                      </a:cubicBezTo>
                      <a:cubicBezTo>
                        <a:pt x="50497" y="107390"/>
                        <a:pt x="47757" y="108201"/>
                        <a:pt x="45122" y="108606"/>
                      </a:cubicBezTo>
                      <a:cubicBezTo>
                        <a:pt x="42488" y="109011"/>
                        <a:pt x="40175" y="109198"/>
                        <a:pt x="38190" y="109198"/>
                      </a:cubicBezTo>
                      <a:cubicBezTo>
                        <a:pt x="36198" y="109198"/>
                        <a:pt x="33888" y="109011"/>
                        <a:pt x="31254" y="108606"/>
                      </a:cubicBezTo>
                      <a:cubicBezTo>
                        <a:pt x="28617" y="108201"/>
                        <a:pt x="25880" y="107390"/>
                        <a:pt x="23046" y="106143"/>
                      </a:cubicBezTo>
                      <a:cubicBezTo>
                        <a:pt x="20212" y="104896"/>
                        <a:pt x="17429" y="103057"/>
                        <a:pt x="14692" y="100626"/>
                      </a:cubicBezTo>
                      <a:cubicBezTo>
                        <a:pt x="11955" y="98194"/>
                        <a:pt x="9492" y="94952"/>
                        <a:pt x="7307" y="90931"/>
                      </a:cubicBezTo>
                      <a:cubicBezTo>
                        <a:pt x="5122" y="86910"/>
                        <a:pt x="3354" y="81922"/>
                        <a:pt x="2011" y="75999"/>
                      </a:cubicBezTo>
                      <a:cubicBezTo>
                        <a:pt x="670" y="70107"/>
                        <a:pt x="0" y="62969"/>
                        <a:pt x="0" y="54615"/>
                      </a:cubicBezTo>
                      <a:close/>
                      <a:moveTo>
                        <a:pt x="17899" y="54615"/>
                      </a:moveTo>
                      <a:cubicBezTo>
                        <a:pt x="17899" y="57888"/>
                        <a:pt x="18124" y="61691"/>
                        <a:pt x="18573" y="66024"/>
                      </a:cubicBezTo>
                      <a:cubicBezTo>
                        <a:pt x="19022" y="70357"/>
                        <a:pt x="19938" y="74440"/>
                        <a:pt x="21331" y="78337"/>
                      </a:cubicBezTo>
                      <a:cubicBezTo>
                        <a:pt x="22725" y="82202"/>
                        <a:pt x="24764" y="85476"/>
                        <a:pt x="27448" y="88188"/>
                      </a:cubicBezTo>
                      <a:cubicBezTo>
                        <a:pt x="30135" y="90869"/>
                        <a:pt x="33713" y="92209"/>
                        <a:pt x="38190" y="92209"/>
                      </a:cubicBezTo>
                      <a:cubicBezTo>
                        <a:pt x="42663" y="92209"/>
                        <a:pt x="46242" y="90869"/>
                        <a:pt x="48929" y="88188"/>
                      </a:cubicBezTo>
                      <a:cubicBezTo>
                        <a:pt x="51613" y="85476"/>
                        <a:pt x="53651" y="82202"/>
                        <a:pt x="55045" y="78337"/>
                      </a:cubicBezTo>
                      <a:cubicBezTo>
                        <a:pt x="56438" y="74440"/>
                        <a:pt x="57358" y="70357"/>
                        <a:pt x="57803" y="66024"/>
                      </a:cubicBezTo>
                      <a:cubicBezTo>
                        <a:pt x="58253" y="61691"/>
                        <a:pt x="58474" y="57888"/>
                        <a:pt x="58474" y="54615"/>
                      </a:cubicBezTo>
                      <a:cubicBezTo>
                        <a:pt x="58474" y="51311"/>
                        <a:pt x="58249" y="47507"/>
                        <a:pt x="57803" y="43205"/>
                      </a:cubicBezTo>
                      <a:cubicBezTo>
                        <a:pt x="57355" y="38872"/>
                        <a:pt x="56435" y="34758"/>
                        <a:pt x="55045" y="30892"/>
                      </a:cubicBezTo>
                      <a:cubicBezTo>
                        <a:pt x="53651" y="26996"/>
                        <a:pt x="51613" y="23722"/>
                        <a:pt x="48929" y="21042"/>
                      </a:cubicBezTo>
                      <a:cubicBezTo>
                        <a:pt x="46242" y="18361"/>
                        <a:pt x="42663" y="17021"/>
                        <a:pt x="38190" y="17021"/>
                      </a:cubicBezTo>
                      <a:cubicBezTo>
                        <a:pt x="33713" y="17021"/>
                        <a:pt x="30135" y="18361"/>
                        <a:pt x="27448" y="21042"/>
                      </a:cubicBezTo>
                      <a:cubicBezTo>
                        <a:pt x="24764" y="23722"/>
                        <a:pt x="22725" y="26996"/>
                        <a:pt x="21331" y="30892"/>
                      </a:cubicBezTo>
                      <a:cubicBezTo>
                        <a:pt x="19935" y="34758"/>
                        <a:pt x="19019" y="38872"/>
                        <a:pt x="18573" y="43205"/>
                      </a:cubicBezTo>
                      <a:cubicBezTo>
                        <a:pt x="18124" y="47507"/>
                        <a:pt x="17899" y="51311"/>
                        <a:pt x="17899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1" name="Hình tự do: Hình 960">
                  <a:extLst>
                    <a:ext uri="{FF2B5EF4-FFF2-40B4-BE49-F238E27FC236}">
                      <a16:creationId xmlns:a16="http://schemas.microsoft.com/office/drawing/2014/main" id="{4C1F8053-F9FC-0EE0-8C46-C3047B02E064}"/>
                    </a:ext>
                  </a:extLst>
                </p:cNvPr>
                <p:cNvSpPr/>
                <p:nvPr/>
              </p:nvSpPr>
              <p:spPr>
                <a:xfrm>
                  <a:off x="9427414" y="4472818"/>
                  <a:ext cx="23865" cy="22974"/>
                </a:xfrm>
                <a:custGeom>
                  <a:avLst/>
                  <a:gdLst>
                    <a:gd name="connsiteX0" fmla="*/ 0 w 23865"/>
                    <a:gd name="connsiteY0" fmla="*/ 11627 h 22974"/>
                    <a:gd name="connsiteX1" fmla="*/ 3504 w 23865"/>
                    <a:gd name="connsiteY1" fmla="*/ 3429 h 22974"/>
                    <a:gd name="connsiteX2" fmla="*/ 11930 w 23865"/>
                    <a:gd name="connsiteY2" fmla="*/ 0 h 22974"/>
                    <a:gd name="connsiteX3" fmla="*/ 20284 w 23865"/>
                    <a:gd name="connsiteY3" fmla="*/ 3273 h 22974"/>
                    <a:gd name="connsiteX4" fmla="*/ 23866 w 23865"/>
                    <a:gd name="connsiteY4" fmla="*/ 11316 h 22974"/>
                    <a:gd name="connsiteX5" fmla="*/ 20362 w 23865"/>
                    <a:gd name="connsiteY5" fmla="*/ 19514 h 22974"/>
                    <a:gd name="connsiteX6" fmla="*/ 11933 w 23865"/>
                    <a:gd name="connsiteY6" fmla="*/ 22974 h 22974"/>
                    <a:gd name="connsiteX7" fmla="*/ 7385 w 23865"/>
                    <a:gd name="connsiteY7" fmla="*/ 22071 h 22974"/>
                    <a:gd name="connsiteX8" fmla="*/ 3578 w 23865"/>
                    <a:gd name="connsiteY8" fmla="*/ 19670 h 22974"/>
                    <a:gd name="connsiteX9" fmla="*/ 969 w 23865"/>
                    <a:gd name="connsiteY9" fmla="*/ 16116 h 22974"/>
                    <a:gd name="connsiteX10" fmla="*/ 0 w 23865"/>
                    <a:gd name="connsiteY10" fmla="*/ 11627 h 22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865" h="22974">
                      <a:moveTo>
                        <a:pt x="0" y="11627"/>
                      </a:moveTo>
                      <a:cubicBezTo>
                        <a:pt x="0" y="8448"/>
                        <a:pt x="1169" y="5705"/>
                        <a:pt x="3504" y="3429"/>
                      </a:cubicBezTo>
                      <a:cubicBezTo>
                        <a:pt x="5842" y="1122"/>
                        <a:pt x="8650" y="0"/>
                        <a:pt x="11930" y="0"/>
                      </a:cubicBezTo>
                      <a:cubicBezTo>
                        <a:pt x="15112" y="0"/>
                        <a:pt x="17896" y="1091"/>
                        <a:pt x="20284" y="3273"/>
                      </a:cubicBezTo>
                      <a:cubicBezTo>
                        <a:pt x="22672" y="5455"/>
                        <a:pt x="23866" y="8136"/>
                        <a:pt x="23866" y="11316"/>
                      </a:cubicBezTo>
                      <a:cubicBezTo>
                        <a:pt x="23866" y="14495"/>
                        <a:pt x="22694" y="17239"/>
                        <a:pt x="20362" y="19514"/>
                      </a:cubicBezTo>
                      <a:cubicBezTo>
                        <a:pt x="18021" y="21821"/>
                        <a:pt x="15212" y="22974"/>
                        <a:pt x="11933" y="22974"/>
                      </a:cubicBezTo>
                      <a:cubicBezTo>
                        <a:pt x="10340" y="22974"/>
                        <a:pt x="8822" y="22663"/>
                        <a:pt x="7385" y="22071"/>
                      </a:cubicBezTo>
                      <a:cubicBezTo>
                        <a:pt x="5942" y="21478"/>
                        <a:pt x="4673" y="20668"/>
                        <a:pt x="3578" y="19670"/>
                      </a:cubicBezTo>
                      <a:cubicBezTo>
                        <a:pt x="2484" y="18672"/>
                        <a:pt x="1618" y="17488"/>
                        <a:pt x="969" y="16116"/>
                      </a:cubicBezTo>
                      <a:cubicBezTo>
                        <a:pt x="321" y="14713"/>
                        <a:pt x="0" y="13217"/>
                        <a:pt x="0" y="11627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2" name="Hình tự do: Hình 961">
                  <a:extLst>
                    <a:ext uri="{FF2B5EF4-FFF2-40B4-BE49-F238E27FC236}">
                      <a16:creationId xmlns:a16="http://schemas.microsoft.com/office/drawing/2014/main" id="{AB5E2574-DB79-EAD5-A3BA-4FF616D461C7}"/>
                    </a:ext>
                  </a:extLst>
                </p:cNvPr>
                <p:cNvSpPr/>
                <p:nvPr/>
              </p:nvSpPr>
              <p:spPr>
                <a:xfrm>
                  <a:off x="9555699" y="4387467"/>
                  <a:ext cx="76376" cy="109198"/>
                </a:xfrm>
                <a:custGeom>
                  <a:avLst/>
                  <a:gdLst>
                    <a:gd name="connsiteX0" fmla="*/ 0 w 76376"/>
                    <a:gd name="connsiteY0" fmla="*/ 54615 h 109198"/>
                    <a:gd name="connsiteX1" fmla="*/ 2011 w 76376"/>
                    <a:gd name="connsiteY1" fmla="*/ 33199 h 109198"/>
                    <a:gd name="connsiteX2" fmla="*/ 7307 w 76376"/>
                    <a:gd name="connsiteY2" fmla="*/ 18267 h 109198"/>
                    <a:gd name="connsiteX3" fmla="*/ 14692 w 76376"/>
                    <a:gd name="connsiteY3" fmla="*/ 8573 h 109198"/>
                    <a:gd name="connsiteX4" fmla="*/ 23046 w 76376"/>
                    <a:gd name="connsiteY4" fmla="*/ 3055 h 109198"/>
                    <a:gd name="connsiteX5" fmla="*/ 31254 w 76376"/>
                    <a:gd name="connsiteY5" fmla="*/ 592 h 109198"/>
                    <a:gd name="connsiteX6" fmla="*/ 38190 w 76376"/>
                    <a:gd name="connsiteY6" fmla="*/ 0 h 109198"/>
                    <a:gd name="connsiteX7" fmla="*/ 45123 w 76376"/>
                    <a:gd name="connsiteY7" fmla="*/ 592 h 109198"/>
                    <a:gd name="connsiteX8" fmla="*/ 53330 w 76376"/>
                    <a:gd name="connsiteY8" fmla="*/ 3055 h 109198"/>
                    <a:gd name="connsiteX9" fmla="*/ 61685 w 76376"/>
                    <a:gd name="connsiteY9" fmla="*/ 8573 h 109198"/>
                    <a:gd name="connsiteX10" fmla="*/ 69070 w 76376"/>
                    <a:gd name="connsiteY10" fmla="*/ 18267 h 109198"/>
                    <a:gd name="connsiteX11" fmla="*/ 74366 w 76376"/>
                    <a:gd name="connsiteY11" fmla="*/ 33199 h 109198"/>
                    <a:gd name="connsiteX12" fmla="*/ 76376 w 76376"/>
                    <a:gd name="connsiteY12" fmla="*/ 54615 h 109198"/>
                    <a:gd name="connsiteX13" fmla="*/ 74366 w 76376"/>
                    <a:gd name="connsiteY13" fmla="*/ 75999 h 109198"/>
                    <a:gd name="connsiteX14" fmla="*/ 69070 w 76376"/>
                    <a:gd name="connsiteY14" fmla="*/ 90931 h 109198"/>
                    <a:gd name="connsiteX15" fmla="*/ 61685 w 76376"/>
                    <a:gd name="connsiteY15" fmla="*/ 100626 h 109198"/>
                    <a:gd name="connsiteX16" fmla="*/ 53330 w 76376"/>
                    <a:gd name="connsiteY16" fmla="*/ 106143 h 109198"/>
                    <a:gd name="connsiteX17" fmla="*/ 45123 w 76376"/>
                    <a:gd name="connsiteY17" fmla="*/ 108606 h 109198"/>
                    <a:gd name="connsiteX18" fmla="*/ 38190 w 76376"/>
                    <a:gd name="connsiteY18" fmla="*/ 109198 h 109198"/>
                    <a:gd name="connsiteX19" fmla="*/ 31254 w 76376"/>
                    <a:gd name="connsiteY19" fmla="*/ 108606 h 109198"/>
                    <a:gd name="connsiteX20" fmla="*/ 23046 w 76376"/>
                    <a:gd name="connsiteY20" fmla="*/ 106143 h 109198"/>
                    <a:gd name="connsiteX21" fmla="*/ 14692 w 76376"/>
                    <a:gd name="connsiteY21" fmla="*/ 100626 h 109198"/>
                    <a:gd name="connsiteX22" fmla="*/ 7307 w 76376"/>
                    <a:gd name="connsiteY22" fmla="*/ 90931 h 109198"/>
                    <a:gd name="connsiteX23" fmla="*/ 2011 w 76376"/>
                    <a:gd name="connsiteY23" fmla="*/ 75999 h 109198"/>
                    <a:gd name="connsiteX24" fmla="*/ 0 w 76376"/>
                    <a:gd name="connsiteY24" fmla="*/ 54615 h 109198"/>
                    <a:gd name="connsiteX25" fmla="*/ 17899 w 76376"/>
                    <a:gd name="connsiteY25" fmla="*/ 54615 h 109198"/>
                    <a:gd name="connsiteX26" fmla="*/ 18570 w 76376"/>
                    <a:gd name="connsiteY26" fmla="*/ 66024 h 109198"/>
                    <a:gd name="connsiteX27" fmla="*/ 21329 w 76376"/>
                    <a:gd name="connsiteY27" fmla="*/ 78337 h 109198"/>
                    <a:gd name="connsiteX28" fmla="*/ 27445 w 76376"/>
                    <a:gd name="connsiteY28" fmla="*/ 88188 h 109198"/>
                    <a:gd name="connsiteX29" fmla="*/ 38187 w 76376"/>
                    <a:gd name="connsiteY29" fmla="*/ 92209 h 109198"/>
                    <a:gd name="connsiteX30" fmla="*/ 48926 w 76376"/>
                    <a:gd name="connsiteY30" fmla="*/ 88188 h 109198"/>
                    <a:gd name="connsiteX31" fmla="*/ 55042 w 76376"/>
                    <a:gd name="connsiteY31" fmla="*/ 78337 h 109198"/>
                    <a:gd name="connsiteX32" fmla="*/ 57801 w 76376"/>
                    <a:gd name="connsiteY32" fmla="*/ 66024 h 109198"/>
                    <a:gd name="connsiteX33" fmla="*/ 58474 w 76376"/>
                    <a:gd name="connsiteY33" fmla="*/ 54615 h 109198"/>
                    <a:gd name="connsiteX34" fmla="*/ 57801 w 76376"/>
                    <a:gd name="connsiteY34" fmla="*/ 43205 h 109198"/>
                    <a:gd name="connsiteX35" fmla="*/ 55042 w 76376"/>
                    <a:gd name="connsiteY35" fmla="*/ 30892 h 109198"/>
                    <a:gd name="connsiteX36" fmla="*/ 48926 w 76376"/>
                    <a:gd name="connsiteY36" fmla="*/ 21042 h 109198"/>
                    <a:gd name="connsiteX37" fmla="*/ 38187 w 76376"/>
                    <a:gd name="connsiteY37" fmla="*/ 17021 h 109198"/>
                    <a:gd name="connsiteX38" fmla="*/ 27445 w 76376"/>
                    <a:gd name="connsiteY38" fmla="*/ 21042 h 109198"/>
                    <a:gd name="connsiteX39" fmla="*/ 21329 w 76376"/>
                    <a:gd name="connsiteY39" fmla="*/ 30892 h 109198"/>
                    <a:gd name="connsiteX40" fmla="*/ 18570 w 76376"/>
                    <a:gd name="connsiteY40" fmla="*/ 43205 h 109198"/>
                    <a:gd name="connsiteX41" fmla="*/ 17899 w 76376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6" h="109198">
                      <a:moveTo>
                        <a:pt x="0" y="54615"/>
                      </a:moveTo>
                      <a:cubicBezTo>
                        <a:pt x="0" y="46261"/>
                        <a:pt x="673" y="39122"/>
                        <a:pt x="2011" y="33199"/>
                      </a:cubicBezTo>
                      <a:cubicBezTo>
                        <a:pt x="3354" y="27276"/>
                        <a:pt x="5122" y="22320"/>
                        <a:pt x="7307" y="18267"/>
                      </a:cubicBezTo>
                      <a:cubicBezTo>
                        <a:pt x="9492" y="14246"/>
                        <a:pt x="11955" y="11035"/>
                        <a:pt x="14692" y="8573"/>
                      </a:cubicBezTo>
                      <a:cubicBezTo>
                        <a:pt x="17429" y="6141"/>
                        <a:pt x="20212" y="4302"/>
                        <a:pt x="23046" y="3055"/>
                      </a:cubicBezTo>
                      <a:cubicBezTo>
                        <a:pt x="25880" y="1839"/>
                        <a:pt x="28613" y="998"/>
                        <a:pt x="31254" y="592"/>
                      </a:cubicBezTo>
                      <a:cubicBezTo>
                        <a:pt x="33888" y="218"/>
                        <a:pt x="36201" y="0"/>
                        <a:pt x="38190" y="0"/>
                      </a:cubicBezTo>
                      <a:cubicBezTo>
                        <a:pt x="40175" y="0"/>
                        <a:pt x="42488" y="218"/>
                        <a:pt x="45123" y="592"/>
                      </a:cubicBezTo>
                      <a:cubicBezTo>
                        <a:pt x="47757" y="998"/>
                        <a:pt x="50497" y="1839"/>
                        <a:pt x="53330" y="3055"/>
                      </a:cubicBezTo>
                      <a:cubicBezTo>
                        <a:pt x="56164" y="4302"/>
                        <a:pt x="58948" y="6141"/>
                        <a:pt x="61685" y="8573"/>
                      </a:cubicBezTo>
                      <a:cubicBezTo>
                        <a:pt x="64422" y="11035"/>
                        <a:pt x="66878" y="14246"/>
                        <a:pt x="69070" y="18267"/>
                      </a:cubicBezTo>
                      <a:cubicBezTo>
                        <a:pt x="71255" y="22320"/>
                        <a:pt x="73022" y="27276"/>
                        <a:pt x="74366" y="33199"/>
                      </a:cubicBezTo>
                      <a:cubicBezTo>
                        <a:pt x="75706" y="39122"/>
                        <a:pt x="76376" y="46261"/>
                        <a:pt x="76376" y="54615"/>
                      </a:cubicBezTo>
                      <a:cubicBezTo>
                        <a:pt x="76376" y="62969"/>
                        <a:pt x="75706" y="70107"/>
                        <a:pt x="74366" y="75999"/>
                      </a:cubicBezTo>
                      <a:cubicBezTo>
                        <a:pt x="73022" y="81922"/>
                        <a:pt x="71255" y="86910"/>
                        <a:pt x="69070" y="90931"/>
                      </a:cubicBezTo>
                      <a:cubicBezTo>
                        <a:pt x="66878" y="94952"/>
                        <a:pt x="64422" y="98194"/>
                        <a:pt x="61685" y="100626"/>
                      </a:cubicBezTo>
                      <a:cubicBezTo>
                        <a:pt x="58948" y="103057"/>
                        <a:pt x="56164" y="104896"/>
                        <a:pt x="53330" y="106143"/>
                      </a:cubicBezTo>
                      <a:cubicBezTo>
                        <a:pt x="50497" y="107390"/>
                        <a:pt x="47757" y="108201"/>
                        <a:pt x="45123" y="108606"/>
                      </a:cubicBezTo>
                      <a:cubicBezTo>
                        <a:pt x="42488" y="109011"/>
                        <a:pt x="40175" y="109198"/>
                        <a:pt x="38190" y="109198"/>
                      </a:cubicBezTo>
                      <a:cubicBezTo>
                        <a:pt x="36201" y="109198"/>
                        <a:pt x="33888" y="109011"/>
                        <a:pt x="31254" y="108606"/>
                      </a:cubicBezTo>
                      <a:cubicBezTo>
                        <a:pt x="28617" y="108201"/>
                        <a:pt x="25880" y="107390"/>
                        <a:pt x="23046" y="106143"/>
                      </a:cubicBezTo>
                      <a:cubicBezTo>
                        <a:pt x="20212" y="104896"/>
                        <a:pt x="17429" y="103057"/>
                        <a:pt x="14692" y="100626"/>
                      </a:cubicBezTo>
                      <a:cubicBezTo>
                        <a:pt x="11955" y="98194"/>
                        <a:pt x="9495" y="94952"/>
                        <a:pt x="7307" y="90931"/>
                      </a:cubicBezTo>
                      <a:cubicBezTo>
                        <a:pt x="5122" y="86910"/>
                        <a:pt x="3354" y="81922"/>
                        <a:pt x="2011" y="75999"/>
                      </a:cubicBezTo>
                      <a:cubicBezTo>
                        <a:pt x="673" y="70107"/>
                        <a:pt x="0" y="62969"/>
                        <a:pt x="0" y="54615"/>
                      </a:cubicBezTo>
                      <a:close/>
                      <a:moveTo>
                        <a:pt x="17899" y="54615"/>
                      </a:moveTo>
                      <a:cubicBezTo>
                        <a:pt x="17899" y="57888"/>
                        <a:pt x="18124" y="61691"/>
                        <a:pt x="18570" y="66024"/>
                      </a:cubicBezTo>
                      <a:cubicBezTo>
                        <a:pt x="19019" y="70357"/>
                        <a:pt x="19935" y="74440"/>
                        <a:pt x="21329" y="78337"/>
                      </a:cubicBezTo>
                      <a:cubicBezTo>
                        <a:pt x="22722" y="82202"/>
                        <a:pt x="24760" y="85476"/>
                        <a:pt x="27445" y="88188"/>
                      </a:cubicBezTo>
                      <a:cubicBezTo>
                        <a:pt x="30132" y="90869"/>
                        <a:pt x="33710" y="92209"/>
                        <a:pt x="38187" y="92209"/>
                      </a:cubicBezTo>
                      <a:cubicBezTo>
                        <a:pt x="42660" y="92209"/>
                        <a:pt x="46239" y="90869"/>
                        <a:pt x="48926" y="88188"/>
                      </a:cubicBezTo>
                      <a:cubicBezTo>
                        <a:pt x="51610" y="85476"/>
                        <a:pt x="53648" y="82202"/>
                        <a:pt x="55042" y="78337"/>
                      </a:cubicBezTo>
                      <a:cubicBezTo>
                        <a:pt x="56435" y="74440"/>
                        <a:pt x="57355" y="70357"/>
                        <a:pt x="57801" y="66024"/>
                      </a:cubicBezTo>
                      <a:cubicBezTo>
                        <a:pt x="58249" y="61691"/>
                        <a:pt x="58474" y="57888"/>
                        <a:pt x="58474" y="54615"/>
                      </a:cubicBezTo>
                      <a:cubicBezTo>
                        <a:pt x="58474" y="51311"/>
                        <a:pt x="58249" y="47507"/>
                        <a:pt x="57801" y="43205"/>
                      </a:cubicBezTo>
                      <a:cubicBezTo>
                        <a:pt x="57352" y="38872"/>
                        <a:pt x="56432" y="34758"/>
                        <a:pt x="55042" y="30892"/>
                      </a:cubicBezTo>
                      <a:cubicBezTo>
                        <a:pt x="53648" y="26996"/>
                        <a:pt x="51610" y="23722"/>
                        <a:pt x="48926" y="21042"/>
                      </a:cubicBezTo>
                      <a:cubicBezTo>
                        <a:pt x="46239" y="18361"/>
                        <a:pt x="42660" y="17021"/>
                        <a:pt x="38187" y="17021"/>
                      </a:cubicBezTo>
                      <a:cubicBezTo>
                        <a:pt x="33710" y="17021"/>
                        <a:pt x="30132" y="18361"/>
                        <a:pt x="27445" y="21042"/>
                      </a:cubicBezTo>
                      <a:cubicBezTo>
                        <a:pt x="24760" y="23722"/>
                        <a:pt x="22722" y="26996"/>
                        <a:pt x="21329" y="30892"/>
                      </a:cubicBezTo>
                      <a:cubicBezTo>
                        <a:pt x="19932" y="34758"/>
                        <a:pt x="19015" y="38872"/>
                        <a:pt x="18570" y="43205"/>
                      </a:cubicBezTo>
                      <a:cubicBezTo>
                        <a:pt x="18124" y="47507"/>
                        <a:pt x="17899" y="51311"/>
                        <a:pt x="17899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3" name="Hình tự do: Hình 962">
                  <a:extLst>
                    <a:ext uri="{FF2B5EF4-FFF2-40B4-BE49-F238E27FC236}">
                      <a16:creationId xmlns:a16="http://schemas.microsoft.com/office/drawing/2014/main" id="{4E29DB2A-1972-9148-02C8-8770AFF980EC}"/>
                    </a:ext>
                  </a:extLst>
                </p:cNvPr>
                <p:cNvSpPr/>
                <p:nvPr/>
              </p:nvSpPr>
              <p:spPr>
                <a:xfrm>
                  <a:off x="9467390" y="4386594"/>
                  <a:ext cx="76376" cy="109198"/>
                </a:xfrm>
                <a:custGeom>
                  <a:avLst/>
                  <a:gdLst>
                    <a:gd name="connsiteX0" fmla="*/ 0 w 76376"/>
                    <a:gd name="connsiteY0" fmla="*/ 54583 h 109198"/>
                    <a:gd name="connsiteX1" fmla="*/ 2011 w 76376"/>
                    <a:gd name="connsiteY1" fmla="*/ 33168 h 109198"/>
                    <a:gd name="connsiteX2" fmla="*/ 7307 w 76376"/>
                    <a:gd name="connsiteY2" fmla="*/ 18268 h 109198"/>
                    <a:gd name="connsiteX3" fmla="*/ 14692 w 76376"/>
                    <a:gd name="connsiteY3" fmla="*/ 8573 h 109198"/>
                    <a:gd name="connsiteX4" fmla="*/ 23046 w 76376"/>
                    <a:gd name="connsiteY4" fmla="*/ 3055 h 109198"/>
                    <a:gd name="connsiteX5" fmla="*/ 31254 w 76376"/>
                    <a:gd name="connsiteY5" fmla="*/ 592 h 109198"/>
                    <a:gd name="connsiteX6" fmla="*/ 38190 w 76376"/>
                    <a:gd name="connsiteY6" fmla="*/ 0 h 109198"/>
                    <a:gd name="connsiteX7" fmla="*/ 45122 w 76376"/>
                    <a:gd name="connsiteY7" fmla="*/ 592 h 109198"/>
                    <a:gd name="connsiteX8" fmla="*/ 53330 w 76376"/>
                    <a:gd name="connsiteY8" fmla="*/ 3055 h 109198"/>
                    <a:gd name="connsiteX9" fmla="*/ 61685 w 76376"/>
                    <a:gd name="connsiteY9" fmla="*/ 8573 h 109198"/>
                    <a:gd name="connsiteX10" fmla="*/ 69069 w 76376"/>
                    <a:gd name="connsiteY10" fmla="*/ 18268 h 109198"/>
                    <a:gd name="connsiteX11" fmla="*/ 74366 w 76376"/>
                    <a:gd name="connsiteY11" fmla="*/ 33168 h 109198"/>
                    <a:gd name="connsiteX12" fmla="*/ 76376 w 76376"/>
                    <a:gd name="connsiteY12" fmla="*/ 54583 h 109198"/>
                    <a:gd name="connsiteX13" fmla="*/ 74366 w 76376"/>
                    <a:gd name="connsiteY13" fmla="*/ 75999 h 109198"/>
                    <a:gd name="connsiteX14" fmla="*/ 69069 w 76376"/>
                    <a:gd name="connsiteY14" fmla="*/ 90900 h 109198"/>
                    <a:gd name="connsiteX15" fmla="*/ 61685 w 76376"/>
                    <a:gd name="connsiteY15" fmla="*/ 100594 h 109198"/>
                    <a:gd name="connsiteX16" fmla="*/ 53330 w 76376"/>
                    <a:gd name="connsiteY16" fmla="*/ 106112 h 109198"/>
                    <a:gd name="connsiteX17" fmla="*/ 45122 w 76376"/>
                    <a:gd name="connsiteY17" fmla="*/ 108575 h 109198"/>
                    <a:gd name="connsiteX18" fmla="*/ 38190 w 76376"/>
                    <a:gd name="connsiteY18" fmla="*/ 109198 h 109198"/>
                    <a:gd name="connsiteX19" fmla="*/ 31254 w 76376"/>
                    <a:gd name="connsiteY19" fmla="*/ 108575 h 109198"/>
                    <a:gd name="connsiteX20" fmla="*/ 23046 w 76376"/>
                    <a:gd name="connsiteY20" fmla="*/ 106112 h 109198"/>
                    <a:gd name="connsiteX21" fmla="*/ 14692 w 76376"/>
                    <a:gd name="connsiteY21" fmla="*/ 100594 h 109198"/>
                    <a:gd name="connsiteX22" fmla="*/ 7307 w 76376"/>
                    <a:gd name="connsiteY22" fmla="*/ 90900 h 109198"/>
                    <a:gd name="connsiteX23" fmla="*/ 2011 w 76376"/>
                    <a:gd name="connsiteY23" fmla="*/ 75999 h 109198"/>
                    <a:gd name="connsiteX24" fmla="*/ 0 w 76376"/>
                    <a:gd name="connsiteY24" fmla="*/ 54583 h 109198"/>
                    <a:gd name="connsiteX25" fmla="*/ 17899 w 76376"/>
                    <a:gd name="connsiteY25" fmla="*/ 54583 h 109198"/>
                    <a:gd name="connsiteX26" fmla="*/ 18570 w 76376"/>
                    <a:gd name="connsiteY26" fmla="*/ 65993 h 109198"/>
                    <a:gd name="connsiteX27" fmla="*/ 21328 w 76376"/>
                    <a:gd name="connsiteY27" fmla="*/ 78306 h 109198"/>
                    <a:gd name="connsiteX28" fmla="*/ 27445 w 76376"/>
                    <a:gd name="connsiteY28" fmla="*/ 88157 h 109198"/>
                    <a:gd name="connsiteX29" fmla="*/ 38187 w 76376"/>
                    <a:gd name="connsiteY29" fmla="*/ 92178 h 109198"/>
                    <a:gd name="connsiteX30" fmla="*/ 48926 w 76376"/>
                    <a:gd name="connsiteY30" fmla="*/ 88157 h 109198"/>
                    <a:gd name="connsiteX31" fmla="*/ 55042 w 76376"/>
                    <a:gd name="connsiteY31" fmla="*/ 78306 h 109198"/>
                    <a:gd name="connsiteX32" fmla="*/ 57800 w 76376"/>
                    <a:gd name="connsiteY32" fmla="*/ 65993 h 109198"/>
                    <a:gd name="connsiteX33" fmla="*/ 58474 w 76376"/>
                    <a:gd name="connsiteY33" fmla="*/ 54583 h 109198"/>
                    <a:gd name="connsiteX34" fmla="*/ 57800 w 76376"/>
                    <a:gd name="connsiteY34" fmla="*/ 43175 h 109198"/>
                    <a:gd name="connsiteX35" fmla="*/ 55042 w 76376"/>
                    <a:gd name="connsiteY35" fmla="*/ 30861 h 109198"/>
                    <a:gd name="connsiteX36" fmla="*/ 48926 w 76376"/>
                    <a:gd name="connsiteY36" fmla="*/ 21011 h 109198"/>
                    <a:gd name="connsiteX37" fmla="*/ 38187 w 76376"/>
                    <a:gd name="connsiteY37" fmla="*/ 16989 h 109198"/>
                    <a:gd name="connsiteX38" fmla="*/ 27445 w 76376"/>
                    <a:gd name="connsiteY38" fmla="*/ 21011 h 109198"/>
                    <a:gd name="connsiteX39" fmla="*/ 21328 w 76376"/>
                    <a:gd name="connsiteY39" fmla="*/ 30861 h 109198"/>
                    <a:gd name="connsiteX40" fmla="*/ 18570 w 76376"/>
                    <a:gd name="connsiteY40" fmla="*/ 43175 h 109198"/>
                    <a:gd name="connsiteX41" fmla="*/ 17899 w 76376"/>
                    <a:gd name="connsiteY41" fmla="*/ 54583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6" h="109198">
                      <a:moveTo>
                        <a:pt x="0" y="54583"/>
                      </a:moveTo>
                      <a:cubicBezTo>
                        <a:pt x="0" y="46229"/>
                        <a:pt x="670" y="39091"/>
                        <a:pt x="2011" y="33168"/>
                      </a:cubicBezTo>
                      <a:cubicBezTo>
                        <a:pt x="3354" y="27276"/>
                        <a:pt x="5122" y="22289"/>
                        <a:pt x="7307" y="18268"/>
                      </a:cubicBezTo>
                      <a:cubicBezTo>
                        <a:pt x="9492" y="14246"/>
                        <a:pt x="11955" y="11004"/>
                        <a:pt x="14692" y="8573"/>
                      </a:cubicBezTo>
                      <a:cubicBezTo>
                        <a:pt x="17426" y="6141"/>
                        <a:pt x="20212" y="4302"/>
                        <a:pt x="23046" y="3055"/>
                      </a:cubicBezTo>
                      <a:cubicBezTo>
                        <a:pt x="25880" y="1808"/>
                        <a:pt x="28613" y="998"/>
                        <a:pt x="31254" y="592"/>
                      </a:cubicBezTo>
                      <a:cubicBezTo>
                        <a:pt x="33888" y="187"/>
                        <a:pt x="36201" y="0"/>
                        <a:pt x="38190" y="0"/>
                      </a:cubicBezTo>
                      <a:cubicBezTo>
                        <a:pt x="40175" y="0"/>
                        <a:pt x="42488" y="187"/>
                        <a:pt x="45122" y="592"/>
                      </a:cubicBezTo>
                      <a:cubicBezTo>
                        <a:pt x="47757" y="998"/>
                        <a:pt x="50497" y="1808"/>
                        <a:pt x="53330" y="3055"/>
                      </a:cubicBezTo>
                      <a:cubicBezTo>
                        <a:pt x="56164" y="4271"/>
                        <a:pt x="58948" y="6141"/>
                        <a:pt x="61685" y="8573"/>
                      </a:cubicBezTo>
                      <a:cubicBezTo>
                        <a:pt x="64422" y="11004"/>
                        <a:pt x="66878" y="14246"/>
                        <a:pt x="69069" y="18268"/>
                      </a:cubicBezTo>
                      <a:cubicBezTo>
                        <a:pt x="71255" y="22289"/>
                        <a:pt x="73022" y="27276"/>
                        <a:pt x="74366" y="33168"/>
                      </a:cubicBezTo>
                      <a:cubicBezTo>
                        <a:pt x="75706" y="39091"/>
                        <a:pt x="76376" y="46229"/>
                        <a:pt x="76376" y="54583"/>
                      </a:cubicBezTo>
                      <a:cubicBezTo>
                        <a:pt x="76376" y="62938"/>
                        <a:pt x="75706" y="70077"/>
                        <a:pt x="74366" y="75999"/>
                      </a:cubicBezTo>
                      <a:cubicBezTo>
                        <a:pt x="73022" y="81922"/>
                        <a:pt x="71255" y="86879"/>
                        <a:pt x="69069" y="90900"/>
                      </a:cubicBezTo>
                      <a:cubicBezTo>
                        <a:pt x="66878" y="94952"/>
                        <a:pt x="64422" y="98163"/>
                        <a:pt x="61685" y="100594"/>
                      </a:cubicBezTo>
                      <a:cubicBezTo>
                        <a:pt x="58948" y="103057"/>
                        <a:pt x="56164" y="104865"/>
                        <a:pt x="53330" y="106112"/>
                      </a:cubicBezTo>
                      <a:cubicBezTo>
                        <a:pt x="50497" y="107359"/>
                        <a:pt x="47757" y="108201"/>
                        <a:pt x="45122" y="108575"/>
                      </a:cubicBezTo>
                      <a:cubicBezTo>
                        <a:pt x="42488" y="108980"/>
                        <a:pt x="40175" y="109198"/>
                        <a:pt x="38190" y="109198"/>
                      </a:cubicBezTo>
                      <a:cubicBezTo>
                        <a:pt x="36201" y="109198"/>
                        <a:pt x="33888" y="108980"/>
                        <a:pt x="31254" y="108575"/>
                      </a:cubicBezTo>
                      <a:cubicBezTo>
                        <a:pt x="28617" y="108201"/>
                        <a:pt x="25880" y="107359"/>
                        <a:pt x="23046" y="106112"/>
                      </a:cubicBezTo>
                      <a:cubicBezTo>
                        <a:pt x="20212" y="104865"/>
                        <a:pt x="17429" y="103057"/>
                        <a:pt x="14692" y="100594"/>
                      </a:cubicBezTo>
                      <a:cubicBezTo>
                        <a:pt x="11955" y="98163"/>
                        <a:pt x="9492" y="94952"/>
                        <a:pt x="7307" y="90900"/>
                      </a:cubicBezTo>
                      <a:cubicBezTo>
                        <a:pt x="5122" y="86879"/>
                        <a:pt x="3354" y="81922"/>
                        <a:pt x="2011" y="75999"/>
                      </a:cubicBezTo>
                      <a:cubicBezTo>
                        <a:pt x="673" y="70077"/>
                        <a:pt x="0" y="62938"/>
                        <a:pt x="0" y="54583"/>
                      </a:cubicBezTo>
                      <a:close/>
                      <a:moveTo>
                        <a:pt x="17899" y="54583"/>
                      </a:moveTo>
                      <a:cubicBezTo>
                        <a:pt x="17899" y="57857"/>
                        <a:pt x="18124" y="61660"/>
                        <a:pt x="18570" y="65993"/>
                      </a:cubicBezTo>
                      <a:cubicBezTo>
                        <a:pt x="19019" y="70326"/>
                        <a:pt x="19935" y="74410"/>
                        <a:pt x="21328" y="78306"/>
                      </a:cubicBezTo>
                      <a:cubicBezTo>
                        <a:pt x="22722" y="82172"/>
                        <a:pt x="24760" y="85476"/>
                        <a:pt x="27445" y="88157"/>
                      </a:cubicBezTo>
                      <a:cubicBezTo>
                        <a:pt x="30132" y="90837"/>
                        <a:pt x="33710" y="92178"/>
                        <a:pt x="38187" y="92178"/>
                      </a:cubicBezTo>
                      <a:cubicBezTo>
                        <a:pt x="42660" y="92178"/>
                        <a:pt x="46239" y="90837"/>
                        <a:pt x="48926" y="88157"/>
                      </a:cubicBezTo>
                      <a:cubicBezTo>
                        <a:pt x="51610" y="85476"/>
                        <a:pt x="53648" y="82172"/>
                        <a:pt x="55042" y="78306"/>
                      </a:cubicBezTo>
                      <a:cubicBezTo>
                        <a:pt x="56435" y="74440"/>
                        <a:pt x="57355" y="70326"/>
                        <a:pt x="57800" y="65993"/>
                      </a:cubicBezTo>
                      <a:cubicBezTo>
                        <a:pt x="58249" y="61660"/>
                        <a:pt x="58474" y="57857"/>
                        <a:pt x="58474" y="54583"/>
                      </a:cubicBezTo>
                      <a:cubicBezTo>
                        <a:pt x="58474" y="51311"/>
                        <a:pt x="58249" y="47508"/>
                        <a:pt x="57800" y="43175"/>
                      </a:cubicBezTo>
                      <a:cubicBezTo>
                        <a:pt x="57352" y="38841"/>
                        <a:pt x="56432" y="34726"/>
                        <a:pt x="55042" y="30861"/>
                      </a:cubicBezTo>
                      <a:cubicBezTo>
                        <a:pt x="53648" y="26996"/>
                        <a:pt x="51610" y="23692"/>
                        <a:pt x="48926" y="21011"/>
                      </a:cubicBezTo>
                      <a:cubicBezTo>
                        <a:pt x="46239" y="18330"/>
                        <a:pt x="42660" y="16989"/>
                        <a:pt x="38187" y="16989"/>
                      </a:cubicBezTo>
                      <a:cubicBezTo>
                        <a:pt x="33710" y="16989"/>
                        <a:pt x="30132" y="18330"/>
                        <a:pt x="27445" y="21011"/>
                      </a:cubicBezTo>
                      <a:cubicBezTo>
                        <a:pt x="24760" y="23692"/>
                        <a:pt x="22722" y="26996"/>
                        <a:pt x="21328" y="30861"/>
                      </a:cubicBezTo>
                      <a:cubicBezTo>
                        <a:pt x="19932" y="34726"/>
                        <a:pt x="19015" y="38841"/>
                        <a:pt x="18570" y="43175"/>
                      </a:cubicBezTo>
                      <a:cubicBezTo>
                        <a:pt x="18124" y="47508"/>
                        <a:pt x="17899" y="51311"/>
                        <a:pt x="17899" y="54583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4" name="Hình tự do: Hình 963">
                  <a:extLst>
                    <a:ext uri="{FF2B5EF4-FFF2-40B4-BE49-F238E27FC236}">
                      <a16:creationId xmlns:a16="http://schemas.microsoft.com/office/drawing/2014/main" id="{8DC27A54-0946-3269-CA5C-5283F98BD422}"/>
                    </a:ext>
                  </a:extLst>
                </p:cNvPr>
                <p:cNvSpPr/>
                <p:nvPr/>
              </p:nvSpPr>
              <p:spPr>
                <a:xfrm>
                  <a:off x="9250038" y="4389276"/>
                  <a:ext cx="69540" cy="105613"/>
                </a:xfrm>
                <a:custGeom>
                  <a:avLst/>
                  <a:gdLst>
                    <a:gd name="connsiteX0" fmla="*/ 0 w 69540"/>
                    <a:gd name="connsiteY0" fmla="*/ 86972 h 105613"/>
                    <a:gd name="connsiteX1" fmla="*/ 40338 w 69540"/>
                    <a:gd name="connsiteY1" fmla="*/ 47944 h 105613"/>
                    <a:gd name="connsiteX2" fmla="*/ 44003 w 69540"/>
                    <a:gd name="connsiteY2" fmla="*/ 44203 h 105613"/>
                    <a:gd name="connsiteX3" fmla="*/ 47454 w 69540"/>
                    <a:gd name="connsiteY3" fmla="*/ 40026 h 105613"/>
                    <a:gd name="connsiteX4" fmla="*/ 50020 w 69540"/>
                    <a:gd name="connsiteY4" fmla="*/ 35412 h 105613"/>
                    <a:gd name="connsiteX5" fmla="*/ 51045 w 69540"/>
                    <a:gd name="connsiteY5" fmla="*/ 30362 h 105613"/>
                    <a:gd name="connsiteX6" fmla="*/ 49805 w 69540"/>
                    <a:gd name="connsiteY6" fmla="*/ 24626 h 105613"/>
                    <a:gd name="connsiteX7" fmla="*/ 46497 w 69540"/>
                    <a:gd name="connsiteY7" fmla="*/ 20387 h 105613"/>
                    <a:gd name="connsiteX8" fmla="*/ 41734 w 69540"/>
                    <a:gd name="connsiteY8" fmla="*/ 17675 h 105613"/>
                    <a:gd name="connsiteX9" fmla="*/ 35945 w 69540"/>
                    <a:gd name="connsiteY9" fmla="*/ 16709 h 105613"/>
                    <a:gd name="connsiteX10" fmla="*/ 25081 w 69540"/>
                    <a:gd name="connsiteY10" fmla="*/ 20543 h 105613"/>
                    <a:gd name="connsiteX11" fmla="*/ 19947 w 69540"/>
                    <a:gd name="connsiteY11" fmla="*/ 30799 h 105613"/>
                    <a:gd name="connsiteX12" fmla="*/ 1468 w 69540"/>
                    <a:gd name="connsiteY12" fmla="*/ 29333 h 105613"/>
                    <a:gd name="connsiteX13" fmla="*/ 4919 w 69540"/>
                    <a:gd name="connsiteY13" fmla="*/ 16646 h 105613"/>
                    <a:gd name="connsiteX14" fmla="*/ 12319 w 69540"/>
                    <a:gd name="connsiteY14" fmla="*/ 7481 h 105613"/>
                    <a:gd name="connsiteX15" fmla="*/ 22884 w 69540"/>
                    <a:gd name="connsiteY15" fmla="*/ 1901 h 105613"/>
                    <a:gd name="connsiteX16" fmla="*/ 35945 w 69540"/>
                    <a:gd name="connsiteY16" fmla="*/ 0 h 105613"/>
                    <a:gd name="connsiteX17" fmla="*/ 49066 w 69540"/>
                    <a:gd name="connsiteY17" fmla="*/ 1839 h 105613"/>
                    <a:gd name="connsiteX18" fmla="*/ 59702 w 69540"/>
                    <a:gd name="connsiteY18" fmla="*/ 7263 h 105613"/>
                    <a:gd name="connsiteX19" fmla="*/ 66887 w 69540"/>
                    <a:gd name="connsiteY19" fmla="*/ 16428 h 105613"/>
                    <a:gd name="connsiteX20" fmla="*/ 69537 w 69540"/>
                    <a:gd name="connsiteY20" fmla="*/ 29489 h 105613"/>
                    <a:gd name="connsiteX21" fmla="*/ 65061 w 69540"/>
                    <a:gd name="connsiteY21" fmla="*/ 46416 h 105613"/>
                    <a:gd name="connsiteX22" fmla="*/ 53542 w 69540"/>
                    <a:gd name="connsiteY22" fmla="*/ 59976 h 105613"/>
                    <a:gd name="connsiteX23" fmla="*/ 21419 w 69540"/>
                    <a:gd name="connsiteY23" fmla="*/ 89777 h 105613"/>
                    <a:gd name="connsiteX24" fmla="*/ 69540 w 69540"/>
                    <a:gd name="connsiteY24" fmla="*/ 89777 h 105613"/>
                    <a:gd name="connsiteX25" fmla="*/ 69540 w 69540"/>
                    <a:gd name="connsiteY25" fmla="*/ 105613 h 105613"/>
                    <a:gd name="connsiteX26" fmla="*/ 3 w 69540"/>
                    <a:gd name="connsiteY26" fmla="*/ 105613 h 105613"/>
                    <a:gd name="connsiteX27" fmla="*/ 3 w 69540"/>
                    <a:gd name="connsiteY27" fmla="*/ 86972 h 10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9540" h="105613">
                      <a:moveTo>
                        <a:pt x="0" y="86972"/>
                      </a:moveTo>
                      <a:lnTo>
                        <a:pt x="40338" y="47944"/>
                      </a:lnTo>
                      <a:cubicBezTo>
                        <a:pt x="41506" y="46790"/>
                        <a:pt x="42738" y="45543"/>
                        <a:pt x="44003" y="44203"/>
                      </a:cubicBezTo>
                      <a:cubicBezTo>
                        <a:pt x="45282" y="42894"/>
                        <a:pt x="46426" y="41491"/>
                        <a:pt x="47454" y="40026"/>
                      </a:cubicBezTo>
                      <a:cubicBezTo>
                        <a:pt x="48480" y="38561"/>
                        <a:pt x="49340" y="37033"/>
                        <a:pt x="50020" y="35412"/>
                      </a:cubicBezTo>
                      <a:cubicBezTo>
                        <a:pt x="50699" y="33791"/>
                        <a:pt x="51045" y="32108"/>
                        <a:pt x="51045" y="30362"/>
                      </a:cubicBezTo>
                      <a:cubicBezTo>
                        <a:pt x="51045" y="28211"/>
                        <a:pt x="50628" y="26278"/>
                        <a:pt x="49805" y="24626"/>
                      </a:cubicBezTo>
                      <a:cubicBezTo>
                        <a:pt x="48969" y="22974"/>
                        <a:pt x="47872" y="21540"/>
                        <a:pt x="46497" y="20387"/>
                      </a:cubicBezTo>
                      <a:cubicBezTo>
                        <a:pt x="45125" y="19202"/>
                        <a:pt x="43536" y="18298"/>
                        <a:pt x="41734" y="17675"/>
                      </a:cubicBezTo>
                      <a:cubicBezTo>
                        <a:pt x="39920" y="17020"/>
                        <a:pt x="37996" y="16709"/>
                        <a:pt x="35945" y="16709"/>
                      </a:cubicBezTo>
                      <a:cubicBezTo>
                        <a:pt x="31541" y="16709"/>
                        <a:pt x="27925" y="17986"/>
                        <a:pt x="25081" y="20543"/>
                      </a:cubicBezTo>
                      <a:cubicBezTo>
                        <a:pt x="22251" y="23068"/>
                        <a:pt x="20533" y="26497"/>
                        <a:pt x="19947" y="30799"/>
                      </a:cubicBezTo>
                      <a:lnTo>
                        <a:pt x="1468" y="29333"/>
                      </a:lnTo>
                      <a:cubicBezTo>
                        <a:pt x="1861" y="24533"/>
                        <a:pt x="3008" y="20324"/>
                        <a:pt x="4919" y="16646"/>
                      </a:cubicBezTo>
                      <a:cubicBezTo>
                        <a:pt x="6817" y="12968"/>
                        <a:pt x="9289" y="9913"/>
                        <a:pt x="12319" y="7481"/>
                      </a:cubicBezTo>
                      <a:cubicBezTo>
                        <a:pt x="15353" y="5050"/>
                        <a:pt x="18872" y="3179"/>
                        <a:pt x="22884" y="1901"/>
                      </a:cubicBezTo>
                      <a:cubicBezTo>
                        <a:pt x="26896" y="623"/>
                        <a:pt x="31241" y="0"/>
                        <a:pt x="35945" y="0"/>
                      </a:cubicBezTo>
                      <a:cubicBezTo>
                        <a:pt x="40637" y="0"/>
                        <a:pt x="45007" y="592"/>
                        <a:pt x="49066" y="1839"/>
                      </a:cubicBezTo>
                      <a:cubicBezTo>
                        <a:pt x="53125" y="3055"/>
                        <a:pt x="56669" y="4863"/>
                        <a:pt x="59702" y="7263"/>
                      </a:cubicBezTo>
                      <a:cubicBezTo>
                        <a:pt x="62735" y="9663"/>
                        <a:pt x="65132" y="12718"/>
                        <a:pt x="66887" y="16428"/>
                      </a:cubicBezTo>
                      <a:cubicBezTo>
                        <a:pt x="68655" y="20137"/>
                        <a:pt x="69537" y="24502"/>
                        <a:pt x="69537" y="29489"/>
                      </a:cubicBezTo>
                      <a:cubicBezTo>
                        <a:pt x="69537" y="36035"/>
                        <a:pt x="68044" y="41678"/>
                        <a:pt x="65061" y="46416"/>
                      </a:cubicBezTo>
                      <a:cubicBezTo>
                        <a:pt x="62077" y="51154"/>
                        <a:pt x="58234" y="55706"/>
                        <a:pt x="53542" y="59976"/>
                      </a:cubicBezTo>
                      <a:lnTo>
                        <a:pt x="21419" y="89777"/>
                      </a:lnTo>
                      <a:lnTo>
                        <a:pt x="69540" y="89777"/>
                      </a:lnTo>
                      <a:lnTo>
                        <a:pt x="69540" y="105613"/>
                      </a:lnTo>
                      <a:lnTo>
                        <a:pt x="3" y="105613"/>
                      </a:lnTo>
                      <a:lnTo>
                        <a:pt x="3" y="8697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57" name="Hình tự do: Hình 956">
                <a:extLst>
                  <a:ext uri="{FF2B5EF4-FFF2-40B4-BE49-F238E27FC236}">
                    <a16:creationId xmlns:a16="http://schemas.microsoft.com/office/drawing/2014/main" id="{C349E666-764F-F296-9051-2E4C0A0F375E}"/>
                  </a:ext>
                </a:extLst>
              </p:cNvPr>
              <p:cNvSpPr/>
              <p:nvPr/>
            </p:nvSpPr>
            <p:spPr>
              <a:xfrm>
                <a:off x="10026800" y="4361834"/>
                <a:ext cx="161244" cy="161244"/>
              </a:xfrm>
              <a:custGeom>
                <a:avLst/>
                <a:gdLst>
                  <a:gd name="connsiteX0" fmla="*/ 161244 w 161244"/>
                  <a:gd name="connsiteY0" fmla="*/ 80622 h 161244"/>
                  <a:gd name="connsiteX1" fmla="*/ 80622 w 161244"/>
                  <a:gd name="connsiteY1" fmla="*/ 161244 h 161244"/>
                  <a:gd name="connsiteX2" fmla="*/ 0 w 161244"/>
                  <a:gd name="connsiteY2" fmla="*/ 80622 h 161244"/>
                  <a:gd name="connsiteX3" fmla="*/ 80622 w 161244"/>
                  <a:gd name="connsiteY3" fmla="*/ 0 h 161244"/>
                  <a:gd name="connsiteX4" fmla="*/ 161244 w 161244"/>
                  <a:gd name="connsiteY4" fmla="*/ 80622 h 161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44" h="161244">
                    <a:moveTo>
                      <a:pt x="161244" y="80622"/>
                    </a:moveTo>
                    <a:cubicBezTo>
                      <a:pt x="161244" y="125148"/>
                      <a:pt x="125149" y="161244"/>
                      <a:pt x="80622" y="161244"/>
                    </a:cubicBezTo>
                    <a:cubicBezTo>
                      <a:pt x="36096" y="161244"/>
                      <a:pt x="0" y="125149"/>
                      <a:pt x="0" y="80622"/>
                    </a:cubicBezTo>
                    <a:cubicBezTo>
                      <a:pt x="0" y="36096"/>
                      <a:pt x="36095" y="0"/>
                      <a:pt x="80622" y="0"/>
                    </a:cubicBezTo>
                    <a:cubicBezTo>
                      <a:pt x="125148" y="0"/>
                      <a:pt x="161244" y="36095"/>
                      <a:pt x="161244" y="80622"/>
                    </a:cubicBezTo>
                    <a:close/>
                  </a:path>
                </a:pathLst>
              </a:custGeom>
              <a:solidFill>
                <a:srgbClr val="EF7B7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8" name="Hình tự do: Hình 957">
                <a:extLst>
                  <a:ext uri="{FF2B5EF4-FFF2-40B4-BE49-F238E27FC236}">
                    <a16:creationId xmlns:a16="http://schemas.microsoft.com/office/drawing/2014/main" id="{1CEE22AB-EAF5-17BB-7D92-21A0E657830E}"/>
                  </a:ext>
                </a:extLst>
              </p:cNvPr>
              <p:cNvSpPr/>
              <p:nvPr/>
            </p:nvSpPr>
            <p:spPr>
              <a:xfrm>
                <a:off x="10064279" y="4399313"/>
                <a:ext cx="86285" cy="86285"/>
              </a:xfrm>
              <a:custGeom>
                <a:avLst/>
                <a:gdLst>
                  <a:gd name="connsiteX0" fmla="*/ 35007 w 86285"/>
                  <a:gd name="connsiteY0" fmla="*/ 35007 h 86285"/>
                  <a:gd name="connsiteX1" fmla="*/ 35007 w 86285"/>
                  <a:gd name="connsiteY1" fmla="*/ 0 h 86285"/>
                  <a:gd name="connsiteX2" fmla="*/ 51248 w 86285"/>
                  <a:gd name="connsiteY2" fmla="*/ 0 h 86285"/>
                  <a:gd name="connsiteX3" fmla="*/ 51248 w 86285"/>
                  <a:gd name="connsiteY3" fmla="*/ 35007 h 86285"/>
                  <a:gd name="connsiteX4" fmla="*/ 86286 w 86285"/>
                  <a:gd name="connsiteY4" fmla="*/ 35007 h 86285"/>
                  <a:gd name="connsiteX5" fmla="*/ 86286 w 86285"/>
                  <a:gd name="connsiteY5" fmla="*/ 51248 h 86285"/>
                  <a:gd name="connsiteX6" fmla="*/ 51248 w 86285"/>
                  <a:gd name="connsiteY6" fmla="*/ 51248 h 86285"/>
                  <a:gd name="connsiteX7" fmla="*/ 51248 w 86285"/>
                  <a:gd name="connsiteY7" fmla="*/ 86286 h 86285"/>
                  <a:gd name="connsiteX8" fmla="*/ 35007 w 86285"/>
                  <a:gd name="connsiteY8" fmla="*/ 86286 h 86285"/>
                  <a:gd name="connsiteX9" fmla="*/ 35007 w 86285"/>
                  <a:gd name="connsiteY9" fmla="*/ 51248 h 86285"/>
                  <a:gd name="connsiteX10" fmla="*/ 0 w 86285"/>
                  <a:gd name="connsiteY10" fmla="*/ 51248 h 86285"/>
                  <a:gd name="connsiteX11" fmla="*/ 0 w 86285"/>
                  <a:gd name="connsiteY11" fmla="*/ 35007 h 86285"/>
                  <a:gd name="connsiteX12" fmla="*/ 35007 w 86285"/>
                  <a:gd name="connsiteY12" fmla="*/ 35007 h 8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285" h="86285">
                    <a:moveTo>
                      <a:pt x="35007" y="35007"/>
                    </a:moveTo>
                    <a:lnTo>
                      <a:pt x="35007" y="0"/>
                    </a:lnTo>
                    <a:lnTo>
                      <a:pt x="51248" y="0"/>
                    </a:lnTo>
                    <a:lnTo>
                      <a:pt x="51248" y="35007"/>
                    </a:lnTo>
                    <a:lnTo>
                      <a:pt x="86286" y="35007"/>
                    </a:lnTo>
                    <a:lnTo>
                      <a:pt x="86286" y="51248"/>
                    </a:lnTo>
                    <a:lnTo>
                      <a:pt x="51248" y="51248"/>
                    </a:lnTo>
                    <a:lnTo>
                      <a:pt x="51248" y="86286"/>
                    </a:lnTo>
                    <a:lnTo>
                      <a:pt x="35007" y="86286"/>
                    </a:lnTo>
                    <a:lnTo>
                      <a:pt x="35007" y="51248"/>
                    </a:lnTo>
                    <a:lnTo>
                      <a:pt x="0" y="51248"/>
                    </a:lnTo>
                    <a:lnTo>
                      <a:pt x="0" y="35007"/>
                    </a:lnTo>
                    <a:lnTo>
                      <a:pt x="35007" y="35007"/>
                    </a:lnTo>
                    <a:close/>
                  </a:path>
                </a:pathLst>
              </a:custGeom>
              <a:solidFill>
                <a:srgbClr val="FFF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93" name="Hình tự do: Hình 692">
              <a:extLst>
                <a:ext uri="{FF2B5EF4-FFF2-40B4-BE49-F238E27FC236}">
                  <a16:creationId xmlns:a16="http://schemas.microsoft.com/office/drawing/2014/main" id="{AEB83BB5-DF18-E4B6-DF0D-A7917D3A67F4}"/>
                </a:ext>
              </a:extLst>
            </p:cNvPr>
            <p:cNvSpPr/>
            <p:nvPr/>
          </p:nvSpPr>
          <p:spPr>
            <a:xfrm>
              <a:off x="9156966" y="4559323"/>
              <a:ext cx="1031068" cy="193052"/>
            </a:xfrm>
            <a:custGeom>
              <a:avLst/>
              <a:gdLst>
                <a:gd name="connsiteX0" fmla="*/ 934558 w 1031068"/>
                <a:gd name="connsiteY0" fmla="*/ 193053 h 193052"/>
                <a:gd name="connsiteX1" fmla="*/ 96511 w 1031068"/>
                <a:gd name="connsiteY1" fmla="*/ 193053 h 193052"/>
                <a:gd name="connsiteX2" fmla="*/ 0 w 1031068"/>
                <a:gd name="connsiteY2" fmla="*/ 96511 h 193052"/>
                <a:gd name="connsiteX3" fmla="*/ 0 w 1031068"/>
                <a:gd name="connsiteY3" fmla="*/ 96511 h 193052"/>
                <a:gd name="connsiteX4" fmla="*/ 96511 w 1031068"/>
                <a:gd name="connsiteY4" fmla="*/ 0 h 193052"/>
                <a:gd name="connsiteX5" fmla="*/ 934558 w 1031068"/>
                <a:gd name="connsiteY5" fmla="*/ 0 h 193052"/>
                <a:gd name="connsiteX6" fmla="*/ 1031069 w 1031068"/>
                <a:gd name="connsiteY6" fmla="*/ 96511 h 193052"/>
                <a:gd name="connsiteX7" fmla="*/ 1031069 w 1031068"/>
                <a:gd name="connsiteY7" fmla="*/ 96511 h 193052"/>
                <a:gd name="connsiteX8" fmla="*/ 934558 w 1031068"/>
                <a:gd name="connsiteY8" fmla="*/ 193053 h 1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1068" h="193052">
                  <a:moveTo>
                    <a:pt x="934558" y="193053"/>
                  </a:moveTo>
                  <a:lnTo>
                    <a:pt x="96511" y="193053"/>
                  </a:lnTo>
                  <a:cubicBezTo>
                    <a:pt x="43208" y="193053"/>
                    <a:pt x="0" y="149816"/>
                    <a:pt x="0" y="96511"/>
                  </a:cubicBezTo>
                  <a:lnTo>
                    <a:pt x="0" y="96511"/>
                  </a:lnTo>
                  <a:cubicBezTo>
                    <a:pt x="0" y="43237"/>
                    <a:pt x="43208" y="0"/>
                    <a:pt x="96511" y="0"/>
                  </a:cubicBezTo>
                  <a:lnTo>
                    <a:pt x="934558" y="0"/>
                  </a:lnTo>
                  <a:cubicBezTo>
                    <a:pt x="987864" y="0"/>
                    <a:pt x="1031069" y="43237"/>
                    <a:pt x="1031069" y="96511"/>
                  </a:cubicBezTo>
                  <a:lnTo>
                    <a:pt x="1031069" y="96511"/>
                  </a:lnTo>
                  <a:cubicBezTo>
                    <a:pt x="1031069" y="149816"/>
                    <a:pt x="987864" y="193053"/>
                    <a:pt x="934558" y="193053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Hình tự do: Hình 693">
              <a:extLst>
                <a:ext uri="{FF2B5EF4-FFF2-40B4-BE49-F238E27FC236}">
                  <a16:creationId xmlns:a16="http://schemas.microsoft.com/office/drawing/2014/main" id="{A0AE57F6-79BB-C9CC-A3CD-043532912E98}"/>
                </a:ext>
              </a:extLst>
            </p:cNvPr>
            <p:cNvSpPr/>
            <p:nvPr/>
          </p:nvSpPr>
          <p:spPr>
            <a:xfrm>
              <a:off x="9156963" y="3190341"/>
              <a:ext cx="1031078" cy="819724"/>
            </a:xfrm>
            <a:custGeom>
              <a:avLst/>
              <a:gdLst>
                <a:gd name="connsiteX0" fmla="*/ 0 w 1031078"/>
                <a:gd name="connsiteY0" fmla="*/ 0 h 819724"/>
                <a:gd name="connsiteX1" fmla="*/ 1031078 w 1031078"/>
                <a:gd name="connsiteY1" fmla="*/ 0 h 819724"/>
                <a:gd name="connsiteX2" fmla="*/ 1031078 w 1031078"/>
                <a:gd name="connsiteY2" fmla="*/ 819724 h 819724"/>
                <a:gd name="connsiteX3" fmla="*/ 0 w 1031078"/>
                <a:gd name="connsiteY3" fmla="*/ 819724 h 81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078" h="819724">
                  <a:moveTo>
                    <a:pt x="0" y="0"/>
                  </a:moveTo>
                  <a:lnTo>
                    <a:pt x="1031078" y="0"/>
                  </a:lnTo>
                  <a:lnTo>
                    <a:pt x="1031078" y="819724"/>
                  </a:lnTo>
                  <a:lnTo>
                    <a:pt x="0" y="819724"/>
                  </a:ln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95" name="Đồ họa 3">
              <a:extLst>
                <a:ext uri="{FF2B5EF4-FFF2-40B4-BE49-F238E27FC236}">
                  <a16:creationId xmlns:a16="http://schemas.microsoft.com/office/drawing/2014/main" id="{90C39ED6-B38C-0429-F36B-7B855C255FE2}"/>
                </a:ext>
              </a:extLst>
            </p:cNvPr>
            <p:cNvGrpSpPr/>
            <p:nvPr/>
          </p:nvGrpSpPr>
          <p:grpSpPr>
            <a:xfrm>
              <a:off x="10619715" y="4078390"/>
              <a:ext cx="1031078" cy="444688"/>
              <a:chOff x="10619715" y="4078390"/>
              <a:chExt cx="1031078" cy="444688"/>
            </a:xfrm>
          </p:grpSpPr>
          <p:grpSp>
            <p:nvGrpSpPr>
              <p:cNvPr id="931" name="Đồ họa 3">
                <a:extLst>
                  <a:ext uri="{FF2B5EF4-FFF2-40B4-BE49-F238E27FC236}">
                    <a16:creationId xmlns:a16="http://schemas.microsoft.com/office/drawing/2014/main" id="{F2800146-0D8C-7416-366E-B4C4D31156BE}"/>
                  </a:ext>
                </a:extLst>
              </p:cNvPr>
              <p:cNvGrpSpPr/>
              <p:nvPr/>
            </p:nvGrpSpPr>
            <p:grpSpPr>
              <a:xfrm>
                <a:off x="10626043" y="4078390"/>
                <a:ext cx="1018453" cy="127275"/>
                <a:chOff x="10626043" y="4078390"/>
                <a:chExt cx="1018453" cy="127275"/>
              </a:xfrm>
              <a:solidFill>
                <a:srgbClr val="BBDEFB"/>
              </a:solidFill>
            </p:grpSpPr>
            <p:sp>
              <p:nvSpPr>
                <p:cNvPr id="948" name="Hình tự do: Hình 947">
                  <a:extLst>
                    <a:ext uri="{FF2B5EF4-FFF2-40B4-BE49-F238E27FC236}">
                      <a16:creationId xmlns:a16="http://schemas.microsoft.com/office/drawing/2014/main" id="{95811A40-6AA1-9C68-8DFA-4457253533E7}"/>
                    </a:ext>
                  </a:extLst>
                </p:cNvPr>
                <p:cNvSpPr/>
                <p:nvPr/>
              </p:nvSpPr>
              <p:spPr>
                <a:xfrm>
                  <a:off x="10888018" y="4078390"/>
                  <a:ext cx="494486" cy="35440"/>
                </a:xfrm>
                <a:custGeom>
                  <a:avLst/>
                  <a:gdLst>
                    <a:gd name="connsiteX0" fmla="*/ 0 w 494486"/>
                    <a:gd name="connsiteY0" fmla="*/ 0 h 35440"/>
                    <a:gd name="connsiteX1" fmla="*/ 494487 w 494486"/>
                    <a:gd name="connsiteY1" fmla="*/ 0 h 35440"/>
                    <a:gd name="connsiteX2" fmla="*/ 494487 w 494486"/>
                    <a:gd name="connsiteY2" fmla="*/ 35440 h 35440"/>
                    <a:gd name="connsiteX3" fmla="*/ 0 w 494486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486" h="35440">
                      <a:moveTo>
                        <a:pt x="0" y="0"/>
                      </a:moveTo>
                      <a:lnTo>
                        <a:pt x="494487" y="0"/>
                      </a:lnTo>
                      <a:lnTo>
                        <a:pt x="494487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9" name="Hình tự do: Hình 948">
                  <a:extLst>
                    <a:ext uri="{FF2B5EF4-FFF2-40B4-BE49-F238E27FC236}">
                      <a16:creationId xmlns:a16="http://schemas.microsoft.com/office/drawing/2014/main" id="{8E9FFAF6-14AC-D5BA-E7EA-284CDA004CA2}"/>
                    </a:ext>
                  </a:extLst>
                </p:cNvPr>
                <p:cNvSpPr/>
                <p:nvPr/>
              </p:nvSpPr>
              <p:spPr>
                <a:xfrm>
                  <a:off x="10626043" y="4170225"/>
                  <a:ext cx="1018453" cy="35440"/>
                </a:xfrm>
                <a:custGeom>
                  <a:avLst/>
                  <a:gdLst>
                    <a:gd name="connsiteX0" fmla="*/ 0 w 1018453"/>
                    <a:gd name="connsiteY0" fmla="*/ 0 h 35440"/>
                    <a:gd name="connsiteX1" fmla="*/ 1018454 w 1018453"/>
                    <a:gd name="connsiteY1" fmla="*/ 0 h 35440"/>
                    <a:gd name="connsiteX2" fmla="*/ 1018454 w 1018453"/>
                    <a:gd name="connsiteY2" fmla="*/ 35440 h 35440"/>
                    <a:gd name="connsiteX3" fmla="*/ 0 w 1018453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453" h="35440">
                      <a:moveTo>
                        <a:pt x="0" y="0"/>
                      </a:moveTo>
                      <a:lnTo>
                        <a:pt x="1018454" y="0"/>
                      </a:lnTo>
                      <a:lnTo>
                        <a:pt x="1018454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32" name="Hình tự do: Hình 931">
                <a:extLst>
                  <a:ext uri="{FF2B5EF4-FFF2-40B4-BE49-F238E27FC236}">
                    <a16:creationId xmlns:a16="http://schemas.microsoft.com/office/drawing/2014/main" id="{5A3E9E58-1A63-FB60-A255-443A5E64E938}"/>
                  </a:ext>
                </a:extLst>
              </p:cNvPr>
              <p:cNvSpPr/>
              <p:nvPr/>
            </p:nvSpPr>
            <p:spPr>
              <a:xfrm>
                <a:off x="11124588" y="4282665"/>
                <a:ext cx="519892" cy="30745"/>
              </a:xfrm>
              <a:custGeom>
                <a:avLst/>
                <a:gdLst>
                  <a:gd name="connsiteX0" fmla="*/ 0 w 519892"/>
                  <a:gd name="connsiteY0" fmla="*/ 0 h 30745"/>
                  <a:gd name="connsiteX1" fmla="*/ 519893 w 519892"/>
                  <a:gd name="connsiteY1" fmla="*/ 0 h 30745"/>
                  <a:gd name="connsiteX2" fmla="*/ 519893 w 519892"/>
                  <a:gd name="connsiteY2" fmla="*/ 30746 h 30745"/>
                  <a:gd name="connsiteX3" fmla="*/ 0 w 519892"/>
                  <a:gd name="connsiteY3" fmla="*/ 30746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892" h="30745">
                    <a:moveTo>
                      <a:pt x="0" y="0"/>
                    </a:moveTo>
                    <a:lnTo>
                      <a:pt x="519893" y="0"/>
                    </a:lnTo>
                    <a:lnTo>
                      <a:pt x="519893" y="30746"/>
                    </a:lnTo>
                    <a:lnTo>
                      <a:pt x="0" y="30746"/>
                    </a:lnTo>
                    <a:close/>
                  </a:path>
                </a:pathLst>
              </a:custGeom>
              <a:solidFill>
                <a:srgbClr val="BBDEF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3" name="Hình tự do: Hình 932">
                <a:extLst>
                  <a:ext uri="{FF2B5EF4-FFF2-40B4-BE49-F238E27FC236}">
                    <a16:creationId xmlns:a16="http://schemas.microsoft.com/office/drawing/2014/main" id="{7CBF249E-1E50-FACC-F5DF-319B9F00DF59}"/>
                  </a:ext>
                </a:extLst>
              </p:cNvPr>
              <p:cNvSpPr/>
              <p:nvPr/>
            </p:nvSpPr>
            <p:spPr>
              <a:xfrm>
                <a:off x="10626035" y="4261483"/>
                <a:ext cx="76482" cy="73117"/>
              </a:xfrm>
              <a:custGeom>
                <a:avLst/>
                <a:gdLst>
                  <a:gd name="connsiteX0" fmla="*/ 41904 w 76482"/>
                  <a:gd name="connsiteY0" fmla="*/ 2665 h 73117"/>
                  <a:gd name="connsiteX1" fmla="*/ 48294 w 76482"/>
                  <a:gd name="connsiteY1" fmla="*/ 22335 h 73117"/>
                  <a:gd name="connsiteX2" fmla="*/ 51942 w 76482"/>
                  <a:gd name="connsiteY2" fmla="*/ 24985 h 73117"/>
                  <a:gd name="connsiteX3" fmla="*/ 72640 w 76482"/>
                  <a:gd name="connsiteY3" fmla="*/ 24985 h 73117"/>
                  <a:gd name="connsiteX4" fmla="*/ 74885 w 76482"/>
                  <a:gd name="connsiteY4" fmla="*/ 31937 h 73117"/>
                  <a:gd name="connsiteX5" fmla="*/ 58145 w 76482"/>
                  <a:gd name="connsiteY5" fmla="*/ 44094 h 73117"/>
                  <a:gd name="connsiteX6" fmla="*/ 56742 w 76482"/>
                  <a:gd name="connsiteY6" fmla="*/ 48395 h 73117"/>
                  <a:gd name="connsiteX7" fmla="*/ 63133 w 76482"/>
                  <a:gd name="connsiteY7" fmla="*/ 68066 h 73117"/>
                  <a:gd name="connsiteX8" fmla="*/ 57241 w 76482"/>
                  <a:gd name="connsiteY8" fmla="*/ 72367 h 73117"/>
                  <a:gd name="connsiteX9" fmla="*/ 40501 w 76482"/>
                  <a:gd name="connsiteY9" fmla="*/ 60210 h 73117"/>
                  <a:gd name="connsiteX10" fmla="*/ 35981 w 76482"/>
                  <a:gd name="connsiteY10" fmla="*/ 60210 h 73117"/>
                  <a:gd name="connsiteX11" fmla="*/ 19242 w 76482"/>
                  <a:gd name="connsiteY11" fmla="*/ 72367 h 73117"/>
                  <a:gd name="connsiteX12" fmla="*/ 13319 w 76482"/>
                  <a:gd name="connsiteY12" fmla="*/ 68066 h 73117"/>
                  <a:gd name="connsiteX13" fmla="*/ 19740 w 76482"/>
                  <a:gd name="connsiteY13" fmla="*/ 48395 h 73117"/>
                  <a:gd name="connsiteX14" fmla="*/ 18337 w 76482"/>
                  <a:gd name="connsiteY14" fmla="*/ 44094 h 73117"/>
                  <a:gd name="connsiteX15" fmla="*/ 1598 w 76482"/>
                  <a:gd name="connsiteY15" fmla="*/ 31937 h 73117"/>
                  <a:gd name="connsiteX16" fmla="*/ 3842 w 76482"/>
                  <a:gd name="connsiteY16" fmla="*/ 24985 h 73117"/>
                  <a:gd name="connsiteX17" fmla="*/ 24541 w 76482"/>
                  <a:gd name="connsiteY17" fmla="*/ 24985 h 73117"/>
                  <a:gd name="connsiteX18" fmla="*/ 28188 w 76482"/>
                  <a:gd name="connsiteY18" fmla="*/ 22335 h 73117"/>
                  <a:gd name="connsiteX19" fmla="*/ 34578 w 76482"/>
                  <a:gd name="connsiteY19" fmla="*/ 2665 h 73117"/>
                  <a:gd name="connsiteX20" fmla="*/ 41904 w 76482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2" h="73117">
                    <a:moveTo>
                      <a:pt x="41904" y="2665"/>
                    </a:moveTo>
                    <a:lnTo>
                      <a:pt x="48294" y="22335"/>
                    </a:lnTo>
                    <a:cubicBezTo>
                      <a:pt x="48793" y="23925"/>
                      <a:pt x="50290" y="24985"/>
                      <a:pt x="51942" y="24985"/>
                    </a:cubicBezTo>
                    <a:lnTo>
                      <a:pt x="72640" y="24985"/>
                    </a:lnTo>
                    <a:cubicBezTo>
                      <a:pt x="76350" y="24985"/>
                      <a:pt x="77909" y="29754"/>
                      <a:pt x="74885" y="31937"/>
                    </a:cubicBezTo>
                    <a:lnTo>
                      <a:pt x="58145" y="44094"/>
                    </a:lnTo>
                    <a:cubicBezTo>
                      <a:pt x="56805" y="45091"/>
                      <a:pt x="56244" y="46806"/>
                      <a:pt x="56742" y="48395"/>
                    </a:cubicBezTo>
                    <a:lnTo>
                      <a:pt x="63133" y="68066"/>
                    </a:lnTo>
                    <a:cubicBezTo>
                      <a:pt x="64286" y="71619"/>
                      <a:pt x="60265" y="74549"/>
                      <a:pt x="57241" y="72367"/>
                    </a:cubicBezTo>
                    <a:lnTo>
                      <a:pt x="40501" y="60210"/>
                    </a:lnTo>
                    <a:cubicBezTo>
                      <a:pt x="39161" y="59244"/>
                      <a:pt x="37322" y="59244"/>
                      <a:pt x="35981" y="60210"/>
                    </a:cubicBezTo>
                    <a:lnTo>
                      <a:pt x="19242" y="72367"/>
                    </a:lnTo>
                    <a:cubicBezTo>
                      <a:pt x="16218" y="74549"/>
                      <a:pt x="12197" y="71619"/>
                      <a:pt x="13319" y="68066"/>
                    </a:cubicBezTo>
                    <a:lnTo>
                      <a:pt x="19740" y="48395"/>
                    </a:lnTo>
                    <a:cubicBezTo>
                      <a:pt x="20239" y="46806"/>
                      <a:pt x="19678" y="45091"/>
                      <a:pt x="18337" y="44094"/>
                    </a:cubicBezTo>
                    <a:lnTo>
                      <a:pt x="1598" y="31937"/>
                    </a:lnTo>
                    <a:cubicBezTo>
                      <a:pt x="-1426" y="29754"/>
                      <a:pt x="133" y="24985"/>
                      <a:pt x="3842" y="24985"/>
                    </a:cubicBezTo>
                    <a:lnTo>
                      <a:pt x="24541" y="24985"/>
                    </a:lnTo>
                    <a:cubicBezTo>
                      <a:pt x="26193" y="24985"/>
                      <a:pt x="27689" y="23925"/>
                      <a:pt x="28188" y="22335"/>
                    </a:cubicBezTo>
                    <a:lnTo>
                      <a:pt x="34578" y="2665"/>
                    </a:lnTo>
                    <a:cubicBezTo>
                      <a:pt x="35732" y="-888"/>
                      <a:pt x="40751" y="-888"/>
                      <a:pt x="41904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4" name="Hình tự do: Hình 933">
                <a:extLst>
                  <a:ext uri="{FF2B5EF4-FFF2-40B4-BE49-F238E27FC236}">
                    <a16:creationId xmlns:a16="http://schemas.microsoft.com/office/drawing/2014/main" id="{B8A531B8-4B95-401B-7B31-602FB0B1F8C9}"/>
                  </a:ext>
                </a:extLst>
              </p:cNvPr>
              <p:cNvSpPr/>
              <p:nvPr/>
            </p:nvSpPr>
            <p:spPr>
              <a:xfrm>
                <a:off x="10723512" y="4261483"/>
                <a:ext cx="76482" cy="73117"/>
              </a:xfrm>
              <a:custGeom>
                <a:avLst/>
                <a:gdLst>
                  <a:gd name="connsiteX0" fmla="*/ 41904 w 76482"/>
                  <a:gd name="connsiteY0" fmla="*/ 2665 h 73117"/>
                  <a:gd name="connsiteX1" fmla="*/ 48294 w 76482"/>
                  <a:gd name="connsiteY1" fmla="*/ 22335 h 73117"/>
                  <a:gd name="connsiteX2" fmla="*/ 51942 w 76482"/>
                  <a:gd name="connsiteY2" fmla="*/ 24985 h 73117"/>
                  <a:gd name="connsiteX3" fmla="*/ 72640 w 76482"/>
                  <a:gd name="connsiteY3" fmla="*/ 24985 h 73117"/>
                  <a:gd name="connsiteX4" fmla="*/ 74885 w 76482"/>
                  <a:gd name="connsiteY4" fmla="*/ 31937 h 73117"/>
                  <a:gd name="connsiteX5" fmla="*/ 58145 w 76482"/>
                  <a:gd name="connsiteY5" fmla="*/ 44094 h 73117"/>
                  <a:gd name="connsiteX6" fmla="*/ 56742 w 76482"/>
                  <a:gd name="connsiteY6" fmla="*/ 48395 h 73117"/>
                  <a:gd name="connsiteX7" fmla="*/ 63164 w 76482"/>
                  <a:gd name="connsiteY7" fmla="*/ 68066 h 73117"/>
                  <a:gd name="connsiteX8" fmla="*/ 57241 w 76482"/>
                  <a:gd name="connsiteY8" fmla="*/ 72367 h 73117"/>
                  <a:gd name="connsiteX9" fmla="*/ 40501 w 76482"/>
                  <a:gd name="connsiteY9" fmla="*/ 60210 h 73117"/>
                  <a:gd name="connsiteX10" fmla="*/ 35981 w 76482"/>
                  <a:gd name="connsiteY10" fmla="*/ 60210 h 73117"/>
                  <a:gd name="connsiteX11" fmla="*/ 19242 w 76482"/>
                  <a:gd name="connsiteY11" fmla="*/ 72367 h 73117"/>
                  <a:gd name="connsiteX12" fmla="*/ 13350 w 76482"/>
                  <a:gd name="connsiteY12" fmla="*/ 68066 h 73117"/>
                  <a:gd name="connsiteX13" fmla="*/ 19740 w 76482"/>
                  <a:gd name="connsiteY13" fmla="*/ 48395 h 73117"/>
                  <a:gd name="connsiteX14" fmla="*/ 18337 w 76482"/>
                  <a:gd name="connsiteY14" fmla="*/ 44094 h 73117"/>
                  <a:gd name="connsiteX15" fmla="*/ 1598 w 76482"/>
                  <a:gd name="connsiteY15" fmla="*/ 31937 h 73117"/>
                  <a:gd name="connsiteX16" fmla="*/ 3842 w 76482"/>
                  <a:gd name="connsiteY16" fmla="*/ 24985 h 73117"/>
                  <a:gd name="connsiteX17" fmla="*/ 24541 w 76482"/>
                  <a:gd name="connsiteY17" fmla="*/ 24985 h 73117"/>
                  <a:gd name="connsiteX18" fmla="*/ 28188 w 76482"/>
                  <a:gd name="connsiteY18" fmla="*/ 22335 h 73117"/>
                  <a:gd name="connsiteX19" fmla="*/ 34578 w 76482"/>
                  <a:gd name="connsiteY19" fmla="*/ 2665 h 73117"/>
                  <a:gd name="connsiteX20" fmla="*/ 41904 w 76482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2" h="73117">
                    <a:moveTo>
                      <a:pt x="41904" y="2665"/>
                    </a:moveTo>
                    <a:lnTo>
                      <a:pt x="48294" y="22335"/>
                    </a:lnTo>
                    <a:cubicBezTo>
                      <a:pt x="48793" y="23925"/>
                      <a:pt x="50290" y="24985"/>
                      <a:pt x="51942" y="24985"/>
                    </a:cubicBezTo>
                    <a:lnTo>
                      <a:pt x="72640" y="24985"/>
                    </a:lnTo>
                    <a:cubicBezTo>
                      <a:pt x="76350" y="24985"/>
                      <a:pt x="77909" y="29754"/>
                      <a:pt x="74885" y="31937"/>
                    </a:cubicBezTo>
                    <a:lnTo>
                      <a:pt x="58145" y="44094"/>
                    </a:lnTo>
                    <a:cubicBezTo>
                      <a:pt x="56805" y="45091"/>
                      <a:pt x="56244" y="46806"/>
                      <a:pt x="56742" y="48395"/>
                    </a:cubicBezTo>
                    <a:lnTo>
                      <a:pt x="63164" y="68066"/>
                    </a:lnTo>
                    <a:cubicBezTo>
                      <a:pt x="64317" y="71619"/>
                      <a:pt x="60265" y="74549"/>
                      <a:pt x="57241" y="72367"/>
                    </a:cubicBezTo>
                    <a:lnTo>
                      <a:pt x="40501" y="60210"/>
                    </a:lnTo>
                    <a:cubicBezTo>
                      <a:pt x="39161" y="59244"/>
                      <a:pt x="37322" y="59244"/>
                      <a:pt x="35981" y="60210"/>
                    </a:cubicBezTo>
                    <a:lnTo>
                      <a:pt x="19242" y="72367"/>
                    </a:lnTo>
                    <a:cubicBezTo>
                      <a:pt x="16218" y="74549"/>
                      <a:pt x="12197" y="71619"/>
                      <a:pt x="13350" y="68066"/>
                    </a:cubicBezTo>
                    <a:lnTo>
                      <a:pt x="19740" y="48395"/>
                    </a:lnTo>
                    <a:cubicBezTo>
                      <a:pt x="20239" y="46806"/>
                      <a:pt x="19678" y="45091"/>
                      <a:pt x="18337" y="44094"/>
                    </a:cubicBezTo>
                    <a:lnTo>
                      <a:pt x="1598" y="31937"/>
                    </a:lnTo>
                    <a:cubicBezTo>
                      <a:pt x="-1426" y="29754"/>
                      <a:pt x="133" y="24985"/>
                      <a:pt x="3842" y="24985"/>
                    </a:cubicBezTo>
                    <a:lnTo>
                      <a:pt x="24541" y="24985"/>
                    </a:lnTo>
                    <a:cubicBezTo>
                      <a:pt x="26193" y="24985"/>
                      <a:pt x="27689" y="23925"/>
                      <a:pt x="28188" y="22335"/>
                    </a:cubicBezTo>
                    <a:lnTo>
                      <a:pt x="34578" y="2665"/>
                    </a:lnTo>
                    <a:cubicBezTo>
                      <a:pt x="35732" y="-888"/>
                      <a:pt x="40750" y="-888"/>
                      <a:pt x="41904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5" name="Hình tự do: Hình 934">
                <a:extLst>
                  <a:ext uri="{FF2B5EF4-FFF2-40B4-BE49-F238E27FC236}">
                    <a16:creationId xmlns:a16="http://schemas.microsoft.com/office/drawing/2014/main" id="{F93413F1-5557-78FB-D119-BFC90FC6D623}"/>
                  </a:ext>
                </a:extLst>
              </p:cNvPr>
              <p:cNvSpPr/>
              <p:nvPr/>
            </p:nvSpPr>
            <p:spPr>
              <a:xfrm>
                <a:off x="10820990" y="4261483"/>
                <a:ext cx="76497" cy="73117"/>
              </a:xfrm>
              <a:custGeom>
                <a:avLst/>
                <a:gdLst>
                  <a:gd name="connsiteX0" fmla="*/ 41903 w 76497"/>
                  <a:gd name="connsiteY0" fmla="*/ 2665 h 73117"/>
                  <a:gd name="connsiteX1" fmla="*/ 48293 w 76497"/>
                  <a:gd name="connsiteY1" fmla="*/ 22335 h 73117"/>
                  <a:gd name="connsiteX2" fmla="*/ 51941 w 76497"/>
                  <a:gd name="connsiteY2" fmla="*/ 24985 h 73117"/>
                  <a:gd name="connsiteX3" fmla="*/ 72639 w 76497"/>
                  <a:gd name="connsiteY3" fmla="*/ 24985 h 73117"/>
                  <a:gd name="connsiteX4" fmla="*/ 74915 w 76497"/>
                  <a:gd name="connsiteY4" fmla="*/ 31937 h 73117"/>
                  <a:gd name="connsiteX5" fmla="*/ 58175 w 76497"/>
                  <a:gd name="connsiteY5" fmla="*/ 44094 h 73117"/>
                  <a:gd name="connsiteX6" fmla="*/ 56772 w 76497"/>
                  <a:gd name="connsiteY6" fmla="*/ 48395 h 73117"/>
                  <a:gd name="connsiteX7" fmla="*/ 63163 w 76497"/>
                  <a:gd name="connsiteY7" fmla="*/ 68066 h 73117"/>
                  <a:gd name="connsiteX8" fmla="*/ 57240 w 76497"/>
                  <a:gd name="connsiteY8" fmla="*/ 72367 h 73117"/>
                  <a:gd name="connsiteX9" fmla="*/ 40500 w 76497"/>
                  <a:gd name="connsiteY9" fmla="*/ 60210 h 73117"/>
                  <a:gd name="connsiteX10" fmla="*/ 35980 w 76497"/>
                  <a:gd name="connsiteY10" fmla="*/ 60210 h 73117"/>
                  <a:gd name="connsiteX11" fmla="*/ 19240 w 76497"/>
                  <a:gd name="connsiteY11" fmla="*/ 72367 h 73117"/>
                  <a:gd name="connsiteX12" fmla="*/ 13349 w 76497"/>
                  <a:gd name="connsiteY12" fmla="*/ 68066 h 73117"/>
                  <a:gd name="connsiteX13" fmla="*/ 19739 w 76497"/>
                  <a:gd name="connsiteY13" fmla="*/ 48395 h 73117"/>
                  <a:gd name="connsiteX14" fmla="*/ 18336 w 76497"/>
                  <a:gd name="connsiteY14" fmla="*/ 44094 h 73117"/>
                  <a:gd name="connsiteX15" fmla="*/ 1596 w 76497"/>
                  <a:gd name="connsiteY15" fmla="*/ 31937 h 73117"/>
                  <a:gd name="connsiteX16" fmla="*/ 3872 w 76497"/>
                  <a:gd name="connsiteY16" fmla="*/ 24985 h 73117"/>
                  <a:gd name="connsiteX17" fmla="*/ 24540 w 76497"/>
                  <a:gd name="connsiteY17" fmla="*/ 24985 h 73117"/>
                  <a:gd name="connsiteX18" fmla="*/ 28187 w 76497"/>
                  <a:gd name="connsiteY18" fmla="*/ 22335 h 73117"/>
                  <a:gd name="connsiteX19" fmla="*/ 34608 w 76497"/>
                  <a:gd name="connsiteY19" fmla="*/ 2665 h 73117"/>
                  <a:gd name="connsiteX20" fmla="*/ 41903 w 76497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97" h="73117">
                    <a:moveTo>
                      <a:pt x="41903" y="2665"/>
                    </a:moveTo>
                    <a:lnTo>
                      <a:pt x="48293" y="22335"/>
                    </a:lnTo>
                    <a:cubicBezTo>
                      <a:pt x="48823" y="23925"/>
                      <a:pt x="50288" y="24985"/>
                      <a:pt x="51941" y="24985"/>
                    </a:cubicBezTo>
                    <a:lnTo>
                      <a:pt x="72639" y="24985"/>
                    </a:lnTo>
                    <a:cubicBezTo>
                      <a:pt x="76380" y="24985"/>
                      <a:pt x="77907" y="29754"/>
                      <a:pt x="74915" y="31937"/>
                    </a:cubicBezTo>
                    <a:lnTo>
                      <a:pt x="58175" y="44094"/>
                    </a:lnTo>
                    <a:cubicBezTo>
                      <a:pt x="56803" y="45091"/>
                      <a:pt x="56242" y="46806"/>
                      <a:pt x="56772" y="48395"/>
                    </a:cubicBezTo>
                    <a:lnTo>
                      <a:pt x="63163" y="68066"/>
                    </a:lnTo>
                    <a:cubicBezTo>
                      <a:pt x="64316" y="71619"/>
                      <a:pt x="60263" y="74549"/>
                      <a:pt x="57240" y="72367"/>
                    </a:cubicBezTo>
                    <a:lnTo>
                      <a:pt x="40500" y="60210"/>
                    </a:lnTo>
                    <a:cubicBezTo>
                      <a:pt x="39159" y="59244"/>
                      <a:pt x="37351" y="59244"/>
                      <a:pt x="35980" y="60210"/>
                    </a:cubicBezTo>
                    <a:lnTo>
                      <a:pt x="19240" y="72367"/>
                    </a:lnTo>
                    <a:cubicBezTo>
                      <a:pt x="16247" y="74549"/>
                      <a:pt x="12195" y="71619"/>
                      <a:pt x="13349" y="68066"/>
                    </a:cubicBezTo>
                    <a:lnTo>
                      <a:pt x="19739" y="48395"/>
                    </a:lnTo>
                    <a:cubicBezTo>
                      <a:pt x="20238" y="46806"/>
                      <a:pt x="19676" y="45091"/>
                      <a:pt x="18336" y="44094"/>
                    </a:cubicBezTo>
                    <a:lnTo>
                      <a:pt x="1596" y="31937"/>
                    </a:lnTo>
                    <a:cubicBezTo>
                      <a:pt x="-1428" y="29754"/>
                      <a:pt x="131" y="24985"/>
                      <a:pt x="3872" y="24985"/>
                    </a:cubicBezTo>
                    <a:lnTo>
                      <a:pt x="24540" y="24985"/>
                    </a:lnTo>
                    <a:cubicBezTo>
                      <a:pt x="26223" y="24985"/>
                      <a:pt x="27688" y="23925"/>
                      <a:pt x="28187" y="22335"/>
                    </a:cubicBezTo>
                    <a:lnTo>
                      <a:pt x="34608" y="2665"/>
                    </a:lnTo>
                    <a:cubicBezTo>
                      <a:pt x="35730" y="-888"/>
                      <a:pt x="40749" y="-888"/>
                      <a:pt x="41903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36" name="Đồ họa 3">
                <a:extLst>
                  <a:ext uri="{FF2B5EF4-FFF2-40B4-BE49-F238E27FC236}">
                    <a16:creationId xmlns:a16="http://schemas.microsoft.com/office/drawing/2014/main" id="{B2787598-B962-0F88-F1A9-0D765FD00A8A}"/>
                  </a:ext>
                </a:extLst>
              </p:cNvPr>
              <p:cNvGrpSpPr/>
              <p:nvPr/>
            </p:nvGrpSpPr>
            <p:grpSpPr>
              <a:xfrm>
                <a:off x="10918466" y="4261483"/>
                <a:ext cx="173967" cy="73117"/>
                <a:chOff x="10918466" y="4261483"/>
                <a:chExt cx="173967" cy="73117"/>
              </a:xfrm>
              <a:solidFill>
                <a:srgbClr val="F8CD9E"/>
              </a:solidFill>
            </p:grpSpPr>
            <p:sp>
              <p:nvSpPr>
                <p:cNvPr id="946" name="Hình tự do: Hình 945">
                  <a:extLst>
                    <a:ext uri="{FF2B5EF4-FFF2-40B4-BE49-F238E27FC236}">
                      <a16:creationId xmlns:a16="http://schemas.microsoft.com/office/drawing/2014/main" id="{21DB88C0-3FBB-6EE7-FA6D-DED90604DA62}"/>
                    </a:ext>
                  </a:extLst>
                </p:cNvPr>
                <p:cNvSpPr/>
                <p:nvPr/>
              </p:nvSpPr>
              <p:spPr>
                <a:xfrm>
                  <a:off x="10918466" y="4261483"/>
                  <a:ext cx="76490" cy="73117"/>
                </a:xfrm>
                <a:custGeom>
                  <a:avLst/>
                  <a:gdLst>
                    <a:gd name="connsiteX0" fmla="*/ 41904 w 76490"/>
                    <a:gd name="connsiteY0" fmla="*/ 2665 h 73117"/>
                    <a:gd name="connsiteX1" fmla="*/ 48295 w 76490"/>
                    <a:gd name="connsiteY1" fmla="*/ 22335 h 73117"/>
                    <a:gd name="connsiteX2" fmla="*/ 51942 w 76490"/>
                    <a:gd name="connsiteY2" fmla="*/ 24985 h 73117"/>
                    <a:gd name="connsiteX3" fmla="*/ 72640 w 76490"/>
                    <a:gd name="connsiteY3" fmla="*/ 24985 h 73117"/>
                    <a:gd name="connsiteX4" fmla="*/ 74885 w 76490"/>
                    <a:gd name="connsiteY4" fmla="*/ 31937 h 73117"/>
                    <a:gd name="connsiteX5" fmla="*/ 58145 w 76490"/>
                    <a:gd name="connsiteY5" fmla="*/ 44094 h 73117"/>
                    <a:gd name="connsiteX6" fmla="*/ 56774 w 76490"/>
                    <a:gd name="connsiteY6" fmla="*/ 48395 h 73117"/>
                    <a:gd name="connsiteX7" fmla="*/ 63164 w 76490"/>
                    <a:gd name="connsiteY7" fmla="*/ 68066 h 73117"/>
                    <a:gd name="connsiteX8" fmla="*/ 57241 w 76490"/>
                    <a:gd name="connsiteY8" fmla="*/ 72367 h 73117"/>
                    <a:gd name="connsiteX9" fmla="*/ 40501 w 76490"/>
                    <a:gd name="connsiteY9" fmla="*/ 60210 h 73117"/>
                    <a:gd name="connsiteX10" fmla="*/ 35981 w 76490"/>
                    <a:gd name="connsiteY10" fmla="*/ 60210 h 73117"/>
                    <a:gd name="connsiteX11" fmla="*/ 19241 w 76490"/>
                    <a:gd name="connsiteY11" fmla="*/ 72367 h 73117"/>
                    <a:gd name="connsiteX12" fmla="*/ 13350 w 76490"/>
                    <a:gd name="connsiteY12" fmla="*/ 68066 h 73117"/>
                    <a:gd name="connsiteX13" fmla="*/ 19740 w 76490"/>
                    <a:gd name="connsiteY13" fmla="*/ 48395 h 73117"/>
                    <a:gd name="connsiteX14" fmla="*/ 18338 w 76490"/>
                    <a:gd name="connsiteY14" fmla="*/ 44094 h 73117"/>
                    <a:gd name="connsiteX15" fmla="*/ 1598 w 76490"/>
                    <a:gd name="connsiteY15" fmla="*/ 31937 h 73117"/>
                    <a:gd name="connsiteX16" fmla="*/ 3842 w 76490"/>
                    <a:gd name="connsiteY16" fmla="*/ 24985 h 73117"/>
                    <a:gd name="connsiteX17" fmla="*/ 24541 w 76490"/>
                    <a:gd name="connsiteY17" fmla="*/ 24985 h 73117"/>
                    <a:gd name="connsiteX18" fmla="*/ 28188 w 76490"/>
                    <a:gd name="connsiteY18" fmla="*/ 22335 h 73117"/>
                    <a:gd name="connsiteX19" fmla="*/ 34610 w 76490"/>
                    <a:gd name="connsiteY19" fmla="*/ 2665 h 73117"/>
                    <a:gd name="connsiteX20" fmla="*/ 41904 w 76490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90" h="73117">
                      <a:moveTo>
                        <a:pt x="41904" y="2665"/>
                      </a:moveTo>
                      <a:lnTo>
                        <a:pt x="48295" y="22335"/>
                      </a:lnTo>
                      <a:cubicBezTo>
                        <a:pt x="48824" y="23925"/>
                        <a:pt x="50290" y="24985"/>
                        <a:pt x="51942" y="24985"/>
                      </a:cubicBezTo>
                      <a:lnTo>
                        <a:pt x="72640" y="24985"/>
                      </a:lnTo>
                      <a:cubicBezTo>
                        <a:pt x="76381" y="24985"/>
                        <a:pt x="77909" y="29754"/>
                        <a:pt x="74885" y="31937"/>
                      </a:cubicBezTo>
                      <a:lnTo>
                        <a:pt x="58145" y="44094"/>
                      </a:lnTo>
                      <a:cubicBezTo>
                        <a:pt x="56805" y="45091"/>
                        <a:pt x="56243" y="46806"/>
                        <a:pt x="56774" y="48395"/>
                      </a:cubicBezTo>
                      <a:lnTo>
                        <a:pt x="63164" y="68066"/>
                      </a:lnTo>
                      <a:cubicBezTo>
                        <a:pt x="64318" y="71619"/>
                        <a:pt x="60265" y="74549"/>
                        <a:pt x="57241" y="72367"/>
                      </a:cubicBezTo>
                      <a:lnTo>
                        <a:pt x="40501" y="60210"/>
                      </a:lnTo>
                      <a:cubicBezTo>
                        <a:pt x="39161" y="59244"/>
                        <a:pt x="37353" y="59244"/>
                        <a:pt x="35981" y="60210"/>
                      </a:cubicBezTo>
                      <a:lnTo>
                        <a:pt x="19241" y="72367"/>
                      </a:lnTo>
                      <a:cubicBezTo>
                        <a:pt x="16249" y="74549"/>
                        <a:pt x="12196" y="71619"/>
                        <a:pt x="13350" y="68066"/>
                      </a:cubicBezTo>
                      <a:lnTo>
                        <a:pt x="19740" y="48395"/>
                      </a:lnTo>
                      <a:cubicBezTo>
                        <a:pt x="20239" y="46806"/>
                        <a:pt x="19678" y="45091"/>
                        <a:pt x="18338" y="44094"/>
                      </a:cubicBezTo>
                      <a:lnTo>
                        <a:pt x="1598" y="31937"/>
                      </a:lnTo>
                      <a:cubicBezTo>
                        <a:pt x="-1426" y="29754"/>
                        <a:pt x="133" y="24985"/>
                        <a:pt x="3842" y="24985"/>
                      </a:cubicBezTo>
                      <a:lnTo>
                        <a:pt x="24541" y="24985"/>
                      </a:lnTo>
                      <a:cubicBezTo>
                        <a:pt x="26224" y="24985"/>
                        <a:pt x="27690" y="23925"/>
                        <a:pt x="28188" y="22335"/>
                      </a:cubicBezTo>
                      <a:lnTo>
                        <a:pt x="34610" y="2665"/>
                      </a:lnTo>
                      <a:cubicBezTo>
                        <a:pt x="35763" y="-888"/>
                        <a:pt x="40751" y="-888"/>
                        <a:pt x="41904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7" name="Hình tự do: Hình 946">
                  <a:extLst>
                    <a:ext uri="{FF2B5EF4-FFF2-40B4-BE49-F238E27FC236}">
                      <a16:creationId xmlns:a16="http://schemas.microsoft.com/office/drawing/2014/main" id="{5A31E4D4-4A07-F9C7-E564-0A4BAF87C454}"/>
                    </a:ext>
                  </a:extLst>
                </p:cNvPr>
                <p:cNvSpPr/>
                <p:nvPr/>
              </p:nvSpPr>
              <p:spPr>
                <a:xfrm>
                  <a:off x="11015943" y="4261483"/>
                  <a:ext cx="76490" cy="73117"/>
                </a:xfrm>
                <a:custGeom>
                  <a:avLst/>
                  <a:gdLst>
                    <a:gd name="connsiteX0" fmla="*/ 41904 w 76490"/>
                    <a:gd name="connsiteY0" fmla="*/ 2665 h 73117"/>
                    <a:gd name="connsiteX1" fmla="*/ 48295 w 76490"/>
                    <a:gd name="connsiteY1" fmla="*/ 22335 h 73117"/>
                    <a:gd name="connsiteX2" fmla="*/ 51942 w 76490"/>
                    <a:gd name="connsiteY2" fmla="*/ 24985 h 73117"/>
                    <a:gd name="connsiteX3" fmla="*/ 72640 w 76490"/>
                    <a:gd name="connsiteY3" fmla="*/ 24985 h 73117"/>
                    <a:gd name="connsiteX4" fmla="*/ 74885 w 76490"/>
                    <a:gd name="connsiteY4" fmla="*/ 31937 h 73117"/>
                    <a:gd name="connsiteX5" fmla="*/ 58145 w 76490"/>
                    <a:gd name="connsiteY5" fmla="*/ 44094 h 73117"/>
                    <a:gd name="connsiteX6" fmla="*/ 56774 w 76490"/>
                    <a:gd name="connsiteY6" fmla="*/ 48395 h 73117"/>
                    <a:gd name="connsiteX7" fmla="*/ 63164 w 76490"/>
                    <a:gd name="connsiteY7" fmla="*/ 68066 h 73117"/>
                    <a:gd name="connsiteX8" fmla="*/ 57241 w 76490"/>
                    <a:gd name="connsiteY8" fmla="*/ 72367 h 73117"/>
                    <a:gd name="connsiteX9" fmla="*/ 40502 w 76490"/>
                    <a:gd name="connsiteY9" fmla="*/ 60210 h 73117"/>
                    <a:gd name="connsiteX10" fmla="*/ 35981 w 76490"/>
                    <a:gd name="connsiteY10" fmla="*/ 60210 h 73117"/>
                    <a:gd name="connsiteX11" fmla="*/ 19242 w 76490"/>
                    <a:gd name="connsiteY11" fmla="*/ 72367 h 73117"/>
                    <a:gd name="connsiteX12" fmla="*/ 13350 w 76490"/>
                    <a:gd name="connsiteY12" fmla="*/ 68066 h 73117"/>
                    <a:gd name="connsiteX13" fmla="*/ 19740 w 76490"/>
                    <a:gd name="connsiteY13" fmla="*/ 48395 h 73117"/>
                    <a:gd name="connsiteX14" fmla="*/ 18337 w 76490"/>
                    <a:gd name="connsiteY14" fmla="*/ 44094 h 73117"/>
                    <a:gd name="connsiteX15" fmla="*/ 1598 w 76490"/>
                    <a:gd name="connsiteY15" fmla="*/ 31937 h 73117"/>
                    <a:gd name="connsiteX16" fmla="*/ 3842 w 76490"/>
                    <a:gd name="connsiteY16" fmla="*/ 24985 h 73117"/>
                    <a:gd name="connsiteX17" fmla="*/ 24541 w 76490"/>
                    <a:gd name="connsiteY17" fmla="*/ 24985 h 73117"/>
                    <a:gd name="connsiteX18" fmla="*/ 28188 w 76490"/>
                    <a:gd name="connsiteY18" fmla="*/ 22335 h 73117"/>
                    <a:gd name="connsiteX19" fmla="*/ 34610 w 76490"/>
                    <a:gd name="connsiteY19" fmla="*/ 2665 h 73117"/>
                    <a:gd name="connsiteX20" fmla="*/ 41904 w 76490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90" h="73117">
                      <a:moveTo>
                        <a:pt x="41904" y="2665"/>
                      </a:moveTo>
                      <a:lnTo>
                        <a:pt x="48295" y="22335"/>
                      </a:lnTo>
                      <a:cubicBezTo>
                        <a:pt x="48824" y="23925"/>
                        <a:pt x="50289" y="24985"/>
                        <a:pt x="51942" y="24985"/>
                      </a:cubicBezTo>
                      <a:lnTo>
                        <a:pt x="72640" y="24985"/>
                      </a:lnTo>
                      <a:cubicBezTo>
                        <a:pt x="76381" y="24985"/>
                        <a:pt x="77909" y="29754"/>
                        <a:pt x="74885" y="31937"/>
                      </a:cubicBezTo>
                      <a:lnTo>
                        <a:pt x="58145" y="44094"/>
                      </a:lnTo>
                      <a:cubicBezTo>
                        <a:pt x="56805" y="45091"/>
                        <a:pt x="56244" y="46806"/>
                        <a:pt x="56774" y="48395"/>
                      </a:cubicBezTo>
                      <a:lnTo>
                        <a:pt x="63164" y="68066"/>
                      </a:lnTo>
                      <a:cubicBezTo>
                        <a:pt x="64317" y="71619"/>
                        <a:pt x="60265" y="74549"/>
                        <a:pt x="57241" y="72367"/>
                      </a:cubicBezTo>
                      <a:lnTo>
                        <a:pt x="40502" y="60210"/>
                      </a:lnTo>
                      <a:cubicBezTo>
                        <a:pt x="39161" y="59244"/>
                        <a:pt x="37322" y="59244"/>
                        <a:pt x="35981" y="60210"/>
                      </a:cubicBezTo>
                      <a:lnTo>
                        <a:pt x="19242" y="72367"/>
                      </a:lnTo>
                      <a:cubicBezTo>
                        <a:pt x="16249" y="74549"/>
                        <a:pt x="12197" y="71619"/>
                        <a:pt x="13350" y="68066"/>
                      </a:cubicBezTo>
                      <a:lnTo>
                        <a:pt x="19740" y="48395"/>
                      </a:lnTo>
                      <a:cubicBezTo>
                        <a:pt x="20239" y="46806"/>
                        <a:pt x="19678" y="45091"/>
                        <a:pt x="18337" y="44094"/>
                      </a:cubicBezTo>
                      <a:lnTo>
                        <a:pt x="1598" y="31937"/>
                      </a:lnTo>
                      <a:cubicBezTo>
                        <a:pt x="-1426" y="29754"/>
                        <a:pt x="133" y="24985"/>
                        <a:pt x="3842" y="24985"/>
                      </a:cubicBezTo>
                      <a:lnTo>
                        <a:pt x="24541" y="24985"/>
                      </a:lnTo>
                      <a:cubicBezTo>
                        <a:pt x="26224" y="24985"/>
                        <a:pt x="27689" y="23925"/>
                        <a:pt x="28188" y="22335"/>
                      </a:cubicBezTo>
                      <a:lnTo>
                        <a:pt x="34610" y="2665"/>
                      </a:lnTo>
                      <a:cubicBezTo>
                        <a:pt x="35763" y="-888"/>
                        <a:pt x="40751" y="-888"/>
                        <a:pt x="41904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37" name="Đồ họa 3">
                <a:extLst>
                  <a:ext uri="{FF2B5EF4-FFF2-40B4-BE49-F238E27FC236}">
                    <a16:creationId xmlns:a16="http://schemas.microsoft.com/office/drawing/2014/main" id="{39FD5961-D236-5516-AFB8-3F385E5E270B}"/>
                  </a:ext>
                </a:extLst>
              </p:cNvPr>
              <p:cNvGrpSpPr/>
              <p:nvPr/>
            </p:nvGrpSpPr>
            <p:grpSpPr>
              <a:xfrm>
                <a:off x="10619715" y="4377617"/>
                <a:ext cx="475103" cy="129647"/>
                <a:chOff x="10619715" y="4377617"/>
                <a:chExt cx="475103" cy="129647"/>
              </a:xfrm>
              <a:solidFill>
                <a:srgbClr val="4EAFE5"/>
              </a:solidFill>
            </p:grpSpPr>
            <p:sp>
              <p:nvSpPr>
                <p:cNvPr id="940" name="Hình tự do: Hình 939">
                  <a:extLst>
                    <a:ext uri="{FF2B5EF4-FFF2-40B4-BE49-F238E27FC236}">
                      <a16:creationId xmlns:a16="http://schemas.microsoft.com/office/drawing/2014/main" id="{DCAABB2F-C958-F1D6-0BA0-6D85D40B7859}"/>
                    </a:ext>
                  </a:extLst>
                </p:cNvPr>
                <p:cNvSpPr/>
                <p:nvPr/>
              </p:nvSpPr>
              <p:spPr>
                <a:xfrm>
                  <a:off x="10619715" y="4377617"/>
                  <a:ext cx="76996" cy="129647"/>
                </a:xfrm>
                <a:custGeom>
                  <a:avLst/>
                  <a:gdLst>
                    <a:gd name="connsiteX0" fmla="*/ 42831 w 76996"/>
                    <a:gd name="connsiteY0" fmla="*/ 9850 h 129647"/>
                    <a:gd name="connsiteX1" fmla="*/ 44172 w 76996"/>
                    <a:gd name="connsiteY1" fmla="*/ 9850 h 129647"/>
                    <a:gd name="connsiteX2" fmla="*/ 59758 w 76996"/>
                    <a:gd name="connsiteY2" fmla="*/ 12469 h 129647"/>
                    <a:gd name="connsiteX3" fmla="*/ 73412 w 76996"/>
                    <a:gd name="connsiteY3" fmla="*/ 20137 h 129647"/>
                    <a:gd name="connsiteX4" fmla="*/ 61005 w 76996"/>
                    <a:gd name="connsiteY4" fmla="*/ 34009 h 129647"/>
                    <a:gd name="connsiteX5" fmla="*/ 52807 w 76996"/>
                    <a:gd name="connsiteY5" fmla="*/ 28117 h 129647"/>
                    <a:gd name="connsiteX6" fmla="*/ 42831 w 76996"/>
                    <a:gd name="connsiteY6" fmla="*/ 25967 h 129647"/>
                    <a:gd name="connsiteX7" fmla="*/ 42831 w 76996"/>
                    <a:gd name="connsiteY7" fmla="*/ 55799 h 129647"/>
                    <a:gd name="connsiteX8" fmla="*/ 43424 w 76996"/>
                    <a:gd name="connsiteY8" fmla="*/ 55955 h 129647"/>
                    <a:gd name="connsiteX9" fmla="*/ 55737 w 76996"/>
                    <a:gd name="connsiteY9" fmla="*/ 59664 h 129647"/>
                    <a:gd name="connsiteX10" fmla="*/ 66460 w 76996"/>
                    <a:gd name="connsiteY10" fmla="*/ 65119 h 129647"/>
                    <a:gd name="connsiteX11" fmla="*/ 74066 w 76996"/>
                    <a:gd name="connsiteY11" fmla="*/ 73536 h 129647"/>
                    <a:gd name="connsiteX12" fmla="*/ 76997 w 76996"/>
                    <a:gd name="connsiteY12" fmla="*/ 86223 h 129647"/>
                    <a:gd name="connsiteX13" fmla="*/ 74285 w 76996"/>
                    <a:gd name="connsiteY13" fmla="*/ 99441 h 129647"/>
                    <a:gd name="connsiteX14" fmla="*/ 66990 w 76996"/>
                    <a:gd name="connsiteY14" fmla="*/ 109291 h 129647"/>
                    <a:gd name="connsiteX15" fmla="*/ 56173 w 76996"/>
                    <a:gd name="connsiteY15" fmla="*/ 115775 h 129647"/>
                    <a:gd name="connsiteX16" fmla="*/ 42831 w 76996"/>
                    <a:gd name="connsiteY16" fmla="*/ 118892 h 129647"/>
                    <a:gd name="connsiteX17" fmla="*/ 42831 w 76996"/>
                    <a:gd name="connsiteY17" fmla="*/ 129647 h 129647"/>
                    <a:gd name="connsiteX18" fmla="*/ 34758 w 76996"/>
                    <a:gd name="connsiteY18" fmla="*/ 129647 h 129647"/>
                    <a:gd name="connsiteX19" fmla="*/ 34758 w 76996"/>
                    <a:gd name="connsiteY19" fmla="*/ 119048 h 129647"/>
                    <a:gd name="connsiteX20" fmla="*/ 15898 w 76996"/>
                    <a:gd name="connsiteY20" fmla="*/ 116056 h 129647"/>
                    <a:gd name="connsiteX21" fmla="*/ 0 w 76996"/>
                    <a:gd name="connsiteY21" fmla="*/ 105769 h 129647"/>
                    <a:gd name="connsiteX22" fmla="*/ 13591 w 76996"/>
                    <a:gd name="connsiteY22" fmla="*/ 91897 h 129647"/>
                    <a:gd name="connsiteX23" fmla="*/ 22819 w 76996"/>
                    <a:gd name="connsiteY23" fmla="*/ 99659 h 129647"/>
                    <a:gd name="connsiteX24" fmla="*/ 34758 w 76996"/>
                    <a:gd name="connsiteY24" fmla="*/ 102932 h 129647"/>
                    <a:gd name="connsiteX25" fmla="*/ 34758 w 76996"/>
                    <a:gd name="connsiteY25" fmla="*/ 71448 h 129647"/>
                    <a:gd name="connsiteX26" fmla="*/ 34010 w 76996"/>
                    <a:gd name="connsiteY26" fmla="*/ 71323 h 129647"/>
                    <a:gd name="connsiteX27" fmla="*/ 22102 w 76996"/>
                    <a:gd name="connsiteY27" fmla="*/ 67364 h 129647"/>
                    <a:gd name="connsiteX28" fmla="*/ 12033 w 76996"/>
                    <a:gd name="connsiteY28" fmla="*/ 61691 h 129647"/>
                    <a:gd name="connsiteX29" fmla="*/ 5081 w 76996"/>
                    <a:gd name="connsiteY29" fmla="*/ 53180 h 129647"/>
                    <a:gd name="connsiteX30" fmla="*/ 2556 w 76996"/>
                    <a:gd name="connsiteY30" fmla="*/ 40743 h 129647"/>
                    <a:gd name="connsiteX31" fmla="*/ 5237 w 76996"/>
                    <a:gd name="connsiteY31" fmla="*/ 28648 h 129647"/>
                    <a:gd name="connsiteX32" fmla="*/ 12376 w 76996"/>
                    <a:gd name="connsiteY32" fmla="*/ 19327 h 129647"/>
                    <a:gd name="connsiteX33" fmla="*/ 22694 w 76996"/>
                    <a:gd name="connsiteY33" fmla="*/ 12999 h 129647"/>
                    <a:gd name="connsiteX34" fmla="*/ 34758 w 76996"/>
                    <a:gd name="connsiteY34" fmla="*/ 10006 h 129647"/>
                    <a:gd name="connsiteX35" fmla="*/ 34758 w 76996"/>
                    <a:gd name="connsiteY35" fmla="*/ 0 h 129647"/>
                    <a:gd name="connsiteX36" fmla="*/ 42831 w 76996"/>
                    <a:gd name="connsiteY36" fmla="*/ 0 h 129647"/>
                    <a:gd name="connsiteX37" fmla="*/ 42831 w 76996"/>
                    <a:gd name="connsiteY37" fmla="*/ 9850 h 129647"/>
                    <a:gd name="connsiteX38" fmla="*/ 34758 w 76996"/>
                    <a:gd name="connsiteY38" fmla="*/ 26278 h 129647"/>
                    <a:gd name="connsiteX39" fmla="*/ 25437 w 76996"/>
                    <a:gd name="connsiteY39" fmla="*/ 30674 h 129647"/>
                    <a:gd name="connsiteX40" fmla="*/ 21354 w 76996"/>
                    <a:gd name="connsiteY40" fmla="*/ 39838 h 129647"/>
                    <a:gd name="connsiteX41" fmla="*/ 22445 w 76996"/>
                    <a:gd name="connsiteY41" fmla="*/ 45356 h 129647"/>
                    <a:gd name="connsiteX42" fmla="*/ 25375 w 76996"/>
                    <a:gd name="connsiteY42" fmla="*/ 48941 h 129647"/>
                    <a:gd name="connsiteX43" fmla="*/ 29614 w 76996"/>
                    <a:gd name="connsiteY43" fmla="*/ 51404 h 129647"/>
                    <a:gd name="connsiteX44" fmla="*/ 34758 w 76996"/>
                    <a:gd name="connsiteY44" fmla="*/ 53555 h 129647"/>
                    <a:gd name="connsiteX45" fmla="*/ 34758 w 76996"/>
                    <a:gd name="connsiteY45" fmla="*/ 26278 h 129647"/>
                    <a:gd name="connsiteX46" fmla="*/ 42831 w 76996"/>
                    <a:gd name="connsiteY46" fmla="*/ 102932 h 129647"/>
                    <a:gd name="connsiteX47" fmla="*/ 48723 w 76996"/>
                    <a:gd name="connsiteY47" fmla="*/ 101062 h 129647"/>
                    <a:gd name="connsiteX48" fmla="*/ 53555 w 76996"/>
                    <a:gd name="connsiteY48" fmla="*/ 97944 h 129647"/>
                    <a:gd name="connsiteX49" fmla="*/ 56921 w 76996"/>
                    <a:gd name="connsiteY49" fmla="*/ 93487 h 129647"/>
                    <a:gd name="connsiteX50" fmla="*/ 58168 w 76996"/>
                    <a:gd name="connsiteY50" fmla="*/ 87595 h 129647"/>
                    <a:gd name="connsiteX51" fmla="*/ 56766 w 76996"/>
                    <a:gd name="connsiteY51" fmla="*/ 82046 h 129647"/>
                    <a:gd name="connsiteX52" fmla="*/ 53118 w 76996"/>
                    <a:gd name="connsiteY52" fmla="*/ 78337 h 129647"/>
                    <a:gd name="connsiteX53" fmla="*/ 48193 w 76996"/>
                    <a:gd name="connsiteY53" fmla="*/ 75781 h 129647"/>
                    <a:gd name="connsiteX54" fmla="*/ 42831 w 76996"/>
                    <a:gd name="connsiteY54" fmla="*/ 73848 h 129647"/>
                    <a:gd name="connsiteX55" fmla="*/ 42831 w 76996"/>
                    <a:gd name="connsiteY55" fmla="*/ 102932 h 12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76996" h="129647">
                      <a:moveTo>
                        <a:pt x="42831" y="9850"/>
                      </a:moveTo>
                      <a:lnTo>
                        <a:pt x="44172" y="9850"/>
                      </a:lnTo>
                      <a:cubicBezTo>
                        <a:pt x="49222" y="9850"/>
                        <a:pt x="54428" y="10723"/>
                        <a:pt x="59758" y="12469"/>
                      </a:cubicBezTo>
                      <a:cubicBezTo>
                        <a:pt x="65057" y="14215"/>
                        <a:pt x="69609" y="16771"/>
                        <a:pt x="73412" y="20137"/>
                      </a:cubicBezTo>
                      <a:lnTo>
                        <a:pt x="61005" y="34009"/>
                      </a:lnTo>
                      <a:cubicBezTo>
                        <a:pt x="58730" y="31547"/>
                        <a:pt x="55986" y="29583"/>
                        <a:pt x="52807" y="28117"/>
                      </a:cubicBezTo>
                      <a:cubicBezTo>
                        <a:pt x="49627" y="26684"/>
                        <a:pt x="46292" y="25967"/>
                        <a:pt x="42831" y="25967"/>
                      </a:cubicBezTo>
                      <a:lnTo>
                        <a:pt x="42831" y="55799"/>
                      </a:lnTo>
                      <a:lnTo>
                        <a:pt x="43424" y="55955"/>
                      </a:lnTo>
                      <a:cubicBezTo>
                        <a:pt x="47601" y="57046"/>
                        <a:pt x="51685" y="58293"/>
                        <a:pt x="55737" y="59664"/>
                      </a:cubicBezTo>
                      <a:cubicBezTo>
                        <a:pt x="59758" y="61067"/>
                        <a:pt x="63343" y="62875"/>
                        <a:pt x="66460" y="65119"/>
                      </a:cubicBezTo>
                      <a:cubicBezTo>
                        <a:pt x="69609" y="67364"/>
                        <a:pt x="72134" y="70169"/>
                        <a:pt x="74066" y="73536"/>
                      </a:cubicBezTo>
                      <a:cubicBezTo>
                        <a:pt x="75999" y="76934"/>
                        <a:pt x="76997" y="81142"/>
                        <a:pt x="76997" y="86223"/>
                      </a:cubicBezTo>
                      <a:cubicBezTo>
                        <a:pt x="76997" y="91211"/>
                        <a:pt x="76093" y="95607"/>
                        <a:pt x="74285" y="99441"/>
                      </a:cubicBezTo>
                      <a:cubicBezTo>
                        <a:pt x="72508" y="103275"/>
                        <a:pt x="70077" y="106548"/>
                        <a:pt x="66990" y="109291"/>
                      </a:cubicBezTo>
                      <a:cubicBezTo>
                        <a:pt x="63904" y="112003"/>
                        <a:pt x="60288" y="114185"/>
                        <a:pt x="56173" y="115775"/>
                      </a:cubicBezTo>
                      <a:cubicBezTo>
                        <a:pt x="52059" y="117365"/>
                        <a:pt x="47601" y="118394"/>
                        <a:pt x="42831" y="118892"/>
                      </a:cubicBezTo>
                      <a:lnTo>
                        <a:pt x="42831" y="129647"/>
                      </a:lnTo>
                      <a:lnTo>
                        <a:pt x="34758" y="129647"/>
                      </a:lnTo>
                      <a:lnTo>
                        <a:pt x="34758" y="119048"/>
                      </a:lnTo>
                      <a:cubicBezTo>
                        <a:pt x="28211" y="119142"/>
                        <a:pt x="21915" y="118144"/>
                        <a:pt x="15898" y="116056"/>
                      </a:cubicBezTo>
                      <a:cubicBezTo>
                        <a:pt x="9882" y="113967"/>
                        <a:pt x="4583" y="110538"/>
                        <a:pt x="0" y="105769"/>
                      </a:cubicBezTo>
                      <a:lnTo>
                        <a:pt x="13591" y="91897"/>
                      </a:lnTo>
                      <a:cubicBezTo>
                        <a:pt x="15960" y="95295"/>
                        <a:pt x="19046" y="97851"/>
                        <a:pt x="22819" y="99659"/>
                      </a:cubicBezTo>
                      <a:cubicBezTo>
                        <a:pt x="26622" y="101436"/>
                        <a:pt x="30581" y="102527"/>
                        <a:pt x="34758" y="102932"/>
                      </a:cubicBezTo>
                      <a:lnTo>
                        <a:pt x="34758" y="71448"/>
                      </a:lnTo>
                      <a:lnTo>
                        <a:pt x="34010" y="71323"/>
                      </a:lnTo>
                      <a:cubicBezTo>
                        <a:pt x="29833" y="70139"/>
                        <a:pt x="25874" y="68798"/>
                        <a:pt x="22102" y="67364"/>
                      </a:cubicBezTo>
                      <a:cubicBezTo>
                        <a:pt x="18298" y="65930"/>
                        <a:pt x="14963" y="64029"/>
                        <a:pt x="12033" y="61691"/>
                      </a:cubicBezTo>
                      <a:cubicBezTo>
                        <a:pt x="9071" y="59353"/>
                        <a:pt x="6765" y="56516"/>
                        <a:pt x="5081" y="53180"/>
                      </a:cubicBezTo>
                      <a:cubicBezTo>
                        <a:pt x="3398" y="49845"/>
                        <a:pt x="2556" y="45699"/>
                        <a:pt x="2556" y="40743"/>
                      </a:cubicBezTo>
                      <a:cubicBezTo>
                        <a:pt x="2556" y="36254"/>
                        <a:pt x="3429" y="32232"/>
                        <a:pt x="5237" y="28648"/>
                      </a:cubicBezTo>
                      <a:cubicBezTo>
                        <a:pt x="7014" y="25063"/>
                        <a:pt x="9414" y="21977"/>
                        <a:pt x="12376" y="19327"/>
                      </a:cubicBezTo>
                      <a:cubicBezTo>
                        <a:pt x="15368" y="16709"/>
                        <a:pt x="18797" y="14589"/>
                        <a:pt x="22694" y="12999"/>
                      </a:cubicBezTo>
                      <a:cubicBezTo>
                        <a:pt x="26559" y="11409"/>
                        <a:pt x="30581" y="10412"/>
                        <a:pt x="34758" y="10006"/>
                      </a:cubicBezTo>
                      <a:lnTo>
                        <a:pt x="34758" y="0"/>
                      </a:lnTo>
                      <a:lnTo>
                        <a:pt x="42831" y="0"/>
                      </a:lnTo>
                      <a:lnTo>
                        <a:pt x="42831" y="9850"/>
                      </a:lnTo>
                      <a:close/>
                      <a:moveTo>
                        <a:pt x="34758" y="26278"/>
                      </a:moveTo>
                      <a:cubicBezTo>
                        <a:pt x="31266" y="26871"/>
                        <a:pt x="28180" y="28336"/>
                        <a:pt x="25437" y="30674"/>
                      </a:cubicBezTo>
                      <a:cubicBezTo>
                        <a:pt x="22694" y="33012"/>
                        <a:pt x="21354" y="36067"/>
                        <a:pt x="21354" y="39838"/>
                      </a:cubicBezTo>
                      <a:cubicBezTo>
                        <a:pt x="21354" y="42114"/>
                        <a:pt x="21728" y="43985"/>
                        <a:pt x="22445" y="45356"/>
                      </a:cubicBezTo>
                      <a:cubicBezTo>
                        <a:pt x="23193" y="46759"/>
                        <a:pt x="24159" y="47943"/>
                        <a:pt x="25375" y="48941"/>
                      </a:cubicBezTo>
                      <a:cubicBezTo>
                        <a:pt x="26559" y="49938"/>
                        <a:pt x="27962" y="50749"/>
                        <a:pt x="29614" y="51404"/>
                      </a:cubicBezTo>
                      <a:cubicBezTo>
                        <a:pt x="31266" y="52058"/>
                        <a:pt x="32981" y="52775"/>
                        <a:pt x="34758" y="53555"/>
                      </a:cubicBezTo>
                      <a:lnTo>
                        <a:pt x="34758" y="26278"/>
                      </a:lnTo>
                      <a:close/>
                      <a:moveTo>
                        <a:pt x="42831" y="102932"/>
                      </a:moveTo>
                      <a:cubicBezTo>
                        <a:pt x="44920" y="102558"/>
                        <a:pt x="46884" y="101935"/>
                        <a:pt x="48723" y="101062"/>
                      </a:cubicBezTo>
                      <a:cubicBezTo>
                        <a:pt x="50562" y="100220"/>
                        <a:pt x="52183" y="99191"/>
                        <a:pt x="53555" y="97944"/>
                      </a:cubicBezTo>
                      <a:cubicBezTo>
                        <a:pt x="54958" y="96697"/>
                        <a:pt x="56080" y="95201"/>
                        <a:pt x="56921" y="93487"/>
                      </a:cubicBezTo>
                      <a:cubicBezTo>
                        <a:pt x="57763" y="91741"/>
                        <a:pt x="58168" y="89777"/>
                        <a:pt x="58168" y="87595"/>
                      </a:cubicBezTo>
                      <a:cubicBezTo>
                        <a:pt x="58168" y="85382"/>
                        <a:pt x="57701" y="83543"/>
                        <a:pt x="56766" y="82046"/>
                      </a:cubicBezTo>
                      <a:cubicBezTo>
                        <a:pt x="55830" y="80581"/>
                        <a:pt x="54615" y="79334"/>
                        <a:pt x="53118" y="78337"/>
                      </a:cubicBezTo>
                      <a:cubicBezTo>
                        <a:pt x="51622" y="77339"/>
                        <a:pt x="49970" y="76498"/>
                        <a:pt x="48193" y="75781"/>
                      </a:cubicBezTo>
                      <a:cubicBezTo>
                        <a:pt x="46385" y="75095"/>
                        <a:pt x="44608" y="74440"/>
                        <a:pt x="42831" y="73848"/>
                      </a:cubicBezTo>
                      <a:lnTo>
                        <a:pt x="42831" y="10293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1" name="Hình tự do: Hình 940">
                  <a:extLst>
                    <a:ext uri="{FF2B5EF4-FFF2-40B4-BE49-F238E27FC236}">
                      <a16:creationId xmlns:a16="http://schemas.microsoft.com/office/drawing/2014/main" id="{0D63B0CA-177A-C155-0BD4-F53A3D1F8358}"/>
                    </a:ext>
                  </a:extLst>
                </p:cNvPr>
                <p:cNvSpPr/>
                <p:nvPr/>
              </p:nvSpPr>
              <p:spPr>
                <a:xfrm>
                  <a:off x="10797680" y="4387467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615 h 109198"/>
                    <a:gd name="connsiteX1" fmla="*/ 2026 w 76373"/>
                    <a:gd name="connsiteY1" fmla="*/ 33199 h 109198"/>
                    <a:gd name="connsiteX2" fmla="*/ 7326 w 76373"/>
                    <a:gd name="connsiteY2" fmla="*/ 18267 h 109198"/>
                    <a:gd name="connsiteX3" fmla="*/ 14713 w 76373"/>
                    <a:gd name="connsiteY3" fmla="*/ 8573 h 109198"/>
                    <a:gd name="connsiteX4" fmla="*/ 23037 w 76373"/>
                    <a:gd name="connsiteY4" fmla="*/ 3055 h 109198"/>
                    <a:gd name="connsiteX5" fmla="*/ 31266 w 76373"/>
                    <a:gd name="connsiteY5" fmla="*/ 592 h 109198"/>
                    <a:gd name="connsiteX6" fmla="*/ 38187 w 76373"/>
                    <a:gd name="connsiteY6" fmla="*/ 0 h 109198"/>
                    <a:gd name="connsiteX7" fmla="*/ 45138 w 76373"/>
                    <a:gd name="connsiteY7" fmla="*/ 592 h 109198"/>
                    <a:gd name="connsiteX8" fmla="*/ 53336 w 76373"/>
                    <a:gd name="connsiteY8" fmla="*/ 3055 h 109198"/>
                    <a:gd name="connsiteX9" fmla="*/ 61691 w 76373"/>
                    <a:gd name="connsiteY9" fmla="*/ 8573 h 109198"/>
                    <a:gd name="connsiteX10" fmla="*/ 69078 w 76373"/>
                    <a:gd name="connsiteY10" fmla="*/ 18267 h 109198"/>
                    <a:gd name="connsiteX11" fmla="*/ 74378 w 76373"/>
                    <a:gd name="connsiteY11" fmla="*/ 33199 h 109198"/>
                    <a:gd name="connsiteX12" fmla="*/ 76373 w 76373"/>
                    <a:gd name="connsiteY12" fmla="*/ 54615 h 109198"/>
                    <a:gd name="connsiteX13" fmla="*/ 74378 w 76373"/>
                    <a:gd name="connsiteY13" fmla="*/ 75999 h 109198"/>
                    <a:gd name="connsiteX14" fmla="*/ 69078 w 76373"/>
                    <a:gd name="connsiteY14" fmla="*/ 90931 h 109198"/>
                    <a:gd name="connsiteX15" fmla="*/ 61691 w 76373"/>
                    <a:gd name="connsiteY15" fmla="*/ 100626 h 109198"/>
                    <a:gd name="connsiteX16" fmla="*/ 53336 w 76373"/>
                    <a:gd name="connsiteY16" fmla="*/ 106143 h 109198"/>
                    <a:gd name="connsiteX17" fmla="*/ 45138 w 76373"/>
                    <a:gd name="connsiteY17" fmla="*/ 108606 h 109198"/>
                    <a:gd name="connsiteX18" fmla="*/ 38187 w 76373"/>
                    <a:gd name="connsiteY18" fmla="*/ 109198 h 109198"/>
                    <a:gd name="connsiteX19" fmla="*/ 31266 w 76373"/>
                    <a:gd name="connsiteY19" fmla="*/ 108606 h 109198"/>
                    <a:gd name="connsiteX20" fmla="*/ 23037 w 76373"/>
                    <a:gd name="connsiteY20" fmla="*/ 106143 h 109198"/>
                    <a:gd name="connsiteX21" fmla="*/ 14713 w 76373"/>
                    <a:gd name="connsiteY21" fmla="*/ 100626 h 109198"/>
                    <a:gd name="connsiteX22" fmla="*/ 7326 w 76373"/>
                    <a:gd name="connsiteY22" fmla="*/ 90931 h 109198"/>
                    <a:gd name="connsiteX23" fmla="*/ 2026 w 76373"/>
                    <a:gd name="connsiteY23" fmla="*/ 75999 h 109198"/>
                    <a:gd name="connsiteX24" fmla="*/ 0 w 76373"/>
                    <a:gd name="connsiteY24" fmla="*/ 54615 h 109198"/>
                    <a:gd name="connsiteX25" fmla="*/ 17893 w 76373"/>
                    <a:gd name="connsiteY25" fmla="*/ 54615 h 109198"/>
                    <a:gd name="connsiteX26" fmla="*/ 18579 w 76373"/>
                    <a:gd name="connsiteY26" fmla="*/ 66024 h 109198"/>
                    <a:gd name="connsiteX27" fmla="*/ 21322 w 76373"/>
                    <a:gd name="connsiteY27" fmla="*/ 78337 h 109198"/>
                    <a:gd name="connsiteX28" fmla="*/ 27463 w 76373"/>
                    <a:gd name="connsiteY28" fmla="*/ 88188 h 109198"/>
                    <a:gd name="connsiteX29" fmla="*/ 38187 w 76373"/>
                    <a:gd name="connsiteY29" fmla="*/ 92209 h 109198"/>
                    <a:gd name="connsiteX30" fmla="*/ 48941 w 76373"/>
                    <a:gd name="connsiteY30" fmla="*/ 88188 h 109198"/>
                    <a:gd name="connsiteX31" fmla="*/ 55051 w 76373"/>
                    <a:gd name="connsiteY31" fmla="*/ 78337 h 109198"/>
                    <a:gd name="connsiteX32" fmla="*/ 57794 w 76373"/>
                    <a:gd name="connsiteY32" fmla="*/ 66024 h 109198"/>
                    <a:gd name="connsiteX33" fmla="*/ 58480 w 76373"/>
                    <a:gd name="connsiteY33" fmla="*/ 54615 h 109198"/>
                    <a:gd name="connsiteX34" fmla="*/ 57794 w 76373"/>
                    <a:gd name="connsiteY34" fmla="*/ 43205 h 109198"/>
                    <a:gd name="connsiteX35" fmla="*/ 55051 w 76373"/>
                    <a:gd name="connsiteY35" fmla="*/ 30892 h 109198"/>
                    <a:gd name="connsiteX36" fmla="*/ 48941 w 76373"/>
                    <a:gd name="connsiteY36" fmla="*/ 21042 h 109198"/>
                    <a:gd name="connsiteX37" fmla="*/ 38187 w 76373"/>
                    <a:gd name="connsiteY37" fmla="*/ 17021 h 109198"/>
                    <a:gd name="connsiteX38" fmla="*/ 27463 w 76373"/>
                    <a:gd name="connsiteY38" fmla="*/ 21042 h 109198"/>
                    <a:gd name="connsiteX39" fmla="*/ 21322 w 76373"/>
                    <a:gd name="connsiteY39" fmla="*/ 30892 h 109198"/>
                    <a:gd name="connsiteX40" fmla="*/ 18579 w 76373"/>
                    <a:gd name="connsiteY40" fmla="*/ 43205 h 109198"/>
                    <a:gd name="connsiteX41" fmla="*/ 17893 w 76373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615"/>
                      </a:moveTo>
                      <a:cubicBezTo>
                        <a:pt x="0" y="46261"/>
                        <a:pt x="686" y="39122"/>
                        <a:pt x="2026" y="33199"/>
                      </a:cubicBezTo>
                      <a:cubicBezTo>
                        <a:pt x="3367" y="27276"/>
                        <a:pt x="5112" y="22320"/>
                        <a:pt x="7326" y="18267"/>
                      </a:cubicBezTo>
                      <a:cubicBezTo>
                        <a:pt x="9507" y="14246"/>
                        <a:pt x="11970" y="11035"/>
                        <a:pt x="14713" y="8573"/>
                      </a:cubicBezTo>
                      <a:cubicBezTo>
                        <a:pt x="17425" y="6141"/>
                        <a:pt x="20231" y="4302"/>
                        <a:pt x="23037" y="3055"/>
                      </a:cubicBezTo>
                      <a:cubicBezTo>
                        <a:pt x="25873" y="1839"/>
                        <a:pt x="28616" y="998"/>
                        <a:pt x="31266" y="592"/>
                      </a:cubicBezTo>
                      <a:cubicBezTo>
                        <a:pt x="33885" y="218"/>
                        <a:pt x="36223" y="0"/>
                        <a:pt x="38187" y="0"/>
                      </a:cubicBezTo>
                      <a:cubicBezTo>
                        <a:pt x="40182" y="0"/>
                        <a:pt x="42488" y="218"/>
                        <a:pt x="45138" y="592"/>
                      </a:cubicBezTo>
                      <a:cubicBezTo>
                        <a:pt x="47756" y="998"/>
                        <a:pt x="50500" y="1839"/>
                        <a:pt x="53336" y="3055"/>
                      </a:cubicBezTo>
                      <a:cubicBezTo>
                        <a:pt x="56173" y="4302"/>
                        <a:pt x="58947" y="6141"/>
                        <a:pt x="61691" y="8573"/>
                      </a:cubicBezTo>
                      <a:cubicBezTo>
                        <a:pt x="64434" y="11035"/>
                        <a:pt x="66897" y="14246"/>
                        <a:pt x="69078" y="18267"/>
                      </a:cubicBezTo>
                      <a:cubicBezTo>
                        <a:pt x="71261" y="22320"/>
                        <a:pt x="73037" y="27276"/>
                        <a:pt x="74378" y="33199"/>
                      </a:cubicBezTo>
                      <a:cubicBezTo>
                        <a:pt x="75718" y="39122"/>
                        <a:pt x="76373" y="46261"/>
                        <a:pt x="76373" y="54615"/>
                      </a:cubicBezTo>
                      <a:cubicBezTo>
                        <a:pt x="76373" y="62969"/>
                        <a:pt x="75718" y="70107"/>
                        <a:pt x="74378" y="75999"/>
                      </a:cubicBezTo>
                      <a:cubicBezTo>
                        <a:pt x="73037" y="81922"/>
                        <a:pt x="71261" y="86910"/>
                        <a:pt x="69078" y="90931"/>
                      </a:cubicBezTo>
                      <a:cubicBezTo>
                        <a:pt x="66897" y="94952"/>
                        <a:pt x="64434" y="98194"/>
                        <a:pt x="61691" y="100626"/>
                      </a:cubicBezTo>
                      <a:cubicBezTo>
                        <a:pt x="58947" y="103057"/>
                        <a:pt x="56173" y="104896"/>
                        <a:pt x="53336" y="106143"/>
                      </a:cubicBezTo>
                      <a:cubicBezTo>
                        <a:pt x="50500" y="107390"/>
                        <a:pt x="47756" y="108201"/>
                        <a:pt x="45138" y="108606"/>
                      </a:cubicBezTo>
                      <a:cubicBezTo>
                        <a:pt x="42488" y="109011"/>
                        <a:pt x="40182" y="109198"/>
                        <a:pt x="38187" y="109198"/>
                      </a:cubicBezTo>
                      <a:cubicBezTo>
                        <a:pt x="36223" y="109198"/>
                        <a:pt x="33885" y="109011"/>
                        <a:pt x="31266" y="108606"/>
                      </a:cubicBezTo>
                      <a:cubicBezTo>
                        <a:pt x="28616" y="108201"/>
                        <a:pt x="25873" y="107390"/>
                        <a:pt x="23037" y="106143"/>
                      </a:cubicBezTo>
                      <a:cubicBezTo>
                        <a:pt x="20231" y="104896"/>
                        <a:pt x="17425" y="103057"/>
                        <a:pt x="14713" y="100626"/>
                      </a:cubicBezTo>
                      <a:cubicBezTo>
                        <a:pt x="11970" y="98194"/>
                        <a:pt x="9507" y="94952"/>
                        <a:pt x="7326" y="90931"/>
                      </a:cubicBezTo>
                      <a:cubicBezTo>
                        <a:pt x="5112" y="86910"/>
                        <a:pt x="3367" y="81922"/>
                        <a:pt x="2026" y="75999"/>
                      </a:cubicBezTo>
                      <a:cubicBezTo>
                        <a:pt x="686" y="70107"/>
                        <a:pt x="0" y="62969"/>
                        <a:pt x="0" y="54615"/>
                      </a:cubicBezTo>
                      <a:close/>
                      <a:moveTo>
                        <a:pt x="17893" y="54615"/>
                      </a:moveTo>
                      <a:cubicBezTo>
                        <a:pt x="17893" y="57888"/>
                        <a:pt x="18142" y="61691"/>
                        <a:pt x="18579" y="66024"/>
                      </a:cubicBezTo>
                      <a:cubicBezTo>
                        <a:pt x="19015" y="70357"/>
                        <a:pt x="19950" y="74440"/>
                        <a:pt x="21322" y="78337"/>
                      </a:cubicBezTo>
                      <a:cubicBezTo>
                        <a:pt x="22725" y="82202"/>
                        <a:pt x="24751" y="85476"/>
                        <a:pt x="27463" y="88188"/>
                      </a:cubicBezTo>
                      <a:cubicBezTo>
                        <a:pt x="30144" y="90869"/>
                        <a:pt x="33729" y="92209"/>
                        <a:pt x="38187" y="92209"/>
                      </a:cubicBezTo>
                      <a:cubicBezTo>
                        <a:pt x="42675" y="92209"/>
                        <a:pt x="46260" y="90869"/>
                        <a:pt x="48941" y="88188"/>
                      </a:cubicBezTo>
                      <a:cubicBezTo>
                        <a:pt x="51622" y="85476"/>
                        <a:pt x="53648" y="82202"/>
                        <a:pt x="55051" y="78337"/>
                      </a:cubicBezTo>
                      <a:cubicBezTo>
                        <a:pt x="56454" y="74440"/>
                        <a:pt x="57358" y="70357"/>
                        <a:pt x="57794" y="66024"/>
                      </a:cubicBezTo>
                      <a:cubicBezTo>
                        <a:pt x="58262" y="61691"/>
                        <a:pt x="58480" y="57888"/>
                        <a:pt x="58480" y="54615"/>
                      </a:cubicBezTo>
                      <a:cubicBezTo>
                        <a:pt x="58480" y="51311"/>
                        <a:pt x="58262" y="47507"/>
                        <a:pt x="57794" y="43205"/>
                      </a:cubicBezTo>
                      <a:cubicBezTo>
                        <a:pt x="57358" y="38872"/>
                        <a:pt x="56423" y="34758"/>
                        <a:pt x="55051" y="30892"/>
                      </a:cubicBezTo>
                      <a:cubicBezTo>
                        <a:pt x="53648" y="26996"/>
                        <a:pt x="51622" y="23722"/>
                        <a:pt x="48941" y="21042"/>
                      </a:cubicBezTo>
                      <a:cubicBezTo>
                        <a:pt x="46260" y="18361"/>
                        <a:pt x="42675" y="17021"/>
                        <a:pt x="38187" y="17021"/>
                      </a:cubicBezTo>
                      <a:cubicBezTo>
                        <a:pt x="33729" y="17021"/>
                        <a:pt x="30144" y="18361"/>
                        <a:pt x="27463" y="21042"/>
                      </a:cubicBezTo>
                      <a:cubicBezTo>
                        <a:pt x="24751" y="23722"/>
                        <a:pt x="22725" y="26996"/>
                        <a:pt x="21322" y="30892"/>
                      </a:cubicBezTo>
                      <a:cubicBezTo>
                        <a:pt x="19950" y="34758"/>
                        <a:pt x="19015" y="38872"/>
                        <a:pt x="18579" y="43205"/>
                      </a:cubicBezTo>
                      <a:cubicBezTo>
                        <a:pt x="18142" y="47507"/>
                        <a:pt x="17893" y="51311"/>
                        <a:pt x="17893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2" name="Hình tự do: Hình 941">
                  <a:extLst>
                    <a:ext uri="{FF2B5EF4-FFF2-40B4-BE49-F238E27FC236}">
                      <a16:creationId xmlns:a16="http://schemas.microsoft.com/office/drawing/2014/main" id="{18F13EB0-441C-B495-D8C8-EDD1E03C2821}"/>
                    </a:ext>
                  </a:extLst>
                </p:cNvPr>
                <p:cNvSpPr/>
                <p:nvPr/>
              </p:nvSpPr>
              <p:spPr>
                <a:xfrm>
                  <a:off x="10890169" y="4472818"/>
                  <a:ext cx="23878" cy="22974"/>
                </a:xfrm>
                <a:custGeom>
                  <a:avLst/>
                  <a:gdLst>
                    <a:gd name="connsiteX0" fmla="*/ 0 w 23878"/>
                    <a:gd name="connsiteY0" fmla="*/ 11627 h 22974"/>
                    <a:gd name="connsiteX1" fmla="*/ 3491 w 23878"/>
                    <a:gd name="connsiteY1" fmla="*/ 3429 h 22974"/>
                    <a:gd name="connsiteX2" fmla="*/ 11939 w 23878"/>
                    <a:gd name="connsiteY2" fmla="*/ 0 h 22974"/>
                    <a:gd name="connsiteX3" fmla="*/ 20293 w 23878"/>
                    <a:gd name="connsiteY3" fmla="*/ 3273 h 22974"/>
                    <a:gd name="connsiteX4" fmla="*/ 23878 w 23878"/>
                    <a:gd name="connsiteY4" fmla="*/ 11316 h 22974"/>
                    <a:gd name="connsiteX5" fmla="*/ 20356 w 23878"/>
                    <a:gd name="connsiteY5" fmla="*/ 19514 h 22974"/>
                    <a:gd name="connsiteX6" fmla="*/ 11939 w 23878"/>
                    <a:gd name="connsiteY6" fmla="*/ 22974 h 22974"/>
                    <a:gd name="connsiteX7" fmla="*/ 7388 w 23878"/>
                    <a:gd name="connsiteY7" fmla="*/ 22071 h 22974"/>
                    <a:gd name="connsiteX8" fmla="*/ 3585 w 23878"/>
                    <a:gd name="connsiteY8" fmla="*/ 19670 h 22974"/>
                    <a:gd name="connsiteX9" fmla="*/ 967 w 23878"/>
                    <a:gd name="connsiteY9" fmla="*/ 16116 h 22974"/>
                    <a:gd name="connsiteX10" fmla="*/ 0 w 23878"/>
                    <a:gd name="connsiteY10" fmla="*/ 11627 h 22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878" h="22974">
                      <a:moveTo>
                        <a:pt x="0" y="11627"/>
                      </a:moveTo>
                      <a:cubicBezTo>
                        <a:pt x="0" y="8448"/>
                        <a:pt x="1185" y="5705"/>
                        <a:pt x="3491" y="3429"/>
                      </a:cubicBezTo>
                      <a:cubicBezTo>
                        <a:pt x="5829" y="1122"/>
                        <a:pt x="8666" y="0"/>
                        <a:pt x="11939" y="0"/>
                      </a:cubicBezTo>
                      <a:cubicBezTo>
                        <a:pt x="15119" y="0"/>
                        <a:pt x="17893" y="1091"/>
                        <a:pt x="20293" y="3273"/>
                      </a:cubicBezTo>
                      <a:cubicBezTo>
                        <a:pt x="22663" y="5455"/>
                        <a:pt x="23878" y="8136"/>
                        <a:pt x="23878" y="11316"/>
                      </a:cubicBezTo>
                      <a:cubicBezTo>
                        <a:pt x="23878" y="14495"/>
                        <a:pt x="22694" y="17239"/>
                        <a:pt x="20356" y="19514"/>
                      </a:cubicBezTo>
                      <a:cubicBezTo>
                        <a:pt x="18018" y="21821"/>
                        <a:pt x="15212" y="22974"/>
                        <a:pt x="11939" y="22974"/>
                      </a:cubicBezTo>
                      <a:cubicBezTo>
                        <a:pt x="10350" y="22974"/>
                        <a:pt x="8822" y="22663"/>
                        <a:pt x="7388" y="22071"/>
                      </a:cubicBezTo>
                      <a:cubicBezTo>
                        <a:pt x="5954" y="21478"/>
                        <a:pt x="4676" y="20668"/>
                        <a:pt x="3585" y="19670"/>
                      </a:cubicBezTo>
                      <a:cubicBezTo>
                        <a:pt x="2494" y="18672"/>
                        <a:pt x="1621" y="17488"/>
                        <a:pt x="967" y="16116"/>
                      </a:cubicBezTo>
                      <a:cubicBezTo>
                        <a:pt x="312" y="14713"/>
                        <a:pt x="0" y="13217"/>
                        <a:pt x="0" y="11627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3" name="Hình tự do: Hình 942">
                  <a:extLst>
                    <a:ext uri="{FF2B5EF4-FFF2-40B4-BE49-F238E27FC236}">
                      <a16:creationId xmlns:a16="http://schemas.microsoft.com/office/drawing/2014/main" id="{31F3E06D-CD8C-2920-259A-08FFD6C82942}"/>
                    </a:ext>
                  </a:extLst>
                </p:cNvPr>
                <p:cNvSpPr/>
                <p:nvPr/>
              </p:nvSpPr>
              <p:spPr>
                <a:xfrm>
                  <a:off x="11018445" y="4387467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615 h 109198"/>
                    <a:gd name="connsiteX1" fmla="*/ 2026 w 76373"/>
                    <a:gd name="connsiteY1" fmla="*/ 33199 h 109198"/>
                    <a:gd name="connsiteX2" fmla="*/ 7326 w 76373"/>
                    <a:gd name="connsiteY2" fmla="*/ 18267 h 109198"/>
                    <a:gd name="connsiteX3" fmla="*/ 14713 w 76373"/>
                    <a:gd name="connsiteY3" fmla="*/ 8573 h 109198"/>
                    <a:gd name="connsiteX4" fmla="*/ 23068 w 76373"/>
                    <a:gd name="connsiteY4" fmla="*/ 3055 h 109198"/>
                    <a:gd name="connsiteX5" fmla="*/ 31266 w 76373"/>
                    <a:gd name="connsiteY5" fmla="*/ 592 h 109198"/>
                    <a:gd name="connsiteX6" fmla="*/ 38187 w 76373"/>
                    <a:gd name="connsiteY6" fmla="*/ 0 h 109198"/>
                    <a:gd name="connsiteX7" fmla="*/ 45138 w 76373"/>
                    <a:gd name="connsiteY7" fmla="*/ 592 h 109198"/>
                    <a:gd name="connsiteX8" fmla="*/ 53336 w 76373"/>
                    <a:gd name="connsiteY8" fmla="*/ 3055 h 109198"/>
                    <a:gd name="connsiteX9" fmla="*/ 61691 w 76373"/>
                    <a:gd name="connsiteY9" fmla="*/ 8573 h 109198"/>
                    <a:gd name="connsiteX10" fmla="*/ 69079 w 76373"/>
                    <a:gd name="connsiteY10" fmla="*/ 18267 h 109198"/>
                    <a:gd name="connsiteX11" fmla="*/ 74378 w 76373"/>
                    <a:gd name="connsiteY11" fmla="*/ 33199 h 109198"/>
                    <a:gd name="connsiteX12" fmla="*/ 76373 w 76373"/>
                    <a:gd name="connsiteY12" fmla="*/ 54615 h 109198"/>
                    <a:gd name="connsiteX13" fmla="*/ 74378 w 76373"/>
                    <a:gd name="connsiteY13" fmla="*/ 75999 h 109198"/>
                    <a:gd name="connsiteX14" fmla="*/ 69079 w 76373"/>
                    <a:gd name="connsiteY14" fmla="*/ 90931 h 109198"/>
                    <a:gd name="connsiteX15" fmla="*/ 61691 w 76373"/>
                    <a:gd name="connsiteY15" fmla="*/ 100626 h 109198"/>
                    <a:gd name="connsiteX16" fmla="*/ 53336 w 76373"/>
                    <a:gd name="connsiteY16" fmla="*/ 106143 h 109198"/>
                    <a:gd name="connsiteX17" fmla="*/ 45138 w 76373"/>
                    <a:gd name="connsiteY17" fmla="*/ 108606 h 109198"/>
                    <a:gd name="connsiteX18" fmla="*/ 38187 w 76373"/>
                    <a:gd name="connsiteY18" fmla="*/ 109198 h 109198"/>
                    <a:gd name="connsiteX19" fmla="*/ 31266 w 76373"/>
                    <a:gd name="connsiteY19" fmla="*/ 108606 h 109198"/>
                    <a:gd name="connsiteX20" fmla="*/ 23068 w 76373"/>
                    <a:gd name="connsiteY20" fmla="*/ 106143 h 109198"/>
                    <a:gd name="connsiteX21" fmla="*/ 14713 w 76373"/>
                    <a:gd name="connsiteY21" fmla="*/ 100626 h 109198"/>
                    <a:gd name="connsiteX22" fmla="*/ 7326 w 76373"/>
                    <a:gd name="connsiteY22" fmla="*/ 90931 h 109198"/>
                    <a:gd name="connsiteX23" fmla="*/ 2026 w 76373"/>
                    <a:gd name="connsiteY23" fmla="*/ 75999 h 109198"/>
                    <a:gd name="connsiteX24" fmla="*/ 0 w 76373"/>
                    <a:gd name="connsiteY24" fmla="*/ 54615 h 109198"/>
                    <a:gd name="connsiteX25" fmla="*/ 17924 w 76373"/>
                    <a:gd name="connsiteY25" fmla="*/ 54615 h 109198"/>
                    <a:gd name="connsiteX26" fmla="*/ 18579 w 76373"/>
                    <a:gd name="connsiteY26" fmla="*/ 66024 h 109198"/>
                    <a:gd name="connsiteX27" fmla="*/ 21353 w 76373"/>
                    <a:gd name="connsiteY27" fmla="*/ 78337 h 109198"/>
                    <a:gd name="connsiteX28" fmla="*/ 27463 w 76373"/>
                    <a:gd name="connsiteY28" fmla="*/ 88188 h 109198"/>
                    <a:gd name="connsiteX29" fmla="*/ 38187 w 76373"/>
                    <a:gd name="connsiteY29" fmla="*/ 92209 h 109198"/>
                    <a:gd name="connsiteX30" fmla="*/ 48941 w 76373"/>
                    <a:gd name="connsiteY30" fmla="*/ 88188 h 109198"/>
                    <a:gd name="connsiteX31" fmla="*/ 55051 w 76373"/>
                    <a:gd name="connsiteY31" fmla="*/ 78337 h 109198"/>
                    <a:gd name="connsiteX32" fmla="*/ 57826 w 76373"/>
                    <a:gd name="connsiteY32" fmla="*/ 66024 h 109198"/>
                    <a:gd name="connsiteX33" fmla="*/ 58480 w 76373"/>
                    <a:gd name="connsiteY33" fmla="*/ 54615 h 109198"/>
                    <a:gd name="connsiteX34" fmla="*/ 57826 w 76373"/>
                    <a:gd name="connsiteY34" fmla="*/ 43205 h 109198"/>
                    <a:gd name="connsiteX35" fmla="*/ 55051 w 76373"/>
                    <a:gd name="connsiteY35" fmla="*/ 30892 h 109198"/>
                    <a:gd name="connsiteX36" fmla="*/ 48941 w 76373"/>
                    <a:gd name="connsiteY36" fmla="*/ 21042 h 109198"/>
                    <a:gd name="connsiteX37" fmla="*/ 38187 w 76373"/>
                    <a:gd name="connsiteY37" fmla="*/ 17021 h 109198"/>
                    <a:gd name="connsiteX38" fmla="*/ 27463 w 76373"/>
                    <a:gd name="connsiteY38" fmla="*/ 21042 h 109198"/>
                    <a:gd name="connsiteX39" fmla="*/ 21353 w 76373"/>
                    <a:gd name="connsiteY39" fmla="*/ 30892 h 109198"/>
                    <a:gd name="connsiteX40" fmla="*/ 18579 w 76373"/>
                    <a:gd name="connsiteY40" fmla="*/ 43205 h 109198"/>
                    <a:gd name="connsiteX41" fmla="*/ 17924 w 76373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615"/>
                      </a:moveTo>
                      <a:cubicBezTo>
                        <a:pt x="0" y="46261"/>
                        <a:pt x="686" y="39122"/>
                        <a:pt x="2026" y="33199"/>
                      </a:cubicBezTo>
                      <a:cubicBezTo>
                        <a:pt x="3367" y="27276"/>
                        <a:pt x="5144" y="22320"/>
                        <a:pt x="7326" y="18267"/>
                      </a:cubicBezTo>
                      <a:cubicBezTo>
                        <a:pt x="9508" y="14246"/>
                        <a:pt x="11970" y="11035"/>
                        <a:pt x="14713" y="8573"/>
                      </a:cubicBezTo>
                      <a:cubicBezTo>
                        <a:pt x="17425" y="6141"/>
                        <a:pt x="20231" y="4302"/>
                        <a:pt x="23068" y="3055"/>
                      </a:cubicBezTo>
                      <a:cubicBezTo>
                        <a:pt x="25905" y="1839"/>
                        <a:pt x="28617" y="998"/>
                        <a:pt x="31266" y="592"/>
                      </a:cubicBezTo>
                      <a:cubicBezTo>
                        <a:pt x="33885" y="218"/>
                        <a:pt x="36223" y="0"/>
                        <a:pt x="38187" y="0"/>
                      </a:cubicBezTo>
                      <a:cubicBezTo>
                        <a:pt x="40182" y="0"/>
                        <a:pt x="42488" y="218"/>
                        <a:pt x="45138" y="592"/>
                      </a:cubicBezTo>
                      <a:cubicBezTo>
                        <a:pt x="47757" y="998"/>
                        <a:pt x="50500" y="1839"/>
                        <a:pt x="53336" y="3055"/>
                      </a:cubicBezTo>
                      <a:cubicBezTo>
                        <a:pt x="56173" y="4302"/>
                        <a:pt x="58948" y="6141"/>
                        <a:pt x="61691" y="8573"/>
                      </a:cubicBezTo>
                      <a:cubicBezTo>
                        <a:pt x="64434" y="11035"/>
                        <a:pt x="66897" y="14246"/>
                        <a:pt x="69079" y="18267"/>
                      </a:cubicBezTo>
                      <a:cubicBezTo>
                        <a:pt x="71261" y="22320"/>
                        <a:pt x="73038" y="27276"/>
                        <a:pt x="74378" y="33199"/>
                      </a:cubicBezTo>
                      <a:cubicBezTo>
                        <a:pt x="75719" y="39122"/>
                        <a:pt x="76373" y="46261"/>
                        <a:pt x="76373" y="54615"/>
                      </a:cubicBezTo>
                      <a:cubicBezTo>
                        <a:pt x="76373" y="62969"/>
                        <a:pt x="75719" y="70107"/>
                        <a:pt x="74378" y="75999"/>
                      </a:cubicBezTo>
                      <a:cubicBezTo>
                        <a:pt x="73038" y="81922"/>
                        <a:pt x="71261" y="86910"/>
                        <a:pt x="69079" y="90931"/>
                      </a:cubicBezTo>
                      <a:cubicBezTo>
                        <a:pt x="66897" y="94952"/>
                        <a:pt x="64434" y="98194"/>
                        <a:pt x="61691" y="100626"/>
                      </a:cubicBezTo>
                      <a:cubicBezTo>
                        <a:pt x="58948" y="103057"/>
                        <a:pt x="56173" y="104896"/>
                        <a:pt x="53336" y="106143"/>
                      </a:cubicBezTo>
                      <a:cubicBezTo>
                        <a:pt x="50500" y="107390"/>
                        <a:pt x="47757" y="108201"/>
                        <a:pt x="45138" y="108606"/>
                      </a:cubicBezTo>
                      <a:cubicBezTo>
                        <a:pt x="42488" y="109011"/>
                        <a:pt x="40182" y="109198"/>
                        <a:pt x="38187" y="109198"/>
                      </a:cubicBezTo>
                      <a:cubicBezTo>
                        <a:pt x="36223" y="109198"/>
                        <a:pt x="33885" y="109011"/>
                        <a:pt x="31266" y="108606"/>
                      </a:cubicBezTo>
                      <a:cubicBezTo>
                        <a:pt x="28617" y="108201"/>
                        <a:pt x="25905" y="107390"/>
                        <a:pt x="23068" y="106143"/>
                      </a:cubicBezTo>
                      <a:cubicBezTo>
                        <a:pt x="20231" y="104896"/>
                        <a:pt x="17425" y="103057"/>
                        <a:pt x="14713" y="100626"/>
                      </a:cubicBezTo>
                      <a:cubicBezTo>
                        <a:pt x="11970" y="98194"/>
                        <a:pt x="9508" y="94952"/>
                        <a:pt x="7326" y="90931"/>
                      </a:cubicBezTo>
                      <a:cubicBezTo>
                        <a:pt x="5144" y="86910"/>
                        <a:pt x="3367" y="81922"/>
                        <a:pt x="2026" y="75999"/>
                      </a:cubicBezTo>
                      <a:cubicBezTo>
                        <a:pt x="686" y="70107"/>
                        <a:pt x="0" y="62969"/>
                        <a:pt x="0" y="54615"/>
                      </a:cubicBezTo>
                      <a:close/>
                      <a:moveTo>
                        <a:pt x="17924" y="54615"/>
                      </a:moveTo>
                      <a:cubicBezTo>
                        <a:pt x="17924" y="57888"/>
                        <a:pt x="18143" y="61691"/>
                        <a:pt x="18579" y="66024"/>
                      </a:cubicBezTo>
                      <a:cubicBezTo>
                        <a:pt x="19046" y="70357"/>
                        <a:pt x="19951" y="74440"/>
                        <a:pt x="21353" y="78337"/>
                      </a:cubicBezTo>
                      <a:cubicBezTo>
                        <a:pt x="22725" y="82202"/>
                        <a:pt x="24782" y="85476"/>
                        <a:pt x="27463" y="88188"/>
                      </a:cubicBezTo>
                      <a:cubicBezTo>
                        <a:pt x="30144" y="90869"/>
                        <a:pt x="33729" y="92209"/>
                        <a:pt x="38187" y="92209"/>
                      </a:cubicBezTo>
                      <a:cubicBezTo>
                        <a:pt x="42676" y="92209"/>
                        <a:pt x="46260" y="90869"/>
                        <a:pt x="48941" y="88188"/>
                      </a:cubicBezTo>
                      <a:cubicBezTo>
                        <a:pt x="51622" y="85476"/>
                        <a:pt x="53648" y="82202"/>
                        <a:pt x="55051" y="78337"/>
                      </a:cubicBezTo>
                      <a:cubicBezTo>
                        <a:pt x="56454" y="74440"/>
                        <a:pt x="57358" y="70357"/>
                        <a:pt x="57826" y="66024"/>
                      </a:cubicBezTo>
                      <a:cubicBezTo>
                        <a:pt x="58262" y="61691"/>
                        <a:pt x="58480" y="57888"/>
                        <a:pt x="58480" y="54615"/>
                      </a:cubicBezTo>
                      <a:cubicBezTo>
                        <a:pt x="58480" y="51311"/>
                        <a:pt x="58262" y="47507"/>
                        <a:pt x="57826" y="43205"/>
                      </a:cubicBezTo>
                      <a:cubicBezTo>
                        <a:pt x="57358" y="38872"/>
                        <a:pt x="56454" y="34758"/>
                        <a:pt x="55051" y="30892"/>
                      </a:cubicBezTo>
                      <a:cubicBezTo>
                        <a:pt x="53648" y="26996"/>
                        <a:pt x="51622" y="23722"/>
                        <a:pt x="48941" y="21042"/>
                      </a:cubicBezTo>
                      <a:cubicBezTo>
                        <a:pt x="46260" y="18361"/>
                        <a:pt x="42676" y="17021"/>
                        <a:pt x="38187" y="17021"/>
                      </a:cubicBezTo>
                      <a:cubicBezTo>
                        <a:pt x="33729" y="17021"/>
                        <a:pt x="30144" y="18361"/>
                        <a:pt x="27463" y="21042"/>
                      </a:cubicBezTo>
                      <a:cubicBezTo>
                        <a:pt x="24782" y="23722"/>
                        <a:pt x="22725" y="26996"/>
                        <a:pt x="21353" y="30892"/>
                      </a:cubicBezTo>
                      <a:cubicBezTo>
                        <a:pt x="19951" y="34758"/>
                        <a:pt x="19015" y="38872"/>
                        <a:pt x="18579" y="43205"/>
                      </a:cubicBezTo>
                      <a:cubicBezTo>
                        <a:pt x="18143" y="47507"/>
                        <a:pt x="17924" y="51311"/>
                        <a:pt x="17924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4" name="Hình tự do: Hình 943">
                  <a:extLst>
                    <a:ext uri="{FF2B5EF4-FFF2-40B4-BE49-F238E27FC236}">
                      <a16:creationId xmlns:a16="http://schemas.microsoft.com/office/drawing/2014/main" id="{B6812A7C-D138-2F71-D46C-0F69BE11910B}"/>
                    </a:ext>
                  </a:extLst>
                </p:cNvPr>
                <p:cNvSpPr/>
                <p:nvPr/>
              </p:nvSpPr>
              <p:spPr>
                <a:xfrm>
                  <a:off x="10930164" y="4386594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583 h 109198"/>
                    <a:gd name="connsiteX1" fmla="*/ 1995 w 76373"/>
                    <a:gd name="connsiteY1" fmla="*/ 33168 h 109198"/>
                    <a:gd name="connsiteX2" fmla="*/ 7294 w 76373"/>
                    <a:gd name="connsiteY2" fmla="*/ 18268 h 109198"/>
                    <a:gd name="connsiteX3" fmla="*/ 14682 w 76373"/>
                    <a:gd name="connsiteY3" fmla="*/ 8573 h 109198"/>
                    <a:gd name="connsiteX4" fmla="*/ 23037 w 76373"/>
                    <a:gd name="connsiteY4" fmla="*/ 3055 h 109198"/>
                    <a:gd name="connsiteX5" fmla="*/ 31235 w 76373"/>
                    <a:gd name="connsiteY5" fmla="*/ 592 h 109198"/>
                    <a:gd name="connsiteX6" fmla="*/ 38187 w 76373"/>
                    <a:gd name="connsiteY6" fmla="*/ 0 h 109198"/>
                    <a:gd name="connsiteX7" fmla="*/ 45107 w 76373"/>
                    <a:gd name="connsiteY7" fmla="*/ 592 h 109198"/>
                    <a:gd name="connsiteX8" fmla="*/ 53305 w 76373"/>
                    <a:gd name="connsiteY8" fmla="*/ 3055 h 109198"/>
                    <a:gd name="connsiteX9" fmla="*/ 61659 w 76373"/>
                    <a:gd name="connsiteY9" fmla="*/ 8573 h 109198"/>
                    <a:gd name="connsiteX10" fmla="*/ 69047 w 76373"/>
                    <a:gd name="connsiteY10" fmla="*/ 18268 h 109198"/>
                    <a:gd name="connsiteX11" fmla="*/ 74347 w 76373"/>
                    <a:gd name="connsiteY11" fmla="*/ 33168 h 109198"/>
                    <a:gd name="connsiteX12" fmla="*/ 76373 w 76373"/>
                    <a:gd name="connsiteY12" fmla="*/ 54583 h 109198"/>
                    <a:gd name="connsiteX13" fmla="*/ 74347 w 76373"/>
                    <a:gd name="connsiteY13" fmla="*/ 75999 h 109198"/>
                    <a:gd name="connsiteX14" fmla="*/ 69047 w 76373"/>
                    <a:gd name="connsiteY14" fmla="*/ 90900 h 109198"/>
                    <a:gd name="connsiteX15" fmla="*/ 61659 w 76373"/>
                    <a:gd name="connsiteY15" fmla="*/ 100594 h 109198"/>
                    <a:gd name="connsiteX16" fmla="*/ 53305 w 76373"/>
                    <a:gd name="connsiteY16" fmla="*/ 106112 h 109198"/>
                    <a:gd name="connsiteX17" fmla="*/ 45107 w 76373"/>
                    <a:gd name="connsiteY17" fmla="*/ 108575 h 109198"/>
                    <a:gd name="connsiteX18" fmla="*/ 38187 w 76373"/>
                    <a:gd name="connsiteY18" fmla="*/ 109198 h 109198"/>
                    <a:gd name="connsiteX19" fmla="*/ 31235 w 76373"/>
                    <a:gd name="connsiteY19" fmla="*/ 108575 h 109198"/>
                    <a:gd name="connsiteX20" fmla="*/ 23037 w 76373"/>
                    <a:gd name="connsiteY20" fmla="*/ 106112 h 109198"/>
                    <a:gd name="connsiteX21" fmla="*/ 14682 w 76373"/>
                    <a:gd name="connsiteY21" fmla="*/ 100594 h 109198"/>
                    <a:gd name="connsiteX22" fmla="*/ 7294 w 76373"/>
                    <a:gd name="connsiteY22" fmla="*/ 90900 h 109198"/>
                    <a:gd name="connsiteX23" fmla="*/ 1995 w 76373"/>
                    <a:gd name="connsiteY23" fmla="*/ 75999 h 109198"/>
                    <a:gd name="connsiteX24" fmla="*/ 0 w 76373"/>
                    <a:gd name="connsiteY24" fmla="*/ 54583 h 109198"/>
                    <a:gd name="connsiteX25" fmla="*/ 17893 w 76373"/>
                    <a:gd name="connsiteY25" fmla="*/ 54583 h 109198"/>
                    <a:gd name="connsiteX26" fmla="*/ 18548 w 76373"/>
                    <a:gd name="connsiteY26" fmla="*/ 65993 h 109198"/>
                    <a:gd name="connsiteX27" fmla="*/ 21322 w 76373"/>
                    <a:gd name="connsiteY27" fmla="*/ 78306 h 109198"/>
                    <a:gd name="connsiteX28" fmla="*/ 27432 w 76373"/>
                    <a:gd name="connsiteY28" fmla="*/ 88157 h 109198"/>
                    <a:gd name="connsiteX29" fmla="*/ 38187 w 76373"/>
                    <a:gd name="connsiteY29" fmla="*/ 92178 h 109198"/>
                    <a:gd name="connsiteX30" fmla="*/ 48910 w 76373"/>
                    <a:gd name="connsiteY30" fmla="*/ 88157 h 109198"/>
                    <a:gd name="connsiteX31" fmla="*/ 55020 w 76373"/>
                    <a:gd name="connsiteY31" fmla="*/ 78306 h 109198"/>
                    <a:gd name="connsiteX32" fmla="*/ 57794 w 76373"/>
                    <a:gd name="connsiteY32" fmla="*/ 65993 h 109198"/>
                    <a:gd name="connsiteX33" fmla="*/ 58449 w 76373"/>
                    <a:gd name="connsiteY33" fmla="*/ 54583 h 109198"/>
                    <a:gd name="connsiteX34" fmla="*/ 57794 w 76373"/>
                    <a:gd name="connsiteY34" fmla="*/ 43175 h 109198"/>
                    <a:gd name="connsiteX35" fmla="*/ 55020 w 76373"/>
                    <a:gd name="connsiteY35" fmla="*/ 30861 h 109198"/>
                    <a:gd name="connsiteX36" fmla="*/ 48910 w 76373"/>
                    <a:gd name="connsiteY36" fmla="*/ 21011 h 109198"/>
                    <a:gd name="connsiteX37" fmla="*/ 38187 w 76373"/>
                    <a:gd name="connsiteY37" fmla="*/ 16989 h 109198"/>
                    <a:gd name="connsiteX38" fmla="*/ 27432 w 76373"/>
                    <a:gd name="connsiteY38" fmla="*/ 21011 h 109198"/>
                    <a:gd name="connsiteX39" fmla="*/ 21322 w 76373"/>
                    <a:gd name="connsiteY39" fmla="*/ 30861 h 109198"/>
                    <a:gd name="connsiteX40" fmla="*/ 18548 w 76373"/>
                    <a:gd name="connsiteY40" fmla="*/ 43175 h 109198"/>
                    <a:gd name="connsiteX41" fmla="*/ 17893 w 76373"/>
                    <a:gd name="connsiteY41" fmla="*/ 54583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583"/>
                      </a:moveTo>
                      <a:cubicBezTo>
                        <a:pt x="0" y="46229"/>
                        <a:pt x="655" y="39091"/>
                        <a:pt x="1995" y="33168"/>
                      </a:cubicBezTo>
                      <a:cubicBezTo>
                        <a:pt x="3335" y="27276"/>
                        <a:pt x="5112" y="22289"/>
                        <a:pt x="7294" y="18268"/>
                      </a:cubicBezTo>
                      <a:cubicBezTo>
                        <a:pt x="9476" y="14246"/>
                        <a:pt x="11939" y="11004"/>
                        <a:pt x="14682" y="8573"/>
                      </a:cubicBezTo>
                      <a:cubicBezTo>
                        <a:pt x="17425" y="6141"/>
                        <a:pt x="20200" y="4302"/>
                        <a:pt x="23037" y="3055"/>
                      </a:cubicBezTo>
                      <a:cubicBezTo>
                        <a:pt x="25873" y="1808"/>
                        <a:pt x="28585" y="998"/>
                        <a:pt x="31235" y="592"/>
                      </a:cubicBezTo>
                      <a:cubicBezTo>
                        <a:pt x="33885" y="187"/>
                        <a:pt x="36191" y="0"/>
                        <a:pt x="38187" y="0"/>
                      </a:cubicBezTo>
                      <a:cubicBezTo>
                        <a:pt x="40150" y="0"/>
                        <a:pt x="42488" y="187"/>
                        <a:pt x="45107" y="592"/>
                      </a:cubicBezTo>
                      <a:cubicBezTo>
                        <a:pt x="47725" y="998"/>
                        <a:pt x="50468" y="1808"/>
                        <a:pt x="53305" y="3055"/>
                      </a:cubicBezTo>
                      <a:cubicBezTo>
                        <a:pt x="56142" y="4271"/>
                        <a:pt x="58916" y="6141"/>
                        <a:pt x="61659" y="8573"/>
                      </a:cubicBezTo>
                      <a:cubicBezTo>
                        <a:pt x="64403" y="11004"/>
                        <a:pt x="66865" y="14246"/>
                        <a:pt x="69047" y="18268"/>
                      </a:cubicBezTo>
                      <a:cubicBezTo>
                        <a:pt x="71230" y="22289"/>
                        <a:pt x="73006" y="27276"/>
                        <a:pt x="74347" y="33168"/>
                      </a:cubicBezTo>
                      <a:cubicBezTo>
                        <a:pt x="75687" y="39091"/>
                        <a:pt x="76373" y="46229"/>
                        <a:pt x="76373" y="54583"/>
                      </a:cubicBezTo>
                      <a:cubicBezTo>
                        <a:pt x="76373" y="62938"/>
                        <a:pt x="75687" y="70077"/>
                        <a:pt x="74347" y="75999"/>
                      </a:cubicBezTo>
                      <a:cubicBezTo>
                        <a:pt x="73006" y="81922"/>
                        <a:pt x="71230" y="86879"/>
                        <a:pt x="69047" y="90900"/>
                      </a:cubicBezTo>
                      <a:cubicBezTo>
                        <a:pt x="66865" y="94952"/>
                        <a:pt x="64403" y="98163"/>
                        <a:pt x="61659" y="100594"/>
                      </a:cubicBezTo>
                      <a:cubicBezTo>
                        <a:pt x="58916" y="103057"/>
                        <a:pt x="56142" y="104865"/>
                        <a:pt x="53305" y="106112"/>
                      </a:cubicBezTo>
                      <a:cubicBezTo>
                        <a:pt x="50468" y="107359"/>
                        <a:pt x="47725" y="108201"/>
                        <a:pt x="45107" y="108575"/>
                      </a:cubicBezTo>
                      <a:cubicBezTo>
                        <a:pt x="42488" y="108980"/>
                        <a:pt x="40150" y="109198"/>
                        <a:pt x="38187" y="109198"/>
                      </a:cubicBezTo>
                      <a:cubicBezTo>
                        <a:pt x="36191" y="109198"/>
                        <a:pt x="33885" y="108980"/>
                        <a:pt x="31235" y="108575"/>
                      </a:cubicBezTo>
                      <a:cubicBezTo>
                        <a:pt x="28585" y="108201"/>
                        <a:pt x="25873" y="107359"/>
                        <a:pt x="23037" y="106112"/>
                      </a:cubicBezTo>
                      <a:cubicBezTo>
                        <a:pt x="20200" y="104865"/>
                        <a:pt x="17425" y="103057"/>
                        <a:pt x="14682" y="100594"/>
                      </a:cubicBezTo>
                      <a:cubicBezTo>
                        <a:pt x="11939" y="98163"/>
                        <a:pt x="9476" y="94952"/>
                        <a:pt x="7294" y="90900"/>
                      </a:cubicBezTo>
                      <a:cubicBezTo>
                        <a:pt x="5112" y="86879"/>
                        <a:pt x="3335" y="81922"/>
                        <a:pt x="1995" y="75999"/>
                      </a:cubicBezTo>
                      <a:cubicBezTo>
                        <a:pt x="655" y="70077"/>
                        <a:pt x="0" y="62938"/>
                        <a:pt x="0" y="54583"/>
                      </a:cubicBezTo>
                      <a:close/>
                      <a:moveTo>
                        <a:pt x="17893" y="54583"/>
                      </a:moveTo>
                      <a:cubicBezTo>
                        <a:pt x="17893" y="57857"/>
                        <a:pt x="18111" y="61660"/>
                        <a:pt x="18548" y="65993"/>
                      </a:cubicBezTo>
                      <a:cubicBezTo>
                        <a:pt x="19015" y="70326"/>
                        <a:pt x="19919" y="74410"/>
                        <a:pt x="21322" y="78306"/>
                      </a:cubicBezTo>
                      <a:cubicBezTo>
                        <a:pt x="22693" y="82172"/>
                        <a:pt x="24751" y="85476"/>
                        <a:pt x="27432" y="88157"/>
                      </a:cubicBezTo>
                      <a:cubicBezTo>
                        <a:pt x="30113" y="90837"/>
                        <a:pt x="33698" y="92178"/>
                        <a:pt x="38187" y="92178"/>
                      </a:cubicBezTo>
                      <a:cubicBezTo>
                        <a:pt x="42644" y="92178"/>
                        <a:pt x="46229" y="90837"/>
                        <a:pt x="48910" y="88157"/>
                      </a:cubicBezTo>
                      <a:cubicBezTo>
                        <a:pt x="51591" y="85476"/>
                        <a:pt x="53648" y="82172"/>
                        <a:pt x="55020" y="78306"/>
                      </a:cubicBezTo>
                      <a:cubicBezTo>
                        <a:pt x="56423" y="74440"/>
                        <a:pt x="57327" y="70326"/>
                        <a:pt x="57794" y="65993"/>
                      </a:cubicBezTo>
                      <a:cubicBezTo>
                        <a:pt x="58230" y="61660"/>
                        <a:pt x="58449" y="57857"/>
                        <a:pt x="58449" y="54583"/>
                      </a:cubicBezTo>
                      <a:cubicBezTo>
                        <a:pt x="58449" y="51311"/>
                        <a:pt x="58230" y="47508"/>
                        <a:pt x="57794" y="43175"/>
                      </a:cubicBezTo>
                      <a:cubicBezTo>
                        <a:pt x="57327" y="38841"/>
                        <a:pt x="56423" y="34726"/>
                        <a:pt x="55020" y="30861"/>
                      </a:cubicBezTo>
                      <a:cubicBezTo>
                        <a:pt x="53648" y="26996"/>
                        <a:pt x="51591" y="23692"/>
                        <a:pt x="48910" y="21011"/>
                      </a:cubicBezTo>
                      <a:cubicBezTo>
                        <a:pt x="46229" y="18330"/>
                        <a:pt x="42644" y="16989"/>
                        <a:pt x="38187" y="16989"/>
                      </a:cubicBezTo>
                      <a:cubicBezTo>
                        <a:pt x="33698" y="16989"/>
                        <a:pt x="30113" y="18330"/>
                        <a:pt x="27432" y="21011"/>
                      </a:cubicBezTo>
                      <a:cubicBezTo>
                        <a:pt x="24751" y="23692"/>
                        <a:pt x="22693" y="26996"/>
                        <a:pt x="21322" y="30861"/>
                      </a:cubicBezTo>
                      <a:cubicBezTo>
                        <a:pt x="19919" y="34726"/>
                        <a:pt x="19015" y="38841"/>
                        <a:pt x="18548" y="43175"/>
                      </a:cubicBezTo>
                      <a:cubicBezTo>
                        <a:pt x="18111" y="47508"/>
                        <a:pt x="17893" y="51311"/>
                        <a:pt x="17893" y="54583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5" name="Hình tự do: Hình 944">
                  <a:extLst>
                    <a:ext uri="{FF2B5EF4-FFF2-40B4-BE49-F238E27FC236}">
                      <a16:creationId xmlns:a16="http://schemas.microsoft.com/office/drawing/2014/main" id="{9BF24994-6A3B-18D2-6F6A-333A8DFD8AB1}"/>
                    </a:ext>
                  </a:extLst>
                </p:cNvPr>
                <p:cNvSpPr/>
                <p:nvPr/>
              </p:nvSpPr>
              <p:spPr>
                <a:xfrm>
                  <a:off x="10712796" y="4389276"/>
                  <a:ext cx="69546" cy="105613"/>
                </a:xfrm>
                <a:custGeom>
                  <a:avLst/>
                  <a:gdLst>
                    <a:gd name="connsiteX0" fmla="*/ 0 w 69546"/>
                    <a:gd name="connsiteY0" fmla="*/ 86972 h 105613"/>
                    <a:gd name="connsiteX1" fmla="*/ 40338 w 69546"/>
                    <a:gd name="connsiteY1" fmla="*/ 47944 h 105613"/>
                    <a:gd name="connsiteX2" fmla="*/ 44016 w 69546"/>
                    <a:gd name="connsiteY2" fmla="*/ 44203 h 105613"/>
                    <a:gd name="connsiteX3" fmla="*/ 47445 w 69546"/>
                    <a:gd name="connsiteY3" fmla="*/ 40026 h 105613"/>
                    <a:gd name="connsiteX4" fmla="*/ 50001 w 69546"/>
                    <a:gd name="connsiteY4" fmla="*/ 35412 h 105613"/>
                    <a:gd name="connsiteX5" fmla="*/ 51030 w 69546"/>
                    <a:gd name="connsiteY5" fmla="*/ 30362 h 105613"/>
                    <a:gd name="connsiteX6" fmla="*/ 49814 w 69546"/>
                    <a:gd name="connsiteY6" fmla="*/ 24626 h 105613"/>
                    <a:gd name="connsiteX7" fmla="*/ 46479 w 69546"/>
                    <a:gd name="connsiteY7" fmla="*/ 20387 h 105613"/>
                    <a:gd name="connsiteX8" fmla="*/ 41740 w 69546"/>
                    <a:gd name="connsiteY8" fmla="*/ 17675 h 105613"/>
                    <a:gd name="connsiteX9" fmla="*/ 35942 w 69546"/>
                    <a:gd name="connsiteY9" fmla="*/ 16709 h 105613"/>
                    <a:gd name="connsiteX10" fmla="*/ 25063 w 69546"/>
                    <a:gd name="connsiteY10" fmla="*/ 20543 h 105613"/>
                    <a:gd name="connsiteX11" fmla="*/ 19951 w 69546"/>
                    <a:gd name="connsiteY11" fmla="*/ 30799 h 105613"/>
                    <a:gd name="connsiteX12" fmla="*/ 1465 w 69546"/>
                    <a:gd name="connsiteY12" fmla="*/ 29333 h 105613"/>
                    <a:gd name="connsiteX13" fmla="*/ 4926 w 69546"/>
                    <a:gd name="connsiteY13" fmla="*/ 16646 h 105613"/>
                    <a:gd name="connsiteX14" fmla="*/ 12313 w 69546"/>
                    <a:gd name="connsiteY14" fmla="*/ 7481 h 105613"/>
                    <a:gd name="connsiteX15" fmla="*/ 22881 w 69546"/>
                    <a:gd name="connsiteY15" fmla="*/ 1901 h 105613"/>
                    <a:gd name="connsiteX16" fmla="*/ 35942 w 69546"/>
                    <a:gd name="connsiteY16" fmla="*/ 0 h 105613"/>
                    <a:gd name="connsiteX17" fmla="*/ 49066 w 69546"/>
                    <a:gd name="connsiteY17" fmla="*/ 1839 h 105613"/>
                    <a:gd name="connsiteX18" fmla="*/ 59696 w 69546"/>
                    <a:gd name="connsiteY18" fmla="*/ 7263 h 105613"/>
                    <a:gd name="connsiteX19" fmla="*/ 66897 w 69546"/>
                    <a:gd name="connsiteY19" fmla="*/ 16428 h 105613"/>
                    <a:gd name="connsiteX20" fmla="*/ 69515 w 69546"/>
                    <a:gd name="connsiteY20" fmla="*/ 29489 h 105613"/>
                    <a:gd name="connsiteX21" fmla="*/ 65058 w 69546"/>
                    <a:gd name="connsiteY21" fmla="*/ 46416 h 105613"/>
                    <a:gd name="connsiteX22" fmla="*/ 53524 w 69546"/>
                    <a:gd name="connsiteY22" fmla="*/ 59976 h 105613"/>
                    <a:gd name="connsiteX23" fmla="*/ 21416 w 69546"/>
                    <a:gd name="connsiteY23" fmla="*/ 89777 h 105613"/>
                    <a:gd name="connsiteX24" fmla="*/ 69547 w 69546"/>
                    <a:gd name="connsiteY24" fmla="*/ 89777 h 105613"/>
                    <a:gd name="connsiteX25" fmla="*/ 69547 w 69546"/>
                    <a:gd name="connsiteY25" fmla="*/ 105613 h 105613"/>
                    <a:gd name="connsiteX26" fmla="*/ 0 w 69546"/>
                    <a:gd name="connsiteY26" fmla="*/ 105613 h 105613"/>
                    <a:gd name="connsiteX27" fmla="*/ 0 w 69546"/>
                    <a:gd name="connsiteY27" fmla="*/ 86972 h 10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9546" h="105613">
                      <a:moveTo>
                        <a:pt x="0" y="86972"/>
                      </a:moveTo>
                      <a:lnTo>
                        <a:pt x="40338" y="47944"/>
                      </a:lnTo>
                      <a:cubicBezTo>
                        <a:pt x="41491" y="46790"/>
                        <a:pt x="42738" y="45543"/>
                        <a:pt x="44016" y="44203"/>
                      </a:cubicBezTo>
                      <a:cubicBezTo>
                        <a:pt x="45263" y="42894"/>
                        <a:pt x="46416" y="41491"/>
                        <a:pt x="47445" y="40026"/>
                      </a:cubicBezTo>
                      <a:cubicBezTo>
                        <a:pt x="48474" y="38561"/>
                        <a:pt x="49347" y="37033"/>
                        <a:pt x="50001" y="35412"/>
                      </a:cubicBezTo>
                      <a:cubicBezTo>
                        <a:pt x="50687" y="33791"/>
                        <a:pt x="51030" y="32108"/>
                        <a:pt x="51030" y="30362"/>
                      </a:cubicBezTo>
                      <a:cubicBezTo>
                        <a:pt x="51030" y="28211"/>
                        <a:pt x="50625" y="26278"/>
                        <a:pt x="49814" y="24626"/>
                      </a:cubicBezTo>
                      <a:cubicBezTo>
                        <a:pt x="48973" y="22974"/>
                        <a:pt x="47882" y="21540"/>
                        <a:pt x="46479" y="20387"/>
                      </a:cubicBezTo>
                      <a:cubicBezTo>
                        <a:pt x="45138" y="19202"/>
                        <a:pt x="43549" y="18298"/>
                        <a:pt x="41740" y="17675"/>
                      </a:cubicBezTo>
                      <a:cubicBezTo>
                        <a:pt x="39901" y="17020"/>
                        <a:pt x="38000" y="16709"/>
                        <a:pt x="35942" y="16709"/>
                      </a:cubicBezTo>
                      <a:cubicBezTo>
                        <a:pt x="31547" y="16709"/>
                        <a:pt x="27931" y="17986"/>
                        <a:pt x="25063" y="20543"/>
                      </a:cubicBezTo>
                      <a:cubicBezTo>
                        <a:pt x="22257" y="23068"/>
                        <a:pt x="20543" y="26497"/>
                        <a:pt x="19951" y="30799"/>
                      </a:cubicBezTo>
                      <a:lnTo>
                        <a:pt x="1465" y="29333"/>
                      </a:lnTo>
                      <a:cubicBezTo>
                        <a:pt x="1871" y="24533"/>
                        <a:pt x="2993" y="20324"/>
                        <a:pt x="4926" y="16646"/>
                      </a:cubicBezTo>
                      <a:cubicBezTo>
                        <a:pt x="6827" y="12968"/>
                        <a:pt x="9290" y="9913"/>
                        <a:pt x="12313" y="7481"/>
                      </a:cubicBezTo>
                      <a:cubicBezTo>
                        <a:pt x="15337" y="5050"/>
                        <a:pt x="18860" y="3179"/>
                        <a:pt x="22881" y="1901"/>
                      </a:cubicBezTo>
                      <a:cubicBezTo>
                        <a:pt x="26902" y="623"/>
                        <a:pt x="31235" y="0"/>
                        <a:pt x="35942" y="0"/>
                      </a:cubicBezTo>
                      <a:cubicBezTo>
                        <a:pt x="40618" y="0"/>
                        <a:pt x="45014" y="592"/>
                        <a:pt x="49066" y="1839"/>
                      </a:cubicBezTo>
                      <a:cubicBezTo>
                        <a:pt x="53118" y="3055"/>
                        <a:pt x="56672" y="4863"/>
                        <a:pt x="59696" y="7263"/>
                      </a:cubicBezTo>
                      <a:cubicBezTo>
                        <a:pt x="62720" y="9663"/>
                        <a:pt x="65120" y="12718"/>
                        <a:pt x="66897" y="16428"/>
                      </a:cubicBezTo>
                      <a:cubicBezTo>
                        <a:pt x="68642" y="20137"/>
                        <a:pt x="69515" y="24502"/>
                        <a:pt x="69515" y="29489"/>
                      </a:cubicBezTo>
                      <a:cubicBezTo>
                        <a:pt x="69515" y="36035"/>
                        <a:pt x="68050" y="41678"/>
                        <a:pt x="65058" y="46416"/>
                      </a:cubicBezTo>
                      <a:cubicBezTo>
                        <a:pt x="62065" y="51154"/>
                        <a:pt x="58231" y="55706"/>
                        <a:pt x="53524" y="59976"/>
                      </a:cubicBezTo>
                      <a:lnTo>
                        <a:pt x="21416" y="89777"/>
                      </a:lnTo>
                      <a:lnTo>
                        <a:pt x="69547" y="89777"/>
                      </a:lnTo>
                      <a:lnTo>
                        <a:pt x="69547" y="105613"/>
                      </a:lnTo>
                      <a:lnTo>
                        <a:pt x="0" y="105613"/>
                      </a:lnTo>
                      <a:lnTo>
                        <a:pt x="0" y="8697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38" name="Hình tự do: Hình 937">
                <a:extLst>
                  <a:ext uri="{FF2B5EF4-FFF2-40B4-BE49-F238E27FC236}">
                    <a16:creationId xmlns:a16="http://schemas.microsoft.com/office/drawing/2014/main" id="{04EB7D5A-A4AB-11BA-C780-680E26BB3D9B}"/>
                  </a:ext>
                </a:extLst>
              </p:cNvPr>
              <p:cNvSpPr/>
              <p:nvPr/>
            </p:nvSpPr>
            <p:spPr>
              <a:xfrm>
                <a:off x="11489549" y="4361834"/>
                <a:ext cx="161244" cy="161244"/>
              </a:xfrm>
              <a:custGeom>
                <a:avLst/>
                <a:gdLst>
                  <a:gd name="connsiteX0" fmla="*/ 161244 w 161244"/>
                  <a:gd name="connsiteY0" fmla="*/ 80622 h 161244"/>
                  <a:gd name="connsiteX1" fmla="*/ 80622 w 161244"/>
                  <a:gd name="connsiteY1" fmla="*/ 161244 h 161244"/>
                  <a:gd name="connsiteX2" fmla="*/ 0 w 161244"/>
                  <a:gd name="connsiteY2" fmla="*/ 80622 h 161244"/>
                  <a:gd name="connsiteX3" fmla="*/ 80622 w 161244"/>
                  <a:gd name="connsiteY3" fmla="*/ 0 h 161244"/>
                  <a:gd name="connsiteX4" fmla="*/ 161244 w 161244"/>
                  <a:gd name="connsiteY4" fmla="*/ 80622 h 161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44" h="161244">
                    <a:moveTo>
                      <a:pt x="161244" y="80622"/>
                    </a:moveTo>
                    <a:cubicBezTo>
                      <a:pt x="161244" y="125148"/>
                      <a:pt x="125149" y="161244"/>
                      <a:pt x="80622" y="161244"/>
                    </a:cubicBezTo>
                    <a:cubicBezTo>
                      <a:pt x="36096" y="161244"/>
                      <a:pt x="0" y="125149"/>
                      <a:pt x="0" y="80622"/>
                    </a:cubicBezTo>
                    <a:cubicBezTo>
                      <a:pt x="0" y="36096"/>
                      <a:pt x="36095" y="0"/>
                      <a:pt x="80622" y="0"/>
                    </a:cubicBezTo>
                    <a:cubicBezTo>
                      <a:pt x="125148" y="0"/>
                      <a:pt x="161244" y="36095"/>
                      <a:pt x="161244" y="80622"/>
                    </a:cubicBezTo>
                    <a:close/>
                  </a:path>
                </a:pathLst>
              </a:custGeom>
              <a:solidFill>
                <a:srgbClr val="EF7B7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9" name="Hình tự do: Hình 938">
                <a:extLst>
                  <a:ext uri="{FF2B5EF4-FFF2-40B4-BE49-F238E27FC236}">
                    <a16:creationId xmlns:a16="http://schemas.microsoft.com/office/drawing/2014/main" id="{F6E0FD5A-0C5E-7A87-3B83-5791285EF985}"/>
                  </a:ext>
                </a:extLst>
              </p:cNvPr>
              <p:cNvSpPr/>
              <p:nvPr/>
            </p:nvSpPr>
            <p:spPr>
              <a:xfrm>
                <a:off x="11527028" y="4399313"/>
                <a:ext cx="86285" cy="86285"/>
              </a:xfrm>
              <a:custGeom>
                <a:avLst/>
                <a:gdLst>
                  <a:gd name="connsiteX0" fmla="*/ 35038 w 86285"/>
                  <a:gd name="connsiteY0" fmla="*/ 35007 h 86285"/>
                  <a:gd name="connsiteX1" fmla="*/ 35038 w 86285"/>
                  <a:gd name="connsiteY1" fmla="*/ 0 h 86285"/>
                  <a:gd name="connsiteX2" fmla="*/ 51279 w 86285"/>
                  <a:gd name="connsiteY2" fmla="*/ 0 h 86285"/>
                  <a:gd name="connsiteX3" fmla="*/ 51279 w 86285"/>
                  <a:gd name="connsiteY3" fmla="*/ 35007 h 86285"/>
                  <a:gd name="connsiteX4" fmla="*/ 86286 w 86285"/>
                  <a:gd name="connsiteY4" fmla="*/ 35007 h 86285"/>
                  <a:gd name="connsiteX5" fmla="*/ 86286 w 86285"/>
                  <a:gd name="connsiteY5" fmla="*/ 51248 h 86285"/>
                  <a:gd name="connsiteX6" fmla="*/ 51279 w 86285"/>
                  <a:gd name="connsiteY6" fmla="*/ 51248 h 86285"/>
                  <a:gd name="connsiteX7" fmla="*/ 51279 w 86285"/>
                  <a:gd name="connsiteY7" fmla="*/ 86286 h 86285"/>
                  <a:gd name="connsiteX8" fmla="*/ 35038 w 86285"/>
                  <a:gd name="connsiteY8" fmla="*/ 86286 h 86285"/>
                  <a:gd name="connsiteX9" fmla="*/ 35038 w 86285"/>
                  <a:gd name="connsiteY9" fmla="*/ 51248 h 86285"/>
                  <a:gd name="connsiteX10" fmla="*/ 0 w 86285"/>
                  <a:gd name="connsiteY10" fmla="*/ 51248 h 86285"/>
                  <a:gd name="connsiteX11" fmla="*/ 0 w 86285"/>
                  <a:gd name="connsiteY11" fmla="*/ 35007 h 86285"/>
                  <a:gd name="connsiteX12" fmla="*/ 35038 w 86285"/>
                  <a:gd name="connsiteY12" fmla="*/ 35007 h 8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285" h="86285">
                    <a:moveTo>
                      <a:pt x="35038" y="35007"/>
                    </a:moveTo>
                    <a:lnTo>
                      <a:pt x="35038" y="0"/>
                    </a:lnTo>
                    <a:lnTo>
                      <a:pt x="51279" y="0"/>
                    </a:lnTo>
                    <a:lnTo>
                      <a:pt x="51279" y="35007"/>
                    </a:lnTo>
                    <a:lnTo>
                      <a:pt x="86286" y="35007"/>
                    </a:lnTo>
                    <a:lnTo>
                      <a:pt x="86286" y="51248"/>
                    </a:lnTo>
                    <a:lnTo>
                      <a:pt x="51279" y="51248"/>
                    </a:lnTo>
                    <a:lnTo>
                      <a:pt x="51279" y="86286"/>
                    </a:lnTo>
                    <a:lnTo>
                      <a:pt x="35038" y="86286"/>
                    </a:lnTo>
                    <a:lnTo>
                      <a:pt x="35038" y="51248"/>
                    </a:lnTo>
                    <a:lnTo>
                      <a:pt x="0" y="51248"/>
                    </a:lnTo>
                    <a:lnTo>
                      <a:pt x="0" y="35007"/>
                    </a:lnTo>
                    <a:lnTo>
                      <a:pt x="35038" y="35007"/>
                    </a:lnTo>
                    <a:close/>
                  </a:path>
                </a:pathLst>
              </a:custGeom>
              <a:solidFill>
                <a:srgbClr val="FFF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96" name="Hình tự do: Hình 695">
              <a:extLst>
                <a:ext uri="{FF2B5EF4-FFF2-40B4-BE49-F238E27FC236}">
                  <a16:creationId xmlns:a16="http://schemas.microsoft.com/office/drawing/2014/main" id="{AD337299-B767-7145-F073-88CFEAC4C990}"/>
                </a:ext>
              </a:extLst>
            </p:cNvPr>
            <p:cNvSpPr/>
            <p:nvPr/>
          </p:nvSpPr>
          <p:spPr>
            <a:xfrm>
              <a:off x="10619715" y="4559323"/>
              <a:ext cx="1031069" cy="193052"/>
            </a:xfrm>
            <a:custGeom>
              <a:avLst/>
              <a:gdLst>
                <a:gd name="connsiteX0" fmla="*/ 934559 w 1031069"/>
                <a:gd name="connsiteY0" fmla="*/ 193053 h 193052"/>
                <a:gd name="connsiteX1" fmla="*/ 96511 w 1031069"/>
                <a:gd name="connsiteY1" fmla="*/ 193053 h 193052"/>
                <a:gd name="connsiteX2" fmla="*/ 0 w 1031069"/>
                <a:gd name="connsiteY2" fmla="*/ 96511 h 193052"/>
                <a:gd name="connsiteX3" fmla="*/ 0 w 1031069"/>
                <a:gd name="connsiteY3" fmla="*/ 96511 h 193052"/>
                <a:gd name="connsiteX4" fmla="*/ 96511 w 1031069"/>
                <a:gd name="connsiteY4" fmla="*/ 0 h 193052"/>
                <a:gd name="connsiteX5" fmla="*/ 934559 w 1031069"/>
                <a:gd name="connsiteY5" fmla="*/ 0 h 193052"/>
                <a:gd name="connsiteX6" fmla="*/ 1031069 w 1031069"/>
                <a:gd name="connsiteY6" fmla="*/ 96511 h 193052"/>
                <a:gd name="connsiteX7" fmla="*/ 1031069 w 1031069"/>
                <a:gd name="connsiteY7" fmla="*/ 96511 h 193052"/>
                <a:gd name="connsiteX8" fmla="*/ 934559 w 1031069"/>
                <a:gd name="connsiteY8" fmla="*/ 193053 h 1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1069" h="193052">
                  <a:moveTo>
                    <a:pt x="934559" y="193053"/>
                  </a:moveTo>
                  <a:lnTo>
                    <a:pt x="96511" y="193053"/>
                  </a:lnTo>
                  <a:cubicBezTo>
                    <a:pt x="43205" y="193053"/>
                    <a:pt x="0" y="149816"/>
                    <a:pt x="0" y="96511"/>
                  </a:cubicBezTo>
                  <a:lnTo>
                    <a:pt x="0" y="96511"/>
                  </a:lnTo>
                  <a:cubicBezTo>
                    <a:pt x="0" y="43237"/>
                    <a:pt x="43205" y="0"/>
                    <a:pt x="96511" y="0"/>
                  </a:cubicBezTo>
                  <a:lnTo>
                    <a:pt x="934559" y="0"/>
                  </a:lnTo>
                  <a:cubicBezTo>
                    <a:pt x="987864" y="0"/>
                    <a:pt x="1031069" y="43237"/>
                    <a:pt x="1031069" y="96511"/>
                  </a:cubicBezTo>
                  <a:lnTo>
                    <a:pt x="1031069" y="96511"/>
                  </a:lnTo>
                  <a:cubicBezTo>
                    <a:pt x="1031069" y="149816"/>
                    <a:pt x="987864" y="193053"/>
                    <a:pt x="934559" y="193053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Hình tự do: Hình 696">
              <a:extLst>
                <a:ext uri="{FF2B5EF4-FFF2-40B4-BE49-F238E27FC236}">
                  <a16:creationId xmlns:a16="http://schemas.microsoft.com/office/drawing/2014/main" id="{FD0C852C-1B3A-5088-C19F-645AD95CEDB4}"/>
                </a:ext>
              </a:extLst>
            </p:cNvPr>
            <p:cNvSpPr/>
            <p:nvPr/>
          </p:nvSpPr>
          <p:spPr>
            <a:xfrm>
              <a:off x="10619715" y="3190341"/>
              <a:ext cx="1031078" cy="819724"/>
            </a:xfrm>
            <a:custGeom>
              <a:avLst/>
              <a:gdLst>
                <a:gd name="connsiteX0" fmla="*/ 0 w 1031078"/>
                <a:gd name="connsiteY0" fmla="*/ 0 h 819724"/>
                <a:gd name="connsiteX1" fmla="*/ 1031078 w 1031078"/>
                <a:gd name="connsiteY1" fmla="*/ 0 h 819724"/>
                <a:gd name="connsiteX2" fmla="*/ 1031078 w 1031078"/>
                <a:gd name="connsiteY2" fmla="*/ 819724 h 819724"/>
                <a:gd name="connsiteX3" fmla="*/ 0 w 1031078"/>
                <a:gd name="connsiteY3" fmla="*/ 819724 h 81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078" h="819724">
                  <a:moveTo>
                    <a:pt x="0" y="0"/>
                  </a:moveTo>
                  <a:lnTo>
                    <a:pt x="1031078" y="0"/>
                  </a:lnTo>
                  <a:lnTo>
                    <a:pt x="1031078" y="819724"/>
                  </a:lnTo>
                  <a:lnTo>
                    <a:pt x="0" y="819724"/>
                  </a:ln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98" name="Đồ họa 3">
              <a:extLst>
                <a:ext uri="{FF2B5EF4-FFF2-40B4-BE49-F238E27FC236}">
                  <a16:creationId xmlns:a16="http://schemas.microsoft.com/office/drawing/2014/main" id="{EBF3DBF6-39D0-DF06-FA94-B7C30C1D90F1}"/>
                </a:ext>
              </a:extLst>
            </p:cNvPr>
            <p:cNvGrpSpPr/>
            <p:nvPr/>
          </p:nvGrpSpPr>
          <p:grpSpPr>
            <a:xfrm>
              <a:off x="12082464" y="4078390"/>
              <a:ext cx="1031078" cy="444688"/>
              <a:chOff x="12082464" y="4078390"/>
              <a:chExt cx="1031078" cy="444688"/>
            </a:xfrm>
          </p:grpSpPr>
          <p:grpSp>
            <p:nvGrpSpPr>
              <p:cNvPr id="912" name="Đồ họa 3">
                <a:extLst>
                  <a:ext uri="{FF2B5EF4-FFF2-40B4-BE49-F238E27FC236}">
                    <a16:creationId xmlns:a16="http://schemas.microsoft.com/office/drawing/2014/main" id="{0C0A6E2F-C727-9584-4745-3F6996A9E35D}"/>
                  </a:ext>
                </a:extLst>
              </p:cNvPr>
              <p:cNvGrpSpPr/>
              <p:nvPr/>
            </p:nvGrpSpPr>
            <p:grpSpPr>
              <a:xfrm>
                <a:off x="12088792" y="4078390"/>
                <a:ext cx="1018453" cy="127275"/>
                <a:chOff x="12088792" y="4078390"/>
                <a:chExt cx="1018453" cy="127275"/>
              </a:xfrm>
              <a:solidFill>
                <a:srgbClr val="BBDEFB"/>
              </a:solidFill>
            </p:grpSpPr>
            <p:sp>
              <p:nvSpPr>
                <p:cNvPr id="929" name="Hình tự do: Hình 928">
                  <a:extLst>
                    <a:ext uri="{FF2B5EF4-FFF2-40B4-BE49-F238E27FC236}">
                      <a16:creationId xmlns:a16="http://schemas.microsoft.com/office/drawing/2014/main" id="{F017A581-3F40-8044-1F12-510A6583EB64}"/>
                    </a:ext>
                  </a:extLst>
                </p:cNvPr>
                <p:cNvSpPr/>
                <p:nvPr/>
              </p:nvSpPr>
              <p:spPr>
                <a:xfrm>
                  <a:off x="12350768" y="4078390"/>
                  <a:ext cx="494486" cy="35440"/>
                </a:xfrm>
                <a:custGeom>
                  <a:avLst/>
                  <a:gdLst>
                    <a:gd name="connsiteX0" fmla="*/ 0 w 494486"/>
                    <a:gd name="connsiteY0" fmla="*/ 0 h 35440"/>
                    <a:gd name="connsiteX1" fmla="*/ 494487 w 494486"/>
                    <a:gd name="connsiteY1" fmla="*/ 0 h 35440"/>
                    <a:gd name="connsiteX2" fmla="*/ 494487 w 494486"/>
                    <a:gd name="connsiteY2" fmla="*/ 35440 h 35440"/>
                    <a:gd name="connsiteX3" fmla="*/ 0 w 494486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486" h="35440">
                      <a:moveTo>
                        <a:pt x="0" y="0"/>
                      </a:moveTo>
                      <a:lnTo>
                        <a:pt x="494487" y="0"/>
                      </a:lnTo>
                      <a:lnTo>
                        <a:pt x="494487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0" name="Hình tự do: Hình 929">
                  <a:extLst>
                    <a:ext uri="{FF2B5EF4-FFF2-40B4-BE49-F238E27FC236}">
                      <a16:creationId xmlns:a16="http://schemas.microsoft.com/office/drawing/2014/main" id="{E3E55A39-00B0-DEDB-2480-1F24FF05FC8B}"/>
                    </a:ext>
                  </a:extLst>
                </p:cNvPr>
                <p:cNvSpPr/>
                <p:nvPr/>
              </p:nvSpPr>
              <p:spPr>
                <a:xfrm>
                  <a:off x="12088792" y="4170225"/>
                  <a:ext cx="1018453" cy="35440"/>
                </a:xfrm>
                <a:custGeom>
                  <a:avLst/>
                  <a:gdLst>
                    <a:gd name="connsiteX0" fmla="*/ 0 w 1018453"/>
                    <a:gd name="connsiteY0" fmla="*/ 0 h 35440"/>
                    <a:gd name="connsiteX1" fmla="*/ 1018454 w 1018453"/>
                    <a:gd name="connsiteY1" fmla="*/ 0 h 35440"/>
                    <a:gd name="connsiteX2" fmla="*/ 1018454 w 1018453"/>
                    <a:gd name="connsiteY2" fmla="*/ 35440 h 35440"/>
                    <a:gd name="connsiteX3" fmla="*/ 0 w 1018453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453" h="35440">
                      <a:moveTo>
                        <a:pt x="0" y="0"/>
                      </a:moveTo>
                      <a:lnTo>
                        <a:pt x="1018454" y="0"/>
                      </a:lnTo>
                      <a:lnTo>
                        <a:pt x="1018454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13" name="Hình tự do: Hình 912">
                <a:extLst>
                  <a:ext uri="{FF2B5EF4-FFF2-40B4-BE49-F238E27FC236}">
                    <a16:creationId xmlns:a16="http://schemas.microsoft.com/office/drawing/2014/main" id="{1CE1EAC5-71A6-9E88-383C-EC660A14A7D7}"/>
                  </a:ext>
                </a:extLst>
              </p:cNvPr>
              <p:cNvSpPr/>
              <p:nvPr/>
            </p:nvSpPr>
            <p:spPr>
              <a:xfrm>
                <a:off x="12587369" y="4282665"/>
                <a:ext cx="519892" cy="30745"/>
              </a:xfrm>
              <a:custGeom>
                <a:avLst/>
                <a:gdLst>
                  <a:gd name="connsiteX0" fmla="*/ 0 w 519892"/>
                  <a:gd name="connsiteY0" fmla="*/ 0 h 30745"/>
                  <a:gd name="connsiteX1" fmla="*/ 519893 w 519892"/>
                  <a:gd name="connsiteY1" fmla="*/ 0 h 30745"/>
                  <a:gd name="connsiteX2" fmla="*/ 519893 w 519892"/>
                  <a:gd name="connsiteY2" fmla="*/ 30746 h 30745"/>
                  <a:gd name="connsiteX3" fmla="*/ 1 w 519892"/>
                  <a:gd name="connsiteY3" fmla="*/ 30746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892" h="30745">
                    <a:moveTo>
                      <a:pt x="0" y="0"/>
                    </a:moveTo>
                    <a:lnTo>
                      <a:pt x="519893" y="0"/>
                    </a:lnTo>
                    <a:lnTo>
                      <a:pt x="519893" y="30746"/>
                    </a:lnTo>
                    <a:lnTo>
                      <a:pt x="1" y="30746"/>
                    </a:lnTo>
                    <a:close/>
                  </a:path>
                </a:pathLst>
              </a:custGeom>
              <a:solidFill>
                <a:srgbClr val="BBDEF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4" name="Hình tự do: Hình 913">
                <a:extLst>
                  <a:ext uri="{FF2B5EF4-FFF2-40B4-BE49-F238E27FC236}">
                    <a16:creationId xmlns:a16="http://schemas.microsoft.com/office/drawing/2014/main" id="{53B4FE5D-F31A-9F7F-F1D5-8BD2B3E0B3E2}"/>
                  </a:ext>
                </a:extLst>
              </p:cNvPr>
              <p:cNvSpPr/>
              <p:nvPr/>
            </p:nvSpPr>
            <p:spPr>
              <a:xfrm>
                <a:off x="12088798" y="4261483"/>
                <a:ext cx="76476" cy="73117"/>
              </a:xfrm>
              <a:custGeom>
                <a:avLst/>
                <a:gdLst>
                  <a:gd name="connsiteX0" fmla="*/ 41890 w 76476"/>
                  <a:gd name="connsiteY0" fmla="*/ 2665 h 73117"/>
                  <a:gd name="connsiteX1" fmla="*/ 48281 w 76476"/>
                  <a:gd name="connsiteY1" fmla="*/ 22335 h 73117"/>
                  <a:gd name="connsiteX2" fmla="*/ 51928 w 76476"/>
                  <a:gd name="connsiteY2" fmla="*/ 24985 h 73117"/>
                  <a:gd name="connsiteX3" fmla="*/ 72627 w 76476"/>
                  <a:gd name="connsiteY3" fmla="*/ 24985 h 73117"/>
                  <a:gd name="connsiteX4" fmla="*/ 74902 w 76476"/>
                  <a:gd name="connsiteY4" fmla="*/ 31937 h 73117"/>
                  <a:gd name="connsiteX5" fmla="*/ 58163 w 76476"/>
                  <a:gd name="connsiteY5" fmla="*/ 44094 h 73117"/>
                  <a:gd name="connsiteX6" fmla="*/ 56760 w 76476"/>
                  <a:gd name="connsiteY6" fmla="*/ 48395 h 73117"/>
                  <a:gd name="connsiteX7" fmla="*/ 63150 w 76476"/>
                  <a:gd name="connsiteY7" fmla="*/ 68066 h 73117"/>
                  <a:gd name="connsiteX8" fmla="*/ 57227 w 76476"/>
                  <a:gd name="connsiteY8" fmla="*/ 72367 h 73117"/>
                  <a:gd name="connsiteX9" fmla="*/ 40487 w 76476"/>
                  <a:gd name="connsiteY9" fmla="*/ 60210 h 73117"/>
                  <a:gd name="connsiteX10" fmla="*/ 35968 w 76476"/>
                  <a:gd name="connsiteY10" fmla="*/ 60210 h 73117"/>
                  <a:gd name="connsiteX11" fmla="*/ 19228 w 76476"/>
                  <a:gd name="connsiteY11" fmla="*/ 72367 h 73117"/>
                  <a:gd name="connsiteX12" fmla="*/ 13336 w 76476"/>
                  <a:gd name="connsiteY12" fmla="*/ 68066 h 73117"/>
                  <a:gd name="connsiteX13" fmla="*/ 19727 w 76476"/>
                  <a:gd name="connsiteY13" fmla="*/ 48395 h 73117"/>
                  <a:gd name="connsiteX14" fmla="*/ 18324 w 76476"/>
                  <a:gd name="connsiteY14" fmla="*/ 44094 h 73117"/>
                  <a:gd name="connsiteX15" fmla="*/ 1584 w 76476"/>
                  <a:gd name="connsiteY15" fmla="*/ 31937 h 73117"/>
                  <a:gd name="connsiteX16" fmla="*/ 3828 w 76476"/>
                  <a:gd name="connsiteY16" fmla="*/ 24985 h 73117"/>
                  <a:gd name="connsiteX17" fmla="*/ 24527 w 76476"/>
                  <a:gd name="connsiteY17" fmla="*/ 24985 h 73117"/>
                  <a:gd name="connsiteX18" fmla="*/ 28206 w 76476"/>
                  <a:gd name="connsiteY18" fmla="*/ 22335 h 73117"/>
                  <a:gd name="connsiteX19" fmla="*/ 34596 w 76476"/>
                  <a:gd name="connsiteY19" fmla="*/ 2665 h 73117"/>
                  <a:gd name="connsiteX20" fmla="*/ 41890 w 76476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76" h="73117">
                    <a:moveTo>
                      <a:pt x="41890" y="2665"/>
                    </a:moveTo>
                    <a:lnTo>
                      <a:pt x="48281" y="22335"/>
                    </a:lnTo>
                    <a:cubicBezTo>
                      <a:pt x="48811" y="23925"/>
                      <a:pt x="50276" y="24985"/>
                      <a:pt x="51928" y="24985"/>
                    </a:cubicBezTo>
                    <a:lnTo>
                      <a:pt x="72627" y="24985"/>
                    </a:lnTo>
                    <a:cubicBezTo>
                      <a:pt x="76336" y="24985"/>
                      <a:pt x="77895" y="29754"/>
                      <a:pt x="74902" y="31937"/>
                    </a:cubicBezTo>
                    <a:lnTo>
                      <a:pt x="58163" y="44094"/>
                    </a:lnTo>
                    <a:cubicBezTo>
                      <a:pt x="56791" y="45091"/>
                      <a:pt x="56230" y="46806"/>
                      <a:pt x="56760" y="48395"/>
                    </a:cubicBezTo>
                    <a:lnTo>
                      <a:pt x="63150" y="68066"/>
                    </a:lnTo>
                    <a:cubicBezTo>
                      <a:pt x="64303" y="71619"/>
                      <a:pt x="60251" y="74549"/>
                      <a:pt x="57227" y="72367"/>
                    </a:cubicBezTo>
                    <a:lnTo>
                      <a:pt x="40487" y="60210"/>
                    </a:lnTo>
                    <a:cubicBezTo>
                      <a:pt x="39147" y="59244"/>
                      <a:pt x="37308" y="59244"/>
                      <a:pt x="35968" y="60210"/>
                    </a:cubicBezTo>
                    <a:lnTo>
                      <a:pt x="19228" y="72367"/>
                    </a:lnTo>
                    <a:cubicBezTo>
                      <a:pt x="16235" y="74549"/>
                      <a:pt x="12183" y="71619"/>
                      <a:pt x="13336" y="68066"/>
                    </a:cubicBezTo>
                    <a:lnTo>
                      <a:pt x="19727" y="48395"/>
                    </a:lnTo>
                    <a:cubicBezTo>
                      <a:pt x="20225" y="46806"/>
                      <a:pt x="19664" y="45091"/>
                      <a:pt x="18324" y="44094"/>
                    </a:cubicBezTo>
                    <a:lnTo>
                      <a:pt x="1584" y="31937"/>
                    </a:lnTo>
                    <a:cubicBezTo>
                      <a:pt x="-1409" y="29754"/>
                      <a:pt x="119" y="24985"/>
                      <a:pt x="3828" y="24985"/>
                    </a:cubicBezTo>
                    <a:lnTo>
                      <a:pt x="24527" y="24985"/>
                    </a:lnTo>
                    <a:cubicBezTo>
                      <a:pt x="26210" y="24985"/>
                      <a:pt x="27676" y="23925"/>
                      <a:pt x="28206" y="22335"/>
                    </a:cubicBezTo>
                    <a:lnTo>
                      <a:pt x="34596" y="2665"/>
                    </a:lnTo>
                    <a:cubicBezTo>
                      <a:pt x="35718" y="-888"/>
                      <a:pt x="40737" y="-888"/>
                      <a:pt x="4189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5" name="Hình tự do: Hình 914">
                <a:extLst>
                  <a:ext uri="{FF2B5EF4-FFF2-40B4-BE49-F238E27FC236}">
                    <a16:creationId xmlns:a16="http://schemas.microsoft.com/office/drawing/2014/main" id="{52048EC7-CB37-AC63-1A6B-93DD5B519CEF}"/>
                  </a:ext>
                </a:extLst>
              </p:cNvPr>
              <p:cNvSpPr/>
              <p:nvPr/>
            </p:nvSpPr>
            <p:spPr>
              <a:xfrm>
                <a:off x="12186275" y="4261483"/>
                <a:ext cx="76484" cy="73117"/>
              </a:xfrm>
              <a:custGeom>
                <a:avLst/>
                <a:gdLst>
                  <a:gd name="connsiteX0" fmla="*/ 41890 w 76484"/>
                  <a:gd name="connsiteY0" fmla="*/ 2665 h 73117"/>
                  <a:gd name="connsiteX1" fmla="*/ 48281 w 76484"/>
                  <a:gd name="connsiteY1" fmla="*/ 22335 h 73117"/>
                  <a:gd name="connsiteX2" fmla="*/ 51928 w 76484"/>
                  <a:gd name="connsiteY2" fmla="*/ 24985 h 73117"/>
                  <a:gd name="connsiteX3" fmla="*/ 72627 w 76484"/>
                  <a:gd name="connsiteY3" fmla="*/ 24985 h 73117"/>
                  <a:gd name="connsiteX4" fmla="*/ 74902 w 76484"/>
                  <a:gd name="connsiteY4" fmla="*/ 31937 h 73117"/>
                  <a:gd name="connsiteX5" fmla="*/ 58163 w 76484"/>
                  <a:gd name="connsiteY5" fmla="*/ 44094 h 73117"/>
                  <a:gd name="connsiteX6" fmla="*/ 56760 w 76484"/>
                  <a:gd name="connsiteY6" fmla="*/ 48395 h 73117"/>
                  <a:gd name="connsiteX7" fmla="*/ 63150 w 76484"/>
                  <a:gd name="connsiteY7" fmla="*/ 68066 h 73117"/>
                  <a:gd name="connsiteX8" fmla="*/ 57227 w 76484"/>
                  <a:gd name="connsiteY8" fmla="*/ 72367 h 73117"/>
                  <a:gd name="connsiteX9" fmla="*/ 40487 w 76484"/>
                  <a:gd name="connsiteY9" fmla="*/ 60210 h 73117"/>
                  <a:gd name="connsiteX10" fmla="*/ 35999 w 76484"/>
                  <a:gd name="connsiteY10" fmla="*/ 60210 h 73117"/>
                  <a:gd name="connsiteX11" fmla="*/ 19228 w 76484"/>
                  <a:gd name="connsiteY11" fmla="*/ 72367 h 73117"/>
                  <a:gd name="connsiteX12" fmla="*/ 13336 w 76484"/>
                  <a:gd name="connsiteY12" fmla="*/ 68066 h 73117"/>
                  <a:gd name="connsiteX13" fmla="*/ 19726 w 76484"/>
                  <a:gd name="connsiteY13" fmla="*/ 48395 h 73117"/>
                  <a:gd name="connsiteX14" fmla="*/ 18324 w 76484"/>
                  <a:gd name="connsiteY14" fmla="*/ 44094 h 73117"/>
                  <a:gd name="connsiteX15" fmla="*/ 1584 w 76484"/>
                  <a:gd name="connsiteY15" fmla="*/ 31937 h 73117"/>
                  <a:gd name="connsiteX16" fmla="*/ 3828 w 76484"/>
                  <a:gd name="connsiteY16" fmla="*/ 24985 h 73117"/>
                  <a:gd name="connsiteX17" fmla="*/ 24527 w 76484"/>
                  <a:gd name="connsiteY17" fmla="*/ 24985 h 73117"/>
                  <a:gd name="connsiteX18" fmla="*/ 28206 w 76484"/>
                  <a:gd name="connsiteY18" fmla="*/ 22335 h 73117"/>
                  <a:gd name="connsiteX19" fmla="*/ 34596 w 76484"/>
                  <a:gd name="connsiteY19" fmla="*/ 2665 h 73117"/>
                  <a:gd name="connsiteX20" fmla="*/ 41890 w 76484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4" h="73117">
                    <a:moveTo>
                      <a:pt x="41890" y="2665"/>
                    </a:moveTo>
                    <a:lnTo>
                      <a:pt x="48281" y="22335"/>
                    </a:lnTo>
                    <a:cubicBezTo>
                      <a:pt x="48811" y="23925"/>
                      <a:pt x="50276" y="24985"/>
                      <a:pt x="51928" y="24985"/>
                    </a:cubicBezTo>
                    <a:lnTo>
                      <a:pt x="72627" y="24985"/>
                    </a:lnTo>
                    <a:cubicBezTo>
                      <a:pt x="76367" y="24985"/>
                      <a:pt x="77895" y="29754"/>
                      <a:pt x="74902" y="31937"/>
                    </a:cubicBezTo>
                    <a:lnTo>
                      <a:pt x="58163" y="44094"/>
                    </a:lnTo>
                    <a:cubicBezTo>
                      <a:pt x="56791" y="45091"/>
                      <a:pt x="56230" y="46806"/>
                      <a:pt x="56760" y="48395"/>
                    </a:cubicBezTo>
                    <a:lnTo>
                      <a:pt x="63150" y="68066"/>
                    </a:lnTo>
                    <a:cubicBezTo>
                      <a:pt x="64303" y="71619"/>
                      <a:pt x="60251" y="74549"/>
                      <a:pt x="57227" y="72367"/>
                    </a:cubicBezTo>
                    <a:lnTo>
                      <a:pt x="40487" y="60210"/>
                    </a:lnTo>
                    <a:cubicBezTo>
                      <a:pt x="39147" y="59244"/>
                      <a:pt x="37339" y="59244"/>
                      <a:pt x="35999" y="60210"/>
                    </a:cubicBezTo>
                    <a:lnTo>
                      <a:pt x="19228" y="72367"/>
                    </a:lnTo>
                    <a:cubicBezTo>
                      <a:pt x="16235" y="74549"/>
                      <a:pt x="12183" y="71619"/>
                      <a:pt x="13336" y="68066"/>
                    </a:cubicBezTo>
                    <a:lnTo>
                      <a:pt x="19726" y="48395"/>
                    </a:lnTo>
                    <a:cubicBezTo>
                      <a:pt x="20225" y="46806"/>
                      <a:pt x="19664" y="45091"/>
                      <a:pt x="18324" y="44094"/>
                    </a:cubicBezTo>
                    <a:lnTo>
                      <a:pt x="1584" y="31937"/>
                    </a:lnTo>
                    <a:cubicBezTo>
                      <a:pt x="-1409" y="29754"/>
                      <a:pt x="119" y="24985"/>
                      <a:pt x="3828" y="24985"/>
                    </a:cubicBezTo>
                    <a:lnTo>
                      <a:pt x="24527" y="24985"/>
                    </a:lnTo>
                    <a:cubicBezTo>
                      <a:pt x="26210" y="24985"/>
                      <a:pt x="27676" y="23925"/>
                      <a:pt x="28206" y="22335"/>
                    </a:cubicBezTo>
                    <a:lnTo>
                      <a:pt x="34596" y="2665"/>
                    </a:lnTo>
                    <a:cubicBezTo>
                      <a:pt x="35749" y="-888"/>
                      <a:pt x="40737" y="-888"/>
                      <a:pt x="4189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6" name="Hình tự do: Hình 915">
                <a:extLst>
                  <a:ext uri="{FF2B5EF4-FFF2-40B4-BE49-F238E27FC236}">
                    <a16:creationId xmlns:a16="http://schemas.microsoft.com/office/drawing/2014/main" id="{6EFC403B-F33B-700F-952D-F113C3C1D204}"/>
                  </a:ext>
                </a:extLst>
              </p:cNvPr>
              <p:cNvSpPr/>
              <p:nvPr/>
            </p:nvSpPr>
            <p:spPr>
              <a:xfrm>
                <a:off x="12283752" y="4261483"/>
                <a:ext cx="76484" cy="73117"/>
              </a:xfrm>
              <a:custGeom>
                <a:avLst/>
                <a:gdLst>
                  <a:gd name="connsiteX0" fmla="*/ 41890 w 76484"/>
                  <a:gd name="connsiteY0" fmla="*/ 2665 h 73117"/>
                  <a:gd name="connsiteX1" fmla="*/ 48281 w 76484"/>
                  <a:gd name="connsiteY1" fmla="*/ 22335 h 73117"/>
                  <a:gd name="connsiteX2" fmla="*/ 51959 w 76484"/>
                  <a:gd name="connsiteY2" fmla="*/ 24985 h 73117"/>
                  <a:gd name="connsiteX3" fmla="*/ 72627 w 76484"/>
                  <a:gd name="connsiteY3" fmla="*/ 24985 h 73117"/>
                  <a:gd name="connsiteX4" fmla="*/ 74902 w 76484"/>
                  <a:gd name="connsiteY4" fmla="*/ 31937 h 73117"/>
                  <a:gd name="connsiteX5" fmla="*/ 58163 w 76484"/>
                  <a:gd name="connsiteY5" fmla="*/ 44094 h 73117"/>
                  <a:gd name="connsiteX6" fmla="*/ 56760 w 76484"/>
                  <a:gd name="connsiteY6" fmla="*/ 48395 h 73117"/>
                  <a:gd name="connsiteX7" fmla="*/ 63150 w 76484"/>
                  <a:gd name="connsiteY7" fmla="*/ 68066 h 73117"/>
                  <a:gd name="connsiteX8" fmla="*/ 57227 w 76484"/>
                  <a:gd name="connsiteY8" fmla="*/ 72367 h 73117"/>
                  <a:gd name="connsiteX9" fmla="*/ 40488 w 76484"/>
                  <a:gd name="connsiteY9" fmla="*/ 60210 h 73117"/>
                  <a:gd name="connsiteX10" fmla="*/ 35968 w 76484"/>
                  <a:gd name="connsiteY10" fmla="*/ 60210 h 73117"/>
                  <a:gd name="connsiteX11" fmla="*/ 19228 w 76484"/>
                  <a:gd name="connsiteY11" fmla="*/ 72367 h 73117"/>
                  <a:gd name="connsiteX12" fmla="*/ 13336 w 76484"/>
                  <a:gd name="connsiteY12" fmla="*/ 68066 h 73117"/>
                  <a:gd name="connsiteX13" fmla="*/ 19726 w 76484"/>
                  <a:gd name="connsiteY13" fmla="*/ 48395 h 73117"/>
                  <a:gd name="connsiteX14" fmla="*/ 18324 w 76484"/>
                  <a:gd name="connsiteY14" fmla="*/ 44094 h 73117"/>
                  <a:gd name="connsiteX15" fmla="*/ 1584 w 76484"/>
                  <a:gd name="connsiteY15" fmla="*/ 31937 h 73117"/>
                  <a:gd name="connsiteX16" fmla="*/ 3828 w 76484"/>
                  <a:gd name="connsiteY16" fmla="*/ 24985 h 73117"/>
                  <a:gd name="connsiteX17" fmla="*/ 24527 w 76484"/>
                  <a:gd name="connsiteY17" fmla="*/ 24985 h 73117"/>
                  <a:gd name="connsiteX18" fmla="*/ 28205 w 76484"/>
                  <a:gd name="connsiteY18" fmla="*/ 22335 h 73117"/>
                  <a:gd name="connsiteX19" fmla="*/ 34596 w 76484"/>
                  <a:gd name="connsiteY19" fmla="*/ 2665 h 73117"/>
                  <a:gd name="connsiteX20" fmla="*/ 41890 w 76484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4" h="73117">
                    <a:moveTo>
                      <a:pt x="41890" y="2665"/>
                    </a:moveTo>
                    <a:lnTo>
                      <a:pt x="48281" y="22335"/>
                    </a:lnTo>
                    <a:cubicBezTo>
                      <a:pt x="48811" y="23925"/>
                      <a:pt x="50276" y="24985"/>
                      <a:pt x="51959" y="24985"/>
                    </a:cubicBezTo>
                    <a:lnTo>
                      <a:pt x="72627" y="24985"/>
                    </a:lnTo>
                    <a:cubicBezTo>
                      <a:pt x="76367" y="24985"/>
                      <a:pt x="77895" y="29754"/>
                      <a:pt x="74902" y="31937"/>
                    </a:cubicBezTo>
                    <a:lnTo>
                      <a:pt x="58163" y="44094"/>
                    </a:lnTo>
                    <a:cubicBezTo>
                      <a:pt x="56791" y="45091"/>
                      <a:pt x="56230" y="46806"/>
                      <a:pt x="56760" y="48395"/>
                    </a:cubicBezTo>
                    <a:lnTo>
                      <a:pt x="63150" y="68066"/>
                    </a:lnTo>
                    <a:cubicBezTo>
                      <a:pt x="64304" y="71619"/>
                      <a:pt x="60251" y="74549"/>
                      <a:pt x="57227" y="72367"/>
                    </a:cubicBezTo>
                    <a:lnTo>
                      <a:pt x="40488" y="60210"/>
                    </a:lnTo>
                    <a:cubicBezTo>
                      <a:pt x="39147" y="59244"/>
                      <a:pt x="37339" y="59244"/>
                      <a:pt x="35968" y="60210"/>
                    </a:cubicBezTo>
                    <a:lnTo>
                      <a:pt x="19228" y="72367"/>
                    </a:lnTo>
                    <a:cubicBezTo>
                      <a:pt x="16235" y="74549"/>
                      <a:pt x="12183" y="71619"/>
                      <a:pt x="13336" y="68066"/>
                    </a:cubicBezTo>
                    <a:lnTo>
                      <a:pt x="19726" y="48395"/>
                    </a:lnTo>
                    <a:cubicBezTo>
                      <a:pt x="20225" y="46806"/>
                      <a:pt x="19664" y="45091"/>
                      <a:pt x="18324" y="44094"/>
                    </a:cubicBezTo>
                    <a:lnTo>
                      <a:pt x="1584" y="31937"/>
                    </a:lnTo>
                    <a:cubicBezTo>
                      <a:pt x="-1409" y="29754"/>
                      <a:pt x="119" y="24985"/>
                      <a:pt x="3828" y="24985"/>
                    </a:cubicBezTo>
                    <a:lnTo>
                      <a:pt x="24527" y="24985"/>
                    </a:lnTo>
                    <a:cubicBezTo>
                      <a:pt x="26211" y="24985"/>
                      <a:pt x="27676" y="23925"/>
                      <a:pt x="28205" y="22335"/>
                    </a:cubicBezTo>
                    <a:lnTo>
                      <a:pt x="34596" y="2665"/>
                    </a:lnTo>
                    <a:cubicBezTo>
                      <a:pt x="35749" y="-888"/>
                      <a:pt x="40737" y="-888"/>
                      <a:pt x="4189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17" name="Đồ họa 3">
                <a:extLst>
                  <a:ext uri="{FF2B5EF4-FFF2-40B4-BE49-F238E27FC236}">
                    <a16:creationId xmlns:a16="http://schemas.microsoft.com/office/drawing/2014/main" id="{3A5A6547-5DE1-743F-D9F3-E774C279CD98}"/>
                  </a:ext>
                </a:extLst>
              </p:cNvPr>
              <p:cNvGrpSpPr/>
              <p:nvPr/>
            </p:nvGrpSpPr>
            <p:grpSpPr>
              <a:xfrm>
                <a:off x="12381231" y="4261483"/>
                <a:ext cx="173960" cy="73117"/>
                <a:chOff x="12381231" y="4261483"/>
                <a:chExt cx="173960" cy="73117"/>
              </a:xfrm>
              <a:solidFill>
                <a:srgbClr val="F8CD9E"/>
              </a:solidFill>
            </p:grpSpPr>
            <p:sp>
              <p:nvSpPr>
                <p:cNvPr id="927" name="Hình tự do: Hình 926">
                  <a:extLst>
                    <a:ext uri="{FF2B5EF4-FFF2-40B4-BE49-F238E27FC236}">
                      <a16:creationId xmlns:a16="http://schemas.microsoft.com/office/drawing/2014/main" id="{2FEEEFDB-7860-FFD6-7D96-626AC7DE8C44}"/>
                    </a:ext>
                  </a:extLst>
                </p:cNvPr>
                <p:cNvSpPr/>
                <p:nvPr/>
              </p:nvSpPr>
              <p:spPr>
                <a:xfrm>
                  <a:off x="12381231" y="4261483"/>
                  <a:ext cx="76483" cy="73117"/>
                </a:xfrm>
                <a:custGeom>
                  <a:avLst/>
                  <a:gdLst>
                    <a:gd name="connsiteX0" fmla="*/ 41889 w 76483"/>
                    <a:gd name="connsiteY0" fmla="*/ 2665 h 73117"/>
                    <a:gd name="connsiteX1" fmla="*/ 48279 w 76483"/>
                    <a:gd name="connsiteY1" fmla="*/ 22335 h 73117"/>
                    <a:gd name="connsiteX2" fmla="*/ 51926 w 76483"/>
                    <a:gd name="connsiteY2" fmla="*/ 24985 h 73117"/>
                    <a:gd name="connsiteX3" fmla="*/ 72625 w 76483"/>
                    <a:gd name="connsiteY3" fmla="*/ 24985 h 73117"/>
                    <a:gd name="connsiteX4" fmla="*/ 74901 w 76483"/>
                    <a:gd name="connsiteY4" fmla="*/ 31937 h 73117"/>
                    <a:gd name="connsiteX5" fmla="*/ 58161 w 76483"/>
                    <a:gd name="connsiteY5" fmla="*/ 44094 h 73117"/>
                    <a:gd name="connsiteX6" fmla="*/ 56758 w 76483"/>
                    <a:gd name="connsiteY6" fmla="*/ 48395 h 73117"/>
                    <a:gd name="connsiteX7" fmla="*/ 63149 w 76483"/>
                    <a:gd name="connsiteY7" fmla="*/ 68066 h 73117"/>
                    <a:gd name="connsiteX8" fmla="*/ 57226 w 76483"/>
                    <a:gd name="connsiteY8" fmla="*/ 72367 h 73117"/>
                    <a:gd name="connsiteX9" fmla="*/ 40486 w 76483"/>
                    <a:gd name="connsiteY9" fmla="*/ 60210 h 73117"/>
                    <a:gd name="connsiteX10" fmla="*/ 35966 w 76483"/>
                    <a:gd name="connsiteY10" fmla="*/ 60210 h 73117"/>
                    <a:gd name="connsiteX11" fmla="*/ 19226 w 76483"/>
                    <a:gd name="connsiteY11" fmla="*/ 72367 h 73117"/>
                    <a:gd name="connsiteX12" fmla="*/ 13334 w 76483"/>
                    <a:gd name="connsiteY12" fmla="*/ 68066 h 73117"/>
                    <a:gd name="connsiteX13" fmla="*/ 19725 w 76483"/>
                    <a:gd name="connsiteY13" fmla="*/ 48395 h 73117"/>
                    <a:gd name="connsiteX14" fmla="*/ 18322 w 76483"/>
                    <a:gd name="connsiteY14" fmla="*/ 44094 h 73117"/>
                    <a:gd name="connsiteX15" fmla="*/ 1583 w 76483"/>
                    <a:gd name="connsiteY15" fmla="*/ 31937 h 73117"/>
                    <a:gd name="connsiteX16" fmla="*/ 3858 w 76483"/>
                    <a:gd name="connsiteY16" fmla="*/ 24985 h 73117"/>
                    <a:gd name="connsiteX17" fmla="*/ 24526 w 76483"/>
                    <a:gd name="connsiteY17" fmla="*/ 24985 h 73117"/>
                    <a:gd name="connsiteX18" fmla="*/ 28204 w 76483"/>
                    <a:gd name="connsiteY18" fmla="*/ 22335 h 73117"/>
                    <a:gd name="connsiteX19" fmla="*/ 34595 w 76483"/>
                    <a:gd name="connsiteY19" fmla="*/ 2665 h 73117"/>
                    <a:gd name="connsiteX20" fmla="*/ 41889 w 76483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83" h="73117">
                      <a:moveTo>
                        <a:pt x="41889" y="2665"/>
                      </a:moveTo>
                      <a:lnTo>
                        <a:pt x="48279" y="22335"/>
                      </a:lnTo>
                      <a:cubicBezTo>
                        <a:pt x="48809" y="23925"/>
                        <a:pt x="50274" y="24985"/>
                        <a:pt x="51926" y="24985"/>
                      </a:cubicBezTo>
                      <a:lnTo>
                        <a:pt x="72625" y="24985"/>
                      </a:lnTo>
                      <a:cubicBezTo>
                        <a:pt x="76366" y="24985"/>
                        <a:pt x="77893" y="29754"/>
                        <a:pt x="74901" y="31937"/>
                      </a:cubicBezTo>
                      <a:lnTo>
                        <a:pt x="58161" y="44094"/>
                      </a:lnTo>
                      <a:cubicBezTo>
                        <a:pt x="56821" y="45091"/>
                        <a:pt x="56228" y="46806"/>
                        <a:pt x="56758" y="48395"/>
                      </a:cubicBezTo>
                      <a:lnTo>
                        <a:pt x="63149" y="68066"/>
                      </a:lnTo>
                      <a:cubicBezTo>
                        <a:pt x="64302" y="71619"/>
                        <a:pt x="60250" y="74549"/>
                        <a:pt x="57226" y="72367"/>
                      </a:cubicBezTo>
                      <a:lnTo>
                        <a:pt x="40486" y="60210"/>
                      </a:lnTo>
                      <a:cubicBezTo>
                        <a:pt x="39146" y="59244"/>
                        <a:pt x="37338" y="59244"/>
                        <a:pt x="35966" y="60210"/>
                      </a:cubicBezTo>
                      <a:lnTo>
                        <a:pt x="19226" y="72367"/>
                      </a:lnTo>
                      <a:cubicBezTo>
                        <a:pt x="16234" y="74549"/>
                        <a:pt x="12181" y="71619"/>
                        <a:pt x="13334" y="68066"/>
                      </a:cubicBezTo>
                      <a:lnTo>
                        <a:pt x="19725" y="48395"/>
                      </a:lnTo>
                      <a:cubicBezTo>
                        <a:pt x="20255" y="46806"/>
                        <a:pt x="19663" y="45091"/>
                        <a:pt x="18322" y="44094"/>
                      </a:cubicBezTo>
                      <a:lnTo>
                        <a:pt x="1583" y="31937"/>
                      </a:lnTo>
                      <a:cubicBezTo>
                        <a:pt x="-1410" y="29754"/>
                        <a:pt x="117" y="24985"/>
                        <a:pt x="3858" y="24985"/>
                      </a:cubicBezTo>
                      <a:lnTo>
                        <a:pt x="24526" y="24985"/>
                      </a:lnTo>
                      <a:cubicBezTo>
                        <a:pt x="26209" y="24985"/>
                        <a:pt x="27674" y="23925"/>
                        <a:pt x="28204" y="22335"/>
                      </a:cubicBezTo>
                      <a:lnTo>
                        <a:pt x="34595" y="2665"/>
                      </a:lnTo>
                      <a:cubicBezTo>
                        <a:pt x="35748" y="-888"/>
                        <a:pt x="40735" y="-888"/>
                        <a:pt x="41889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8" name="Hình tự do: Hình 927">
                  <a:extLst>
                    <a:ext uri="{FF2B5EF4-FFF2-40B4-BE49-F238E27FC236}">
                      <a16:creationId xmlns:a16="http://schemas.microsoft.com/office/drawing/2014/main" id="{A897A8C2-99A4-0D02-0723-3F0942C3F4CB}"/>
                    </a:ext>
                  </a:extLst>
                </p:cNvPr>
                <p:cNvSpPr/>
                <p:nvPr/>
              </p:nvSpPr>
              <p:spPr>
                <a:xfrm>
                  <a:off x="12478708" y="4261483"/>
                  <a:ext cx="76483" cy="73117"/>
                </a:xfrm>
                <a:custGeom>
                  <a:avLst/>
                  <a:gdLst>
                    <a:gd name="connsiteX0" fmla="*/ 41889 w 76483"/>
                    <a:gd name="connsiteY0" fmla="*/ 2665 h 73117"/>
                    <a:gd name="connsiteX1" fmla="*/ 48279 w 76483"/>
                    <a:gd name="connsiteY1" fmla="*/ 22335 h 73117"/>
                    <a:gd name="connsiteX2" fmla="*/ 51958 w 76483"/>
                    <a:gd name="connsiteY2" fmla="*/ 24985 h 73117"/>
                    <a:gd name="connsiteX3" fmla="*/ 72625 w 76483"/>
                    <a:gd name="connsiteY3" fmla="*/ 24985 h 73117"/>
                    <a:gd name="connsiteX4" fmla="*/ 74901 w 76483"/>
                    <a:gd name="connsiteY4" fmla="*/ 31937 h 73117"/>
                    <a:gd name="connsiteX5" fmla="*/ 58161 w 76483"/>
                    <a:gd name="connsiteY5" fmla="*/ 44094 h 73117"/>
                    <a:gd name="connsiteX6" fmla="*/ 56758 w 76483"/>
                    <a:gd name="connsiteY6" fmla="*/ 48395 h 73117"/>
                    <a:gd name="connsiteX7" fmla="*/ 63149 w 76483"/>
                    <a:gd name="connsiteY7" fmla="*/ 68066 h 73117"/>
                    <a:gd name="connsiteX8" fmla="*/ 57257 w 76483"/>
                    <a:gd name="connsiteY8" fmla="*/ 72367 h 73117"/>
                    <a:gd name="connsiteX9" fmla="*/ 40517 w 76483"/>
                    <a:gd name="connsiteY9" fmla="*/ 60210 h 73117"/>
                    <a:gd name="connsiteX10" fmla="*/ 35997 w 76483"/>
                    <a:gd name="connsiteY10" fmla="*/ 60210 h 73117"/>
                    <a:gd name="connsiteX11" fmla="*/ 19257 w 76483"/>
                    <a:gd name="connsiteY11" fmla="*/ 72367 h 73117"/>
                    <a:gd name="connsiteX12" fmla="*/ 13335 w 76483"/>
                    <a:gd name="connsiteY12" fmla="*/ 68066 h 73117"/>
                    <a:gd name="connsiteX13" fmla="*/ 19725 w 76483"/>
                    <a:gd name="connsiteY13" fmla="*/ 48395 h 73117"/>
                    <a:gd name="connsiteX14" fmla="*/ 18323 w 76483"/>
                    <a:gd name="connsiteY14" fmla="*/ 44094 h 73117"/>
                    <a:gd name="connsiteX15" fmla="*/ 1582 w 76483"/>
                    <a:gd name="connsiteY15" fmla="*/ 31937 h 73117"/>
                    <a:gd name="connsiteX16" fmla="*/ 3858 w 76483"/>
                    <a:gd name="connsiteY16" fmla="*/ 24985 h 73117"/>
                    <a:gd name="connsiteX17" fmla="*/ 24557 w 76483"/>
                    <a:gd name="connsiteY17" fmla="*/ 24985 h 73117"/>
                    <a:gd name="connsiteX18" fmla="*/ 28204 w 76483"/>
                    <a:gd name="connsiteY18" fmla="*/ 22335 h 73117"/>
                    <a:gd name="connsiteX19" fmla="*/ 34595 w 76483"/>
                    <a:gd name="connsiteY19" fmla="*/ 2665 h 73117"/>
                    <a:gd name="connsiteX20" fmla="*/ 41889 w 76483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83" h="73117">
                      <a:moveTo>
                        <a:pt x="41889" y="2665"/>
                      </a:moveTo>
                      <a:lnTo>
                        <a:pt x="48279" y="22335"/>
                      </a:lnTo>
                      <a:cubicBezTo>
                        <a:pt x="48809" y="23925"/>
                        <a:pt x="50275" y="24985"/>
                        <a:pt x="51958" y="24985"/>
                      </a:cubicBezTo>
                      <a:lnTo>
                        <a:pt x="72625" y="24985"/>
                      </a:lnTo>
                      <a:cubicBezTo>
                        <a:pt x="76366" y="24985"/>
                        <a:pt x="77894" y="29754"/>
                        <a:pt x="74901" y="31937"/>
                      </a:cubicBezTo>
                      <a:lnTo>
                        <a:pt x="58161" y="44094"/>
                      </a:lnTo>
                      <a:cubicBezTo>
                        <a:pt x="56821" y="45091"/>
                        <a:pt x="56228" y="46806"/>
                        <a:pt x="56758" y="48395"/>
                      </a:cubicBezTo>
                      <a:lnTo>
                        <a:pt x="63149" y="68066"/>
                      </a:lnTo>
                      <a:cubicBezTo>
                        <a:pt x="64302" y="71619"/>
                        <a:pt x="60250" y="74549"/>
                        <a:pt x="57257" y="72367"/>
                      </a:cubicBezTo>
                      <a:lnTo>
                        <a:pt x="40517" y="60210"/>
                      </a:lnTo>
                      <a:cubicBezTo>
                        <a:pt x="39146" y="59244"/>
                        <a:pt x="37338" y="59244"/>
                        <a:pt x="35997" y="60210"/>
                      </a:cubicBezTo>
                      <a:lnTo>
                        <a:pt x="19257" y="72367"/>
                      </a:lnTo>
                      <a:cubicBezTo>
                        <a:pt x="16234" y="74549"/>
                        <a:pt x="12181" y="71619"/>
                        <a:pt x="13335" y="68066"/>
                      </a:cubicBezTo>
                      <a:lnTo>
                        <a:pt x="19725" y="48395"/>
                      </a:lnTo>
                      <a:cubicBezTo>
                        <a:pt x="20255" y="46806"/>
                        <a:pt x="19663" y="45091"/>
                        <a:pt x="18323" y="44094"/>
                      </a:cubicBezTo>
                      <a:lnTo>
                        <a:pt x="1582" y="31937"/>
                      </a:lnTo>
                      <a:cubicBezTo>
                        <a:pt x="-1410" y="29754"/>
                        <a:pt x="117" y="24985"/>
                        <a:pt x="3858" y="24985"/>
                      </a:cubicBezTo>
                      <a:lnTo>
                        <a:pt x="24557" y="24985"/>
                      </a:lnTo>
                      <a:cubicBezTo>
                        <a:pt x="26209" y="24985"/>
                        <a:pt x="27674" y="23925"/>
                        <a:pt x="28204" y="22335"/>
                      </a:cubicBezTo>
                      <a:lnTo>
                        <a:pt x="34595" y="2665"/>
                      </a:lnTo>
                      <a:cubicBezTo>
                        <a:pt x="35748" y="-888"/>
                        <a:pt x="40736" y="-888"/>
                        <a:pt x="41889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18" name="Đồ họa 3">
                <a:extLst>
                  <a:ext uri="{FF2B5EF4-FFF2-40B4-BE49-F238E27FC236}">
                    <a16:creationId xmlns:a16="http://schemas.microsoft.com/office/drawing/2014/main" id="{6AF099D9-03DE-15EB-C0B7-55A2AD7BBB8C}"/>
                  </a:ext>
                </a:extLst>
              </p:cNvPr>
              <p:cNvGrpSpPr/>
              <p:nvPr/>
            </p:nvGrpSpPr>
            <p:grpSpPr>
              <a:xfrm>
                <a:off x="12082464" y="4377617"/>
                <a:ext cx="475134" cy="129647"/>
                <a:chOff x="12082464" y="4377617"/>
                <a:chExt cx="475134" cy="129647"/>
              </a:xfrm>
              <a:solidFill>
                <a:srgbClr val="4EAFE5"/>
              </a:solidFill>
            </p:grpSpPr>
            <p:sp>
              <p:nvSpPr>
                <p:cNvPr id="921" name="Hình tự do: Hình 920">
                  <a:extLst>
                    <a:ext uri="{FF2B5EF4-FFF2-40B4-BE49-F238E27FC236}">
                      <a16:creationId xmlns:a16="http://schemas.microsoft.com/office/drawing/2014/main" id="{6E3FE9C9-89B2-0FA7-3143-CBF959B4E73B}"/>
                    </a:ext>
                  </a:extLst>
                </p:cNvPr>
                <p:cNvSpPr/>
                <p:nvPr/>
              </p:nvSpPr>
              <p:spPr>
                <a:xfrm>
                  <a:off x="12082464" y="4377617"/>
                  <a:ext cx="76996" cy="129647"/>
                </a:xfrm>
                <a:custGeom>
                  <a:avLst/>
                  <a:gdLst>
                    <a:gd name="connsiteX0" fmla="*/ 42832 w 76996"/>
                    <a:gd name="connsiteY0" fmla="*/ 9850 h 129647"/>
                    <a:gd name="connsiteX1" fmla="*/ 44172 w 76996"/>
                    <a:gd name="connsiteY1" fmla="*/ 9850 h 129647"/>
                    <a:gd name="connsiteX2" fmla="*/ 59758 w 76996"/>
                    <a:gd name="connsiteY2" fmla="*/ 12469 h 129647"/>
                    <a:gd name="connsiteX3" fmla="*/ 73412 w 76996"/>
                    <a:gd name="connsiteY3" fmla="*/ 20137 h 129647"/>
                    <a:gd name="connsiteX4" fmla="*/ 61036 w 76996"/>
                    <a:gd name="connsiteY4" fmla="*/ 34009 h 129647"/>
                    <a:gd name="connsiteX5" fmla="*/ 52838 w 76996"/>
                    <a:gd name="connsiteY5" fmla="*/ 28117 h 129647"/>
                    <a:gd name="connsiteX6" fmla="*/ 42832 w 76996"/>
                    <a:gd name="connsiteY6" fmla="*/ 25967 h 129647"/>
                    <a:gd name="connsiteX7" fmla="*/ 42832 w 76996"/>
                    <a:gd name="connsiteY7" fmla="*/ 55799 h 129647"/>
                    <a:gd name="connsiteX8" fmla="*/ 43424 w 76996"/>
                    <a:gd name="connsiteY8" fmla="*/ 55955 h 129647"/>
                    <a:gd name="connsiteX9" fmla="*/ 55737 w 76996"/>
                    <a:gd name="connsiteY9" fmla="*/ 59664 h 129647"/>
                    <a:gd name="connsiteX10" fmla="*/ 66460 w 76996"/>
                    <a:gd name="connsiteY10" fmla="*/ 65119 h 129647"/>
                    <a:gd name="connsiteX11" fmla="*/ 74066 w 76996"/>
                    <a:gd name="connsiteY11" fmla="*/ 73536 h 129647"/>
                    <a:gd name="connsiteX12" fmla="*/ 76997 w 76996"/>
                    <a:gd name="connsiteY12" fmla="*/ 86223 h 129647"/>
                    <a:gd name="connsiteX13" fmla="*/ 74316 w 76996"/>
                    <a:gd name="connsiteY13" fmla="*/ 99441 h 129647"/>
                    <a:gd name="connsiteX14" fmla="*/ 66991 w 76996"/>
                    <a:gd name="connsiteY14" fmla="*/ 109291 h 129647"/>
                    <a:gd name="connsiteX15" fmla="*/ 56173 w 76996"/>
                    <a:gd name="connsiteY15" fmla="*/ 115775 h 129647"/>
                    <a:gd name="connsiteX16" fmla="*/ 42832 w 76996"/>
                    <a:gd name="connsiteY16" fmla="*/ 118892 h 129647"/>
                    <a:gd name="connsiteX17" fmla="*/ 42832 w 76996"/>
                    <a:gd name="connsiteY17" fmla="*/ 129647 h 129647"/>
                    <a:gd name="connsiteX18" fmla="*/ 34758 w 76996"/>
                    <a:gd name="connsiteY18" fmla="*/ 129647 h 129647"/>
                    <a:gd name="connsiteX19" fmla="*/ 34758 w 76996"/>
                    <a:gd name="connsiteY19" fmla="*/ 119048 h 129647"/>
                    <a:gd name="connsiteX20" fmla="*/ 15898 w 76996"/>
                    <a:gd name="connsiteY20" fmla="*/ 116056 h 129647"/>
                    <a:gd name="connsiteX21" fmla="*/ 0 w 76996"/>
                    <a:gd name="connsiteY21" fmla="*/ 105769 h 129647"/>
                    <a:gd name="connsiteX22" fmla="*/ 13592 w 76996"/>
                    <a:gd name="connsiteY22" fmla="*/ 91897 h 129647"/>
                    <a:gd name="connsiteX23" fmla="*/ 22850 w 76996"/>
                    <a:gd name="connsiteY23" fmla="*/ 99659 h 129647"/>
                    <a:gd name="connsiteX24" fmla="*/ 34758 w 76996"/>
                    <a:gd name="connsiteY24" fmla="*/ 102932 h 129647"/>
                    <a:gd name="connsiteX25" fmla="*/ 34758 w 76996"/>
                    <a:gd name="connsiteY25" fmla="*/ 71448 h 129647"/>
                    <a:gd name="connsiteX26" fmla="*/ 34041 w 76996"/>
                    <a:gd name="connsiteY26" fmla="*/ 71323 h 129647"/>
                    <a:gd name="connsiteX27" fmla="*/ 22102 w 76996"/>
                    <a:gd name="connsiteY27" fmla="*/ 67364 h 129647"/>
                    <a:gd name="connsiteX28" fmla="*/ 12033 w 76996"/>
                    <a:gd name="connsiteY28" fmla="*/ 61691 h 129647"/>
                    <a:gd name="connsiteX29" fmla="*/ 5081 w 76996"/>
                    <a:gd name="connsiteY29" fmla="*/ 53180 h 129647"/>
                    <a:gd name="connsiteX30" fmla="*/ 2556 w 76996"/>
                    <a:gd name="connsiteY30" fmla="*/ 40743 h 129647"/>
                    <a:gd name="connsiteX31" fmla="*/ 5237 w 76996"/>
                    <a:gd name="connsiteY31" fmla="*/ 28648 h 129647"/>
                    <a:gd name="connsiteX32" fmla="*/ 12407 w 76996"/>
                    <a:gd name="connsiteY32" fmla="*/ 19327 h 129647"/>
                    <a:gd name="connsiteX33" fmla="*/ 22694 w 76996"/>
                    <a:gd name="connsiteY33" fmla="*/ 12999 h 129647"/>
                    <a:gd name="connsiteX34" fmla="*/ 34758 w 76996"/>
                    <a:gd name="connsiteY34" fmla="*/ 10006 h 129647"/>
                    <a:gd name="connsiteX35" fmla="*/ 34758 w 76996"/>
                    <a:gd name="connsiteY35" fmla="*/ 0 h 129647"/>
                    <a:gd name="connsiteX36" fmla="*/ 42832 w 76996"/>
                    <a:gd name="connsiteY36" fmla="*/ 0 h 129647"/>
                    <a:gd name="connsiteX37" fmla="*/ 42832 w 76996"/>
                    <a:gd name="connsiteY37" fmla="*/ 9850 h 129647"/>
                    <a:gd name="connsiteX38" fmla="*/ 34758 w 76996"/>
                    <a:gd name="connsiteY38" fmla="*/ 26278 h 129647"/>
                    <a:gd name="connsiteX39" fmla="*/ 25437 w 76996"/>
                    <a:gd name="connsiteY39" fmla="*/ 30674 h 129647"/>
                    <a:gd name="connsiteX40" fmla="*/ 21354 w 76996"/>
                    <a:gd name="connsiteY40" fmla="*/ 39838 h 129647"/>
                    <a:gd name="connsiteX41" fmla="*/ 22476 w 76996"/>
                    <a:gd name="connsiteY41" fmla="*/ 45356 h 129647"/>
                    <a:gd name="connsiteX42" fmla="*/ 25375 w 76996"/>
                    <a:gd name="connsiteY42" fmla="*/ 48941 h 129647"/>
                    <a:gd name="connsiteX43" fmla="*/ 29614 w 76996"/>
                    <a:gd name="connsiteY43" fmla="*/ 51404 h 129647"/>
                    <a:gd name="connsiteX44" fmla="*/ 34758 w 76996"/>
                    <a:gd name="connsiteY44" fmla="*/ 53555 h 129647"/>
                    <a:gd name="connsiteX45" fmla="*/ 34758 w 76996"/>
                    <a:gd name="connsiteY45" fmla="*/ 26278 h 129647"/>
                    <a:gd name="connsiteX46" fmla="*/ 42832 w 76996"/>
                    <a:gd name="connsiteY46" fmla="*/ 102932 h 129647"/>
                    <a:gd name="connsiteX47" fmla="*/ 48723 w 76996"/>
                    <a:gd name="connsiteY47" fmla="*/ 101062 h 129647"/>
                    <a:gd name="connsiteX48" fmla="*/ 53555 w 76996"/>
                    <a:gd name="connsiteY48" fmla="*/ 97944 h 129647"/>
                    <a:gd name="connsiteX49" fmla="*/ 56921 w 76996"/>
                    <a:gd name="connsiteY49" fmla="*/ 93487 h 129647"/>
                    <a:gd name="connsiteX50" fmla="*/ 58200 w 76996"/>
                    <a:gd name="connsiteY50" fmla="*/ 87595 h 129647"/>
                    <a:gd name="connsiteX51" fmla="*/ 56766 w 76996"/>
                    <a:gd name="connsiteY51" fmla="*/ 82046 h 129647"/>
                    <a:gd name="connsiteX52" fmla="*/ 53118 w 76996"/>
                    <a:gd name="connsiteY52" fmla="*/ 78337 h 129647"/>
                    <a:gd name="connsiteX53" fmla="*/ 48193 w 76996"/>
                    <a:gd name="connsiteY53" fmla="*/ 75781 h 129647"/>
                    <a:gd name="connsiteX54" fmla="*/ 42832 w 76996"/>
                    <a:gd name="connsiteY54" fmla="*/ 73848 h 129647"/>
                    <a:gd name="connsiteX55" fmla="*/ 42832 w 76996"/>
                    <a:gd name="connsiteY55" fmla="*/ 102932 h 12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76996" h="129647">
                      <a:moveTo>
                        <a:pt x="42832" y="9850"/>
                      </a:moveTo>
                      <a:lnTo>
                        <a:pt x="44172" y="9850"/>
                      </a:lnTo>
                      <a:cubicBezTo>
                        <a:pt x="49253" y="9850"/>
                        <a:pt x="54428" y="10723"/>
                        <a:pt x="59758" y="12469"/>
                      </a:cubicBezTo>
                      <a:cubicBezTo>
                        <a:pt x="65089" y="14215"/>
                        <a:pt x="69640" y="16771"/>
                        <a:pt x="73412" y="20137"/>
                      </a:cubicBezTo>
                      <a:lnTo>
                        <a:pt x="61036" y="34009"/>
                      </a:lnTo>
                      <a:cubicBezTo>
                        <a:pt x="58730" y="31547"/>
                        <a:pt x="56018" y="29583"/>
                        <a:pt x="52838" y="28117"/>
                      </a:cubicBezTo>
                      <a:cubicBezTo>
                        <a:pt x="49627" y="26684"/>
                        <a:pt x="46323" y="25967"/>
                        <a:pt x="42832" y="25967"/>
                      </a:cubicBezTo>
                      <a:lnTo>
                        <a:pt x="42832" y="55799"/>
                      </a:lnTo>
                      <a:lnTo>
                        <a:pt x="43424" y="55955"/>
                      </a:lnTo>
                      <a:cubicBezTo>
                        <a:pt x="47601" y="57046"/>
                        <a:pt x="51716" y="58293"/>
                        <a:pt x="55737" y="59664"/>
                      </a:cubicBezTo>
                      <a:cubicBezTo>
                        <a:pt x="59758" y="61067"/>
                        <a:pt x="63343" y="62875"/>
                        <a:pt x="66460" y="65119"/>
                      </a:cubicBezTo>
                      <a:cubicBezTo>
                        <a:pt x="69609" y="67364"/>
                        <a:pt x="72134" y="70169"/>
                        <a:pt x="74066" y="73536"/>
                      </a:cubicBezTo>
                      <a:cubicBezTo>
                        <a:pt x="76030" y="76934"/>
                        <a:pt x="76997" y="81142"/>
                        <a:pt x="76997" y="86223"/>
                      </a:cubicBezTo>
                      <a:cubicBezTo>
                        <a:pt x="76997" y="91211"/>
                        <a:pt x="76093" y="95607"/>
                        <a:pt x="74316" y="99441"/>
                      </a:cubicBezTo>
                      <a:cubicBezTo>
                        <a:pt x="72508" y="103275"/>
                        <a:pt x="70077" y="106548"/>
                        <a:pt x="66991" y="109291"/>
                      </a:cubicBezTo>
                      <a:cubicBezTo>
                        <a:pt x="63904" y="112003"/>
                        <a:pt x="60320" y="114185"/>
                        <a:pt x="56173" y="115775"/>
                      </a:cubicBezTo>
                      <a:cubicBezTo>
                        <a:pt x="52059" y="117365"/>
                        <a:pt x="47601" y="118394"/>
                        <a:pt x="42832" y="118892"/>
                      </a:cubicBezTo>
                      <a:lnTo>
                        <a:pt x="42832" y="129647"/>
                      </a:lnTo>
                      <a:lnTo>
                        <a:pt x="34758" y="129647"/>
                      </a:lnTo>
                      <a:lnTo>
                        <a:pt x="34758" y="119048"/>
                      </a:lnTo>
                      <a:cubicBezTo>
                        <a:pt x="28211" y="119142"/>
                        <a:pt x="21915" y="118144"/>
                        <a:pt x="15898" y="116056"/>
                      </a:cubicBezTo>
                      <a:cubicBezTo>
                        <a:pt x="9882" y="113967"/>
                        <a:pt x="4583" y="110538"/>
                        <a:pt x="0" y="105769"/>
                      </a:cubicBezTo>
                      <a:lnTo>
                        <a:pt x="13592" y="91897"/>
                      </a:lnTo>
                      <a:cubicBezTo>
                        <a:pt x="15960" y="95295"/>
                        <a:pt x="19047" y="97851"/>
                        <a:pt x="22850" y="99659"/>
                      </a:cubicBezTo>
                      <a:cubicBezTo>
                        <a:pt x="26622" y="101436"/>
                        <a:pt x="30612" y="102527"/>
                        <a:pt x="34758" y="102932"/>
                      </a:cubicBezTo>
                      <a:lnTo>
                        <a:pt x="34758" y="71448"/>
                      </a:lnTo>
                      <a:lnTo>
                        <a:pt x="34041" y="71323"/>
                      </a:lnTo>
                      <a:cubicBezTo>
                        <a:pt x="29864" y="70139"/>
                        <a:pt x="25874" y="68798"/>
                        <a:pt x="22102" y="67364"/>
                      </a:cubicBezTo>
                      <a:cubicBezTo>
                        <a:pt x="18298" y="65930"/>
                        <a:pt x="14963" y="64029"/>
                        <a:pt x="12033" y="61691"/>
                      </a:cubicBezTo>
                      <a:cubicBezTo>
                        <a:pt x="9071" y="59353"/>
                        <a:pt x="6765" y="56516"/>
                        <a:pt x="5081" y="53180"/>
                      </a:cubicBezTo>
                      <a:cubicBezTo>
                        <a:pt x="3398" y="49845"/>
                        <a:pt x="2556" y="45699"/>
                        <a:pt x="2556" y="40743"/>
                      </a:cubicBezTo>
                      <a:cubicBezTo>
                        <a:pt x="2556" y="36254"/>
                        <a:pt x="3461" y="32232"/>
                        <a:pt x="5237" y="28648"/>
                      </a:cubicBezTo>
                      <a:cubicBezTo>
                        <a:pt x="7014" y="25063"/>
                        <a:pt x="9414" y="21977"/>
                        <a:pt x="12407" y="19327"/>
                      </a:cubicBezTo>
                      <a:cubicBezTo>
                        <a:pt x="15368" y="16709"/>
                        <a:pt x="18797" y="14589"/>
                        <a:pt x="22694" y="12999"/>
                      </a:cubicBezTo>
                      <a:cubicBezTo>
                        <a:pt x="26559" y="11409"/>
                        <a:pt x="30612" y="10412"/>
                        <a:pt x="34758" y="10006"/>
                      </a:cubicBezTo>
                      <a:lnTo>
                        <a:pt x="34758" y="0"/>
                      </a:lnTo>
                      <a:lnTo>
                        <a:pt x="42832" y="0"/>
                      </a:lnTo>
                      <a:lnTo>
                        <a:pt x="42832" y="9850"/>
                      </a:lnTo>
                      <a:close/>
                      <a:moveTo>
                        <a:pt x="34758" y="26278"/>
                      </a:moveTo>
                      <a:cubicBezTo>
                        <a:pt x="31298" y="26871"/>
                        <a:pt x="28180" y="28336"/>
                        <a:pt x="25437" y="30674"/>
                      </a:cubicBezTo>
                      <a:cubicBezTo>
                        <a:pt x="22694" y="33012"/>
                        <a:pt x="21354" y="36067"/>
                        <a:pt x="21354" y="39838"/>
                      </a:cubicBezTo>
                      <a:cubicBezTo>
                        <a:pt x="21354" y="42114"/>
                        <a:pt x="21728" y="43985"/>
                        <a:pt x="22476" y="45356"/>
                      </a:cubicBezTo>
                      <a:cubicBezTo>
                        <a:pt x="23224" y="46759"/>
                        <a:pt x="24190" y="47943"/>
                        <a:pt x="25375" y="48941"/>
                      </a:cubicBezTo>
                      <a:cubicBezTo>
                        <a:pt x="26559" y="49938"/>
                        <a:pt x="27993" y="50749"/>
                        <a:pt x="29614" y="51404"/>
                      </a:cubicBezTo>
                      <a:cubicBezTo>
                        <a:pt x="31266" y="52058"/>
                        <a:pt x="32981" y="52775"/>
                        <a:pt x="34758" y="53555"/>
                      </a:cubicBezTo>
                      <a:lnTo>
                        <a:pt x="34758" y="26278"/>
                      </a:lnTo>
                      <a:close/>
                      <a:moveTo>
                        <a:pt x="42832" y="102932"/>
                      </a:moveTo>
                      <a:cubicBezTo>
                        <a:pt x="44920" y="102558"/>
                        <a:pt x="46884" y="101935"/>
                        <a:pt x="48723" y="101062"/>
                      </a:cubicBezTo>
                      <a:cubicBezTo>
                        <a:pt x="50562" y="100220"/>
                        <a:pt x="52183" y="99191"/>
                        <a:pt x="53555" y="97944"/>
                      </a:cubicBezTo>
                      <a:cubicBezTo>
                        <a:pt x="54958" y="96697"/>
                        <a:pt x="56080" y="95201"/>
                        <a:pt x="56921" y="93487"/>
                      </a:cubicBezTo>
                      <a:cubicBezTo>
                        <a:pt x="57763" y="91741"/>
                        <a:pt x="58200" y="89777"/>
                        <a:pt x="58200" y="87595"/>
                      </a:cubicBezTo>
                      <a:cubicBezTo>
                        <a:pt x="58200" y="85382"/>
                        <a:pt x="57701" y="83543"/>
                        <a:pt x="56766" y="82046"/>
                      </a:cubicBezTo>
                      <a:cubicBezTo>
                        <a:pt x="55830" y="80581"/>
                        <a:pt x="54615" y="79334"/>
                        <a:pt x="53118" y="78337"/>
                      </a:cubicBezTo>
                      <a:cubicBezTo>
                        <a:pt x="51622" y="77339"/>
                        <a:pt x="49970" y="76498"/>
                        <a:pt x="48193" y="75781"/>
                      </a:cubicBezTo>
                      <a:cubicBezTo>
                        <a:pt x="46416" y="75095"/>
                        <a:pt x="44608" y="74440"/>
                        <a:pt x="42832" y="73848"/>
                      </a:cubicBezTo>
                      <a:lnTo>
                        <a:pt x="42832" y="10293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2" name="Hình tự do: Hình 921">
                  <a:extLst>
                    <a:ext uri="{FF2B5EF4-FFF2-40B4-BE49-F238E27FC236}">
                      <a16:creationId xmlns:a16="http://schemas.microsoft.com/office/drawing/2014/main" id="{FB314F50-B60A-85EA-7B4A-8701BF66997D}"/>
                    </a:ext>
                  </a:extLst>
                </p:cNvPr>
                <p:cNvSpPr/>
                <p:nvPr/>
              </p:nvSpPr>
              <p:spPr>
                <a:xfrm>
                  <a:off x="12260429" y="4387467"/>
                  <a:ext cx="76404" cy="109198"/>
                </a:xfrm>
                <a:custGeom>
                  <a:avLst/>
                  <a:gdLst>
                    <a:gd name="connsiteX0" fmla="*/ 0 w 76404"/>
                    <a:gd name="connsiteY0" fmla="*/ 54615 h 109198"/>
                    <a:gd name="connsiteX1" fmla="*/ 2026 w 76404"/>
                    <a:gd name="connsiteY1" fmla="*/ 33199 h 109198"/>
                    <a:gd name="connsiteX2" fmla="*/ 7326 w 76404"/>
                    <a:gd name="connsiteY2" fmla="*/ 18267 h 109198"/>
                    <a:gd name="connsiteX3" fmla="*/ 14713 w 76404"/>
                    <a:gd name="connsiteY3" fmla="*/ 8573 h 109198"/>
                    <a:gd name="connsiteX4" fmla="*/ 23068 w 76404"/>
                    <a:gd name="connsiteY4" fmla="*/ 3055 h 109198"/>
                    <a:gd name="connsiteX5" fmla="*/ 31266 w 76404"/>
                    <a:gd name="connsiteY5" fmla="*/ 592 h 109198"/>
                    <a:gd name="connsiteX6" fmla="*/ 38218 w 76404"/>
                    <a:gd name="connsiteY6" fmla="*/ 0 h 109198"/>
                    <a:gd name="connsiteX7" fmla="*/ 45138 w 76404"/>
                    <a:gd name="connsiteY7" fmla="*/ 592 h 109198"/>
                    <a:gd name="connsiteX8" fmla="*/ 53336 w 76404"/>
                    <a:gd name="connsiteY8" fmla="*/ 3055 h 109198"/>
                    <a:gd name="connsiteX9" fmla="*/ 61691 w 76404"/>
                    <a:gd name="connsiteY9" fmla="*/ 8573 h 109198"/>
                    <a:gd name="connsiteX10" fmla="*/ 69078 w 76404"/>
                    <a:gd name="connsiteY10" fmla="*/ 18267 h 109198"/>
                    <a:gd name="connsiteX11" fmla="*/ 74378 w 76404"/>
                    <a:gd name="connsiteY11" fmla="*/ 33199 h 109198"/>
                    <a:gd name="connsiteX12" fmla="*/ 76404 w 76404"/>
                    <a:gd name="connsiteY12" fmla="*/ 54615 h 109198"/>
                    <a:gd name="connsiteX13" fmla="*/ 74378 w 76404"/>
                    <a:gd name="connsiteY13" fmla="*/ 75999 h 109198"/>
                    <a:gd name="connsiteX14" fmla="*/ 69078 w 76404"/>
                    <a:gd name="connsiteY14" fmla="*/ 90931 h 109198"/>
                    <a:gd name="connsiteX15" fmla="*/ 61691 w 76404"/>
                    <a:gd name="connsiteY15" fmla="*/ 100626 h 109198"/>
                    <a:gd name="connsiteX16" fmla="*/ 53336 w 76404"/>
                    <a:gd name="connsiteY16" fmla="*/ 106143 h 109198"/>
                    <a:gd name="connsiteX17" fmla="*/ 45138 w 76404"/>
                    <a:gd name="connsiteY17" fmla="*/ 108606 h 109198"/>
                    <a:gd name="connsiteX18" fmla="*/ 38218 w 76404"/>
                    <a:gd name="connsiteY18" fmla="*/ 109198 h 109198"/>
                    <a:gd name="connsiteX19" fmla="*/ 31266 w 76404"/>
                    <a:gd name="connsiteY19" fmla="*/ 108606 h 109198"/>
                    <a:gd name="connsiteX20" fmla="*/ 23068 w 76404"/>
                    <a:gd name="connsiteY20" fmla="*/ 106143 h 109198"/>
                    <a:gd name="connsiteX21" fmla="*/ 14713 w 76404"/>
                    <a:gd name="connsiteY21" fmla="*/ 100626 h 109198"/>
                    <a:gd name="connsiteX22" fmla="*/ 7326 w 76404"/>
                    <a:gd name="connsiteY22" fmla="*/ 90931 h 109198"/>
                    <a:gd name="connsiteX23" fmla="*/ 2026 w 76404"/>
                    <a:gd name="connsiteY23" fmla="*/ 75999 h 109198"/>
                    <a:gd name="connsiteX24" fmla="*/ 0 w 76404"/>
                    <a:gd name="connsiteY24" fmla="*/ 54615 h 109198"/>
                    <a:gd name="connsiteX25" fmla="*/ 17924 w 76404"/>
                    <a:gd name="connsiteY25" fmla="*/ 54615 h 109198"/>
                    <a:gd name="connsiteX26" fmla="*/ 18579 w 76404"/>
                    <a:gd name="connsiteY26" fmla="*/ 66024 h 109198"/>
                    <a:gd name="connsiteX27" fmla="*/ 21353 w 76404"/>
                    <a:gd name="connsiteY27" fmla="*/ 78337 h 109198"/>
                    <a:gd name="connsiteX28" fmla="*/ 27463 w 76404"/>
                    <a:gd name="connsiteY28" fmla="*/ 88188 h 109198"/>
                    <a:gd name="connsiteX29" fmla="*/ 38187 w 76404"/>
                    <a:gd name="connsiteY29" fmla="*/ 92209 h 109198"/>
                    <a:gd name="connsiteX30" fmla="*/ 48941 w 76404"/>
                    <a:gd name="connsiteY30" fmla="*/ 88188 h 109198"/>
                    <a:gd name="connsiteX31" fmla="*/ 55051 w 76404"/>
                    <a:gd name="connsiteY31" fmla="*/ 78337 h 109198"/>
                    <a:gd name="connsiteX32" fmla="*/ 57794 w 76404"/>
                    <a:gd name="connsiteY32" fmla="*/ 66024 h 109198"/>
                    <a:gd name="connsiteX33" fmla="*/ 58480 w 76404"/>
                    <a:gd name="connsiteY33" fmla="*/ 54615 h 109198"/>
                    <a:gd name="connsiteX34" fmla="*/ 57794 w 76404"/>
                    <a:gd name="connsiteY34" fmla="*/ 43205 h 109198"/>
                    <a:gd name="connsiteX35" fmla="*/ 55051 w 76404"/>
                    <a:gd name="connsiteY35" fmla="*/ 30892 h 109198"/>
                    <a:gd name="connsiteX36" fmla="*/ 48941 w 76404"/>
                    <a:gd name="connsiteY36" fmla="*/ 21042 h 109198"/>
                    <a:gd name="connsiteX37" fmla="*/ 38187 w 76404"/>
                    <a:gd name="connsiteY37" fmla="*/ 17021 h 109198"/>
                    <a:gd name="connsiteX38" fmla="*/ 27463 w 76404"/>
                    <a:gd name="connsiteY38" fmla="*/ 21042 h 109198"/>
                    <a:gd name="connsiteX39" fmla="*/ 21353 w 76404"/>
                    <a:gd name="connsiteY39" fmla="*/ 30892 h 109198"/>
                    <a:gd name="connsiteX40" fmla="*/ 18579 w 76404"/>
                    <a:gd name="connsiteY40" fmla="*/ 43205 h 109198"/>
                    <a:gd name="connsiteX41" fmla="*/ 17924 w 76404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404" h="109198">
                      <a:moveTo>
                        <a:pt x="0" y="54615"/>
                      </a:moveTo>
                      <a:cubicBezTo>
                        <a:pt x="0" y="46261"/>
                        <a:pt x="686" y="39122"/>
                        <a:pt x="2026" y="33199"/>
                      </a:cubicBezTo>
                      <a:cubicBezTo>
                        <a:pt x="3367" y="27276"/>
                        <a:pt x="5144" y="22320"/>
                        <a:pt x="7326" y="18267"/>
                      </a:cubicBezTo>
                      <a:cubicBezTo>
                        <a:pt x="9507" y="14246"/>
                        <a:pt x="11970" y="11035"/>
                        <a:pt x="14713" y="8573"/>
                      </a:cubicBezTo>
                      <a:cubicBezTo>
                        <a:pt x="17457" y="6141"/>
                        <a:pt x="20231" y="4302"/>
                        <a:pt x="23068" y="3055"/>
                      </a:cubicBezTo>
                      <a:cubicBezTo>
                        <a:pt x="25904" y="1839"/>
                        <a:pt x="28616" y="998"/>
                        <a:pt x="31266" y="592"/>
                      </a:cubicBezTo>
                      <a:cubicBezTo>
                        <a:pt x="33916" y="218"/>
                        <a:pt x="36223" y="0"/>
                        <a:pt x="38218" y="0"/>
                      </a:cubicBezTo>
                      <a:cubicBezTo>
                        <a:pt x="40182" y="0"/>
                        <a:pt x="42488" y="218"/>
                        <a:pt x="45138" y="592"/>
                      </a:cubicBezTo>
                      <a:cubicBezTo>
                        <a:pt x="47756" y="998"/>
                        <a:pt x="50500" y="1839"/>
                        <a:pt x="53336" y="3055"/>
                      </a:cubicBezTo>
                      <a:cubicBezTo>
                        <a:pt x="56173" y="4302"/>
                        <a:pt x="58947" y="6141"/>
                        <a:pt x="61691" y="8573"/>
                      </a:cubicBezTo>
                      <a:cubicBezTo>
                        <a:pt x="64434" y="11035"/>
                        <a:pt x="66897" y="14246"/>
                        <a:pt x="69078" y="18267"/>
                      </a:cubicBezTo>
                      <a:cubicBezTo>
                        <a:pt x="71261" y="22320"/>
                        <a:pt x="73037" y="27276"/>
                        <a:pt x="74378" y="33199"/>
                      </a:cubicBezTo>
                      <a:cubicBezTo>
                        <a:pt x="75718" y="39122"/>
                        <a:pt x="76404" y="46261"/>
                        <a:pt x="76404" y="54615"/>
                      </a:cubicBezTo>
                      <a:cubicBezTo>
                        <a:pt x="76404" y="62969"/>
                        <a:pt x="75718" y="70107"/>
                        <a:pt x="74378" y="75999"/>
                      </a:cubicBezTo>
                      <a:cubicBezTo>
                        <a:pt x="73037" y="81922"/>
                        <a:pt x="71261" y="86910"/>
                        <a:pt x="69078" y="90931"/>
                      </a:cubicBezTo>
                      <a:cubicBezTo>
                        <a:pt x="66897" y="94952"/>
                        <a:pt x="64434" y="98194"/>
                        <a:pt x="61691" y="100626"/>
                      </a:cubicBezTo>
                      <a:cubicBezTo>
                        <a:pt x="58947" y="103057"/>
                        <a:pt x="56173" y="104896"/>
                        <a:pt x="53336" y="106143"/>
                      </a:cubicBezTo>
                      <a:cubicBezTo>
                        <a:pt x="50500" y="107390"/>
                        <a:pt x="47756" y="108201"/>
                        <a:pt x="45138" y="108606"/>
                      </a:cubicBezTo>
                      <a:cubicBezTo>
                        <a:pt x="42488" y="109011"/>
                        <a:pt x="40182" y="109198"/>
                        <a:pt x="38218" y="109198"/>
                      </a:cubicBezTo>
                      <a:cubicBezTo>
                        <a:pt x="36223" y="109198"/>
                        <a:pt x="33916" y="109011"/>
                        <a:pt x="31266" y="108606"/>
                      </a:cubicBezTo>
                      <a:cubicBezTo>
                        <a:pt x="28616" y="108201"/>
                        <a:pt x="25904" y="107390"/>
                        <a:pt x="23068" y="106143"/>
                      </a:cubicBezTo>
                      <a:cubicBezTo>
                        <a:pt x="20231" y="104896"/>
                        <a:pt x="17457" y="103057"/>
                        <a:pt x="14713" y="100626"/>
                      </a:cubicBezTo>
                      <a:cubicBezTo>
                        <a:pt x="11970" y="98194"/>
                        <a:pt x="9507" y="94952"/>
                        <a:pt x="7326" y="90931"/>
                      </a:cubicBezTo>
                      <a:cubicBezTo>
                        <a:pt x="5144" y="86910"/>
                        <a:pt x="3367" y="81922"/>
                        <a:pt x="2026" y="75999"/>
                      </a:cubicBezTo>
                      <a:cubicBezTo>
                        <a:pt x="686" y="70107"/>
                        <a:pt x="0" y="62969"/>
                        <a:pt x="0" y="54615"/>
                      </a:cubicBezTo>
                      <a:close/>
                      <a:moveTo>
                        <a:pt x="17924" y="54615"/>
                      </a:moveTo>
                      <a:cubicBezTo>
                        <a:pt x="17924" y="57888"/>
                        <a:pt x="18142" y="61691"/>
                        <a:pt x="18579" y="66024"/>
                      </a:cubicBezTo>
                      <a:cubicBezTo>
                        <a:pt x="19046" y="70357"/>
                        <a:pt x="19951" y="74440"/>
                        <a:pt x="21353" y="78337"/>
                      </a:cubicBezTo>
                      <a:cubicBezTo>
                        <a:pt x="22725" y="82202"/>
                        <a:pt x="24782" y="85476"/>
                        <a:pt x="27463" y="88188"/>
                      </a:cubicBezTo>
                      <a:cubicBezTo>
                        <a:pt x="30144" y="90869"/>
                        <a:pt x="33729" y="92209"/>
                        <a:pt x="38187" y="92209"/>
                      </a:cubicBezTo>
                      <a:cubicBezTo>
                        <a:pt x="42675" y="92209"/>
                        <a:pt x="46260" y="90869"/>
                        <a:pt x="48941" y="88188"/>
                      </a:cubicBezTo>
                      <a:cubicBezTo>
                        <a:pt x="51622" y="85476"/>
                        <a:pt x="53648" y="82202"/>
                        <a:pt x="55051" y="78337"/>
                      </a:cubicBezTo>
                      <a:cubicBezTo>
                        <a:pt x="56454" y="74440"/>
                        <a:pt x="57358" y="70357"/>
                        <a:pt x="57794" y="66024"/>
                      </a:cubicBezTo>
                      <a:cubicBezTo>
                        <a:pt x="58262" y="61691"/>
                        <a:pt x="58480" y="57888"/>
                        <a:pt x="58480" y="54615"/>
                      </a:cubicBezTo>
                      <a:cubicBezTo>
                        <a:pt x="58480" y="51311"/>
                        <a:pt x="58262" y="47507"/>
                        <a:pt x="57794" y="43205"/>
                      </a:cubicBezTo>
                      <a:cubicBezTo>
                        <a:pt x="57358" y="38872"/>
                        <a:pt x="56454" y="34758"/>
                        <a:pt x="55051" y="30892"/>
                      </a:cubicBezTo>
                      <a:cubicBezTo>
                        <a:pt x="53648" y="26996"/>
                        <a:pt x="51622" y="23722"/>
                        <a:pt x="48941" y="21042"/>
                      </a:cubicBezTo>
                      <a:cubicBezTo>
                        <a:pt x="46260" y="18361"/>
                        <a:pt x="42675" y="17021"/>
                        <a:pt x="38187" y="17021"/>
                      </a:cubicBezTo>
                      <a:cubicBezTo>
                        <a:pt x="33729" y="17021"/>
                        <a:pt x="30144" y="18361"/>
                        <a:pt x="27463" y="21042"/>
                      </a:cubicBezTo>
                      <a:cubicBezTo>
                        <a:pt x="24782" y="23722"/>
                        <a:pt x="22725" y="26996"/>
                        <a:pt x="21353" y="30892"/>
                      </a:cubicBezTo>
                      <a:cubicBezTo>
                        <a:pt x="19951" y="34758"/>
                        <a:pt x="19015" y="38872"/>
                        <a:pt x="18579" y="43205"/>
                      </a:cubicBezTo>
                      <a:cubicBezTo>
                        <a:pt x="18142" y="47507"/>
                        <a:pt x="17924" y="51311"/>
                        <a:pt x="17924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3" name="Hình tự do: Hình 922">
                  <a:extLst>
                    <a:ext uri="{FF2B5EF4-FFF2-40B4-BE49-F238E27FC236}">
                      <a16:creationId xmlns:a16="http://schemas.microsoft.com/office/drawing/2014/main" id="{D51CB53A-652D-9737-1C9F-0FFCF6E83082}"/>
                    </a:ext>
                  </a:extLst>
                </p:cNvPr>
                <p:cNvSpPr/>
                <p:nvPr/>
              </p:nvSpPr>
              <p:spPr>
                <a:xfrm>
                  <a:off x="12352918" y="4472818"/>
                  <a:ext cx="23878" cy="22974"/>
                </a:xfrm>
                <a:custGeom>
                  <a:avLst/>
                  <a:gdLst>
                    <a:gd name="connsiteX0" fmla="*/ 0 w 23878"/>
                    <a:gd name="connsiteY0" fmla="*/ 11627 h 22974"/>
                    <a:gd name="connsiteX1" fmla="*/ 3523 w 23878"/>
                    <a:gd name="connsiteY1" fmla="*/ 3429 h 22974"/>
                    <a:gd name="connsiteX2" fmla="*/ 11939 w 23878"/>
                    <a:gd name="connsiteY2" fmla="*/ 0 h 22974"/>
                    <a:gd name="connsiteX3" fmla="*/ 20293 w 23878"/>
                    <a:gd name="connsiteY3" fmla="*/ 3273 h 22974"/>
                    <a:gd name="connsiteX4" fmla="*/ 23878 w 23878"/>
                    <a:gd name="connsiteY4" fmla="*/ 11316 h 22974"/>
                    <a:gd name="connsiteX5" fmla="*/ 20356 w 23878"/>
                    <a:gd name="connsiteY5" fmla="*/ 19514 h 22974"/>
                    <a:gd name="connsiteX6" fmla="*/ 11939 w 23878"/>
                    <a:gd name="connsiteY6" fmla="*/ 22974 h 22974"/>
                    <a:gd name="connsiteX7" fmla="*/ 7388 w 23878"/>
                    <a:gd name="connsiteY7" fmla="*/ 22071 h 22974"/>
                    <a:gd name="connsiteX8" fmla="*/ 3585 w 23878"/>
                    <a:gd name="connsiteY8" fmla="*/ 19670 h 22974"/>
                    <a:gd name="connsiteX9" fmla="*/ 967 w 23878"/>
                    <a:gd name="connsiteY9" fmla="*/ 16116 h 22974"/>
                    <a:gd name="connsiteX10" fmla="*/ 0 w 23878"/>
                    <a:gd name="connsiteY10" fmla="*/ 11627 h 22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878" h="22974">
                      <a:moveTo>
                        <a:pt x="0" y="11627"/>
                      </a:moveTo>
                      <a:cubicBezTo>
                        <a:pt x="0" y="8448"/>
                        <a:pt x="1185" y="5705"/>
                        <a:pt x="3523" y="3429"/>
                      </a:cubicBezTo>
                      <a:cubicBezTo>
                        <a:pt x="5860" y="1122"/>
                        <a:pt x="8666" y="0"/>
                        <a:pt x="11939" y="0"/>
                      </a:cubicBezTo>
                      <a:cubicBezTo>
                        <a:pt x="15119" y="0"/>
                        <a:pt x="17893" y="1091"/>
                        <a:pt x="20293" y="3273"/>
                      </a:cubicBezTo>
                      <a:cubicBezTo>
                        <a:pt x="22694" y="5455"/>
                        <a:pt x="23878" y="8136"/>
                        <a:pt x="23878" y="11316"/>
                      </a:cubicBezTo>
                      <a:cubicBezTo>
                        <a:pt x="23878" y="14495"/>
                        <a:pt x="22694" y="17239"/>
                        <a:pt x="20356" y="19514"/>
                      </a:cubicBezTo>
                      <a:cubicBezTo>
                        <a:pt x="18018" y="21821"/>
                        <a:pt x="15212" y="22974"/>
                        <a:pt x="11939" y="22974"/>
                      </a:cubicBezTo>
                      <a:cubicBezTo>
                        <a:pt x="10350" y="22974"/>
                        <a:pt x="8822" y="22663"/>
                        <a:pt x="7388" y="22071"/>
                      </a:cubicBezTo>
                      <a:cubicBezTo>
                        <a:pt x="5954" y="21478"/>
                        <a:pt x="4676" y="20668"/>
                        <a:pt x="3585" y="19670"/>
                      </a:cubicBezTo>
                      <a:cubicBezTo>
                        <a:pt x="2494" y="18672"/>
                        <a:pt x="1621" y="17488"/>
                        <a:pt x="967" y="16116"/>
                      </a:cubicBezTo>
                      <a:cubicBezTo>
                        <a:pt x="343" y="14713"/>
                        <a:pt x="0" y="13217"/>
                        <a:pt x="0" y="11627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4" name="Hình tự do: Hình 923">
                  <a:extLst>
                    <a:ext uri="{FF2B5EF4-FFF2-40B4-BE49-F238E27FC236}">
                      <a16:creationId xmlns:a16="http://schemas.microsoft.com/office/drawing/2014/main" id="{38B4C52F-05A7-A967-43AB-F95305E3E248}"/>
                    </a:ext>
                  </a:extLst>
                </p:cNvPr>
                <p:cNvSpPr/>
                <p:nvPr/>
              </p:nvSpPr>
              <p:spPr>
                <a:xfrm>
                  <a:off x="12481225" y="4387467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615 h 109198"/>
                    <a:gd name="connsiteX1" fmla="*/ 1995 w 76373"/>
                    <a:gd name="connsiteY1" fmla="*/ 33199 h 109198"/>
                    <a:gd name="connsiteX2" fmla="*/ 7294 w 76373"/>
                    <a:gd name="connsiteY2" fmla="*/ 18267 h 109198"/>
                    <a:gd name="connsiteX3" fmla="*/ 14682 w 76373"/>
                    <a:gd name="connsiteY3" fmla="*/ 8573 h 109198"/>
                    <a:gd name="connsiteX4" fmla="*/ 23037 w 76373"/>
                    <a:gd name="connsiteY4" fmla="*/ 3055 h 109198"/>
                    <a:gd name="connsiteX5" fmla="*/ 31235 w 76373"/>
                    <a:gd name="connsiteY5" fmla="*/ 592 h 109198"/>
                    <a:gd name="connsiteX6" fmla="*/ 38187 w 76373"/>
                    <a:gd name="connsiteY6" fmla="*/ 0 h 109198"/>
                    <a:gd name="connsiteX7" fmla="*/ 45107 w 76373"/>
                    <a:gd name="connsiteY7" fmla="*/ 592 h 109198"/>
                    <a:gd name="connsiteX8" fmla="*/ 53305 w 76373"/>
                    <a:gd name="connsiteY8" fmla="*/ 3055 h 109198"/>
                    <a:gd name="connsiteX9" fmla="*/ 61691 w 76373"/>
                    <a:gd name="connsiteY9" fmla="*/ 8573 h 109198"/>
                    <a:gd name="connsiteX10" fmla="*/ 69048 w 76373"/>
                    <a:gd name="connsiteY10" fmla="*/ 18267 h 109198"/>
                    <a:gd name="connsiteX11" fmla="*/ 74347 w 76373"/>
                    <a:gd name="connsiteY11" fmla="*/ 33199 h 109198"/>
                    <a:gd name="connsiteX12" fmla="*/ 76373 w 76373"/>
                    <a:gd name="connsiteY12" fmla="*/ 54615 h 109198"/>
                    <a:gd name="connsiteX13" fmla="*/ 74347 w 76373"/>
                    <a:gd name="connsiteY13" fmla="*/ 75999 h 109198"/>
                    <a:gd name="connsiteX14" fmla="*/ 69048 w 76373"/>
                    <a:gd name="connsiteY14" fmla="*/ 90931 h 109198"/>
                    <a:gd name="connsiteX15" fmla="*/ 61691 w 76373"/>
                    <a:gd name="connsiteY15" fmla="*/ 100626 h 109198"/>
                    <a:gd name="connsiteX16" fmla="*/ 53305 w 76373"/>
                    <a:gd name="connsiteY16" fmla="*/ 106143 h 109198"/>
                    <a:gd name="connsiteX17" fmla="*/ 45107 w 76373"/>
                    <a:gd name="connsiteY17" fmla="*/ 108606 h 109198"/>
                    <a:gd name="connsiteX18" fmla="*/ 38187 w 76373"/>
                    <a:gd name="connsiteY18" fmla="*/ 109198 h 109198"/>
                    <a:gd name="connsiteX19" fmla="*/ 31235 w 76373"/>
                    <a:gd name="connsiteY19" fmla="*/ 108606 h 109198"/>
                    <a:gd name="connsiteX20" fmla="*/ 23037 w 76373"/>
                    <a:gd name="connsiteY20" fmla="*/ 106143 h 109198"/>
                    <a:gd name="connsiteX21" fmla="*/ 14682 w 76373"/>
                    <a:gd name="connsiteY21" fmla="*/ 100626 h 109198"/>
                    <a:gd name="connsiteX22" fmla="*/ 7294 w 76373"/>
                    <a:gd name="connsiteY22" fmla="*/ 90931 h 109198"/>
                    <a:gd name="connsiteX23" fmla="*/ 1995 w 76373"/>
                    <a:gd name="connsiteY23" fmla="*/ 75999 h 109198"/>
                    <a:gd name="connsiteX24" fmla="*/ 0 w 76373"/>
                    <a:gd name="connsiteY24" fmla="*/ 54615 h 109198"/>
                    <a:gd name="connsiteX25" fmla="*/ 17893 w 76373"/>
                    <a:gd name="connsiteY25" fmla="*/ 54615 h 109198"/>
                    <a:gd name="connsiteX26" fmla="*/ 18548 w 76373"/>
                    <a:gd name="connsiteY26" fmla="*/ 66024 h 109198"/>
                    <a:gd name="connsiteX27" fmla="*/ 21322 w 76373"/>
                    <a:gd name="connsiteY27" fmla="*/ 78337 h 109198"/>
                    <a:gd name="connsiteX28" fmla="*/ 27432 w 76373"/>
                    <a:gd name="connsiteY28" fmla="*/ 88188 h 109198"/>
                    <a:gd name="connsiteX29" fmla="*/ 38187 w 76373"/>
                    <a:gd name="connsiteY29" fmla="*/ 92209 h 109198"/>
                    <a:gd name="connsiteX30" fmla="*/ 48910 w 76373"/>
                    <a:gd name="connsiteY30" fmla="*/ 88188 h 109198"/>
                    <a:gd name="connsiteX31" fmla="*/ 55020 w 76373"/>
                    <a:gd name="connsiteY31" fmla="*/ 78337 h 109198"/>
                    <a:gd name="connsiteX32" fmla="*/ 57794 w 76373"/>
                    <a:gd name="connsiteY32" fmla="*/ 66024 h 109198"/>
                    <a:gd name="connsiteX33" fmla="*/ 58449 w 76373"/>
                    <a:gd name="connsiteY33" fmla="*/ 54615 h 109198"/>
                    <a:gd name="connsiteX34" fmla="*/ 57794 w 76373"/>
                    <a:gd name="connsiteY34" fmla="*/ 43205 h 109198"/>
                    <a:gd name="connsiteX35" fmla="*/ 55020 w 76373"/>
                    <a:gd name="connsiteY35" fmla="*/ 30892 h 109198"/>
                    <a:gd name="connsiteX36" fmla="*/ 48910 w 76373"/>
                    <a:gd name="connsiteY36" fmla="*/ 21042 h 109198"/>
                    <a:gd name="connsiteX37" fmla="*/ 38187 w 76373"/>
                    <a:gd name="connsiteY37" fmla="*/ 17021 h 109198"/>
                    <a:gd name="connsiteX38" fmla="*/ 27432 w 76373"/>
                    <a:gd name="connsiteY38" fmla="*/ 21042 h 109198"/>
                    <a:gd name="connsiteX39" fmla="*/ 21322 w 76373"/>
                    <a:gd name="connsiteY39" fmla="*/ 30892 h 109198"/>
                    <a:gd name="connsiteX40" fmla="*/ 18548 w 76373"/>
                    <a:gd name="connsiteY40" fmla="*/ 43205 h 109198"/>
                    <a:gd name="connsiteX41" fmla="*/ 17893 w 76373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615"/>
                      </a:moveTo>
                      <a:cubicBezTo>
                        <a:pt x="0" y="46261"/>
                        <a:pt x="655" y="39122"/>
                        <a:pt x="1995" y="33199"/>
                      </a:cubicBezTo>
                      <a:cubicBezTo>
                        <a:pt x="3336" y="27276"/>
                        <a:pt x="5112" y="22320"/>
                        <a:pt x="7294" y="18267"/>
                      </a:cubicBezTo>
                      <a:cubicBezTo>
                        <a:pt x="9477" y="14246"/>
                        <a:pt x="11939" y="11035"/>
                        <a:pt x="14682" y="8573"/>
                      </a:cubicBezTo>
                      <a:cubicBezTo>
                        <a:pt x="17425" y="6141"/>
                        <a:pt x="20200" y="4302"/>
                        <a:pt x="23037" y="3055"/>
                      </a:cubicBezTo>
                      <a:cubicBezTo>
                        <a:pt x="25874" y="1839"/>
                        <a:pt x="28617" y="998"/>
                        <a:pt x="31235" y="592"/>
                      </a:cubicBezTo>
                      <a:cubicBezTo>
                        <a:pt x="33885" y="218"/>
                        <a:pt x="36191" y="0"/>
                        <a:pt x="38187" y="0"/>
                      </a:cubicBezTo>
                      <a:cubicBezTo>
                        <a:pt x="40150" y="0"/>
                        <a:pt x="42488" y="218"/>
                        <a:pt x="45107" y="592"/>
                      </a:cubicBezTo>
                      <a:cubicBezTo>
                        <a:pt x="47757" y="998"/>
                        <a:pt x="50500" y="1839"/>
                        <a:pt x="53305" y="3055"/>
                      </a:cubicBezTo>
                      <a:cubicBezTo>
                        <a:pt x="56142" y="4302"/>
                        <a:pt x="58948" y="6141"/>
                        <a:pt x="61691" y="8573"/>
                      </a:cubicBezTo>
                      <a:cubicBezTo>
                        <a:pt x="64403" y="11035"/>
                        <a:pt x="66865" y="14246"/>
                        <a:pt x="69048" y="18267"/>
                      </a:cubicBezTo>
                      <a:cubicBezTo>
                        <a:pt x="71230" y="22320"/>
                        <a:pt x="73007" y="27276"/>
                        <a:pt x="74347" y="33199"/>
                      </a:cubicBezTo>
                      <a:cubicBezTo>
                        <a:pt x="75687" y="39122"/>
                        <a:pt x="76373" y="46261"/>
                        <a:pt x="76373" y="54615"/>
                      </a:cubicBezTo>
                      <a:cubicBezTo>
                        <a:pt x="76373" y="62969"/>
                        <a:pt x="75687" y="70107"/>
                        <a:pt x="74347" y="75999"/>
                      </a:cubicBezTo>
                      <a:cubicBezTo>
                        <a:pt x="73007" y="81922"/>
                        <a:pt x="71230" y="86910"/>
                        <a:pt x="69048" y="90931"/>
                      </a:cubicBezTo>
                      <a:cubicBezTo>
                        <a:pt x="66865" y="94952"/>
                        <a:pt x="64403" y="98194"/>
                        <a:pt x="61691" y="100626"/>
                      </a:cubicBezTo>
                      <a:cubicBezTo>
                        <a:pt x="58948" y="103057"/>
                        <a:pt x="56142" y="104896"/>
                        <a:pt x="53305" y="106143"/>
                      </a:cubicBezTo>
                      <a:cubicBezTo>
                        <a:pt x="50500" y="107390"/>
                        <a:pt x="47757" y="108201"/>
                        <a:pt x="45107" y="108606"/>
                      </a:cubicBezTo>
                      <a:cubicBezTo>
                        <a:pt x="42488" y="109011"/>
                        <a:pt x="40150" y="109198"/>
                        <a:pt x="38187" y="109198"/>
                      </a:cubicBezTo>
                      <a:cubicBezTo>
                        <a:pt x="36191" y="109198"/>
                        <a:pt x="33885" y="109011"/>
                        <a:pt x="31235" y="108606"/>
                      </a:cubicBezTo>
                      <a:cubicBezTo>
                        <a:pt x="28617" y="108201"/>
                        <a:pt x="25874" y="107390"/>
                        <a:pt x="23037" y="106143"/>
                      </a:cubicBezTo>
                      <a:cubicBezTo>
                        <a:pt x="20200" y="104896"/>
                        <a:pt x="17425" y="103057"/>
                        <a:pt x="14682" y="100626"/>
                      </a:cubicBezTo>
                      <a:cubicBezTo>
                        <a:pt x="11939" y="98194"/>
                        <a:pt x="9477" y="94952"/>
                        <a:pt x="7294" y="90931"/>
                      </a:cubicBezTo>
                      <a:cubicBezTo>
                        <a:pt x="5112" y="86910"/>
                        <a:pt x="3336" y="81922"/>
                        <a:pt x="1995" y="75999"/>
                      </a:cubicBezTo>
                      <a:cubicBezTo>
                        <a:pt x="655" y="70107"/>
                        <a:pt x="0" y="62969"/>
                        <a:pt x="0" y="54615"/>
                      </a:cubicBezTo>
                      <a:close/>
                      <a:moveTo>
                        <a:pt x="17893" y="54615"/>
                      </a:moveTo>
                      <a:cubicBezTo>
                        <a:pt x="17893" y="57888"/>
                        <a:pt x="18112" y="61691"/>
                        <a:pt x="18548" y="66024"/>
                      </a:cubicBezTo>
                      <a:cubicBezTo>
                        <a:pt x="19015" y="70357"/>
                        <a:pt x="19919" y="74440"/>
                        <a:pt x="21322" y="78337"/>
                      </a:cubicBezTo>
                      <a:cubicBezTo>
                        <a:pt x="22725" y="82202"/>
                        <a:pt x="24751" y="85476"/>
                        <a:pt x="27432" y="88188"/>
                      </a:cubicBezTo>
                      <a:cubicBezTo>
                        <a:pt x="30113" y="90869"/>
                        <a:pt x="33698" y="92209"/>
                        <a:pt x="38187" y="92209"/>
                      </a:cubicBezTo>
                      <a:cubicBezTo>
                        <a:pt x="42644" y="92209"/>
                        <a:pt x="46229" y="90869"/>
                        <a:pt x="48910" y="88188"/>
                      </a:cubicBezTo>
                      <a:cubicBezTo>
                        <a:pt x="51591" y="85476"/>
                        <a:pt x="53648" y="82202"/>
                        <a:pt x="55020" y="78337"/>
                      </a:cubicBezTo>
                      <a:cubicBezTo>
                        <a:pt x="56423" y="74440"/>
                        <a:pt x="57358" y="70357"/>
                        <a:pt x="57794" y="66024"/>
                      </a:cubicBezTo>
                      <a:cubicBezTo>
                        <a:pt x="58231" y="61691"/>
                        <a:pt x="58449" y="57888"/>
                        <a:pt x="58449" y="54615"/>
                      </a:cubicBezTo>
                      <a:cubicBezTo>
                        <a:pt x="58449" y="51311"/>
                        <a:pt x="58231" y="47507"/>
                        <a:pt x="57794" y="43205"/>
                      </a:cubicBezTo>
                      <a:cubicBezTo>
                        <a:pt x="57358" y="38872"/>
                        <a:pt x="56423" y="34758"/>
                        <a:pt x="55020" y="30892"/>
                      </a:cubicBezTo>
                      <a:cubicBezTo>
                        <a:pt x="53648" y="26996"/>
                        <a:pt x="51591" y="23722"/>
                        <a:pt x="48910" y="21042"/>
                      </a:cubicBezTo>
                      <a:cubicBezTo>
                        <a:pt x="46229" y="18361"/>
                        <a:pt x="42644" y="17021"/>
                        <a:pt x="38187" y="17021"/>
                      </a:cubicBezTo>
                      <a:cubicBezTo>
                        <a:pt x="33698" y="17021"/>
                        <a:pt x="30113" y="18361"/>
                        <a:pt x="27432" y="21042"/>
                      </a:cubicBezTo>
                      <a:cubicBezTo>
                        <a:pt x="24751" y="23722"/>
                        <a:pt x="22725" y="26996"/>
                        <a:pt x="21322" y="30892"/>
                      </a:cubicBezTo>
                      <a:cubicBezTo>
                        <a:pt x="19919" y="34758"/>
                        <a:pt x="19015" y="38872"/>
                        <a:pt x="18548" y="43205"/>
                      </a:cubicBezTo>
                      <a:cubicBezTo>
                        <a:pt x="18112" y="47507"/>
                        <a:pt x="17893" y="51311"/>
                        <a:pt x="17893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5" name="Hình tự do: Hình 924">
                  <a:extLst>
                    <a:ext uri="{FF2B5EF4-FFF2-40B4-BE49-F238E27FC236}">
                      <a16:creationId xmlns:a16="http://schemas.microsoft.com/office/drawing/2014/main" id="{C878FCCF-E175-FD8A-1982-34C423FEA8B9}"/>
                    </a:ext>
                  </a:extLst>
                </p:cNvPr>
                <p:cNvSpPr/>
                <p:nvPr/>
              </p:nvSpPr>
              <p:spPr>
                <a:xfrm>
                  <a:off x="12392913" y="4386594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583 h 109198"/>
                    <a:gd name="connsiteX1" fmla="*/ 1995 w 76373"/>
                    <a:gd name="connsiteY1" fmla="*/ 33168 h 109198"/>
                    <a:gd name="connsiteX2" fmla="*/ 7294 w 76373"/>
                    <a:gd name="connsiteY2" fmla="*/ 18268 h 109198"/>
                    <a:gd name="connsiteX3" fmla="*/ 14682 w 76373"/>
                    <a:gd name="connsiteY3" fmla="*/ 8573 h 109198"/>
                    <a:gd name="connsiteX4" fmla="*/ 23037 w 76373"/>
                    <a:gd name="connsiteY4" fmla="*/ 3055 h 109198"/>
                    <a:gd name="connsiteX5" fmla="*/ 31235 w 76373"/>
                    <a:gd name="connsiteY5" fmla="*/ 592 h 109198"/>
                    <a:gd name="connsiteX6" fmla="*/ 38187 w 76373"/>
                    <a:gd name="connsiteY6" fmla="*/ 0 h 109198"/>
                    <a:gd name="connsiteX7" fmla="*/ 45107 w 76373"/>
                    <a:gd name="connsiteY7" fmla="*/ 592 h 109198"/>
                    <a:gd name="connsiteX8" fmla="*/ 53336 w 76373"/>
                    <a:gd name="connsiteY8" fmla="*/ 3055 h 109198"/>
                    <a:gd name="connsiteX9" fmla="*/ 61659 w 76373"/>
                    <a:gd name="connsiteY9" fmla="*/ 8573 h 109198"/>
                    <a:gd name="connsiteX10" fmla="*/ 69048 w 76373"/>
                    <a:gd name="connsiteY10" fmla="*/ 18268 h 109198"/>
                    <a:gd name="connsiteX11" fmla="*/ 74347 w 76373"/>
                    <a:gd name="connsiteY11" fmla="*/ 33168 h 109198"/>
                    <a:gd name="connsiteX12" fmla="*/ 76373 w 76373"/>
                    <a:gd name="connsiteY12" fmla="*/ 54583 h 109198"/>
                    <a:gd name="connsiteX13" fmla="*/ 74347 w 76373"/>
                    <a:gd name="connsiteY13" fmla="*/ 75999 h 109198"/>
                    <a:gd name="connsiteX14" fmla="*/ 69048 w 76373"/>
                    <a:gd name="connsiteY14" fmla="*/ 90900 h 109198"/>
                    <a:gd name="connsiteX15" fmla="*/ 61659 w 76373"/>
                    <a:gd name="connsiteY15" fmla="*/ 100594 h 109198"/>
                    <a:gd name="connsiteX16" fmla="*/ 53336 w 76373"/>
                    <a:gd name="connsiteY16" fmla="*/ 106112 h 109198"/>
                    <a:gd name="connsiteX17" fmla="*/ 45107 w 76373"/>
                    <a:gd name="connsiteY17" fmla="*/ 108575 h 109198"/>
                    <a:gd name="connsiteX18" fmla="*/ 38187 w 76373"/>
                    <a:gd name="connsiteY18" fmla="*/ 109198 h 109198"/>
                    <a:gd name="connsiteX19" fmla="*/ 31235 w 76373"/>
                    <a:gd name="connsiteY19" fmla="*/ 108575 h 109198"/>
                    <a:gd name="connsiteX20" fmla="*/ 23037 w 76373"/>
                    <a:gd name="connsiteY20" fmla="*/ 106112 h 109198"/>
                    <a:gd name="connsiteX21" fmla="*/ 14682 w 76373"/>
                    <a:gd name="connsiteY21" fmla="*/ 100594 h 109198"/>
                    <a:gd name="connsiteX22" fmla="*/ 7294 w 76373"/>
                    <a:gd name="connsiteY22" fmla="*/ 90900 h 109198"/>
                    <a:gd name="connsiteX23" fmla="*/ 1995 w 76373"/>
                    <a:gd name="connsiteY23" fmla="*/ 75999 h 109198"/>
                    <a:gd name="connsiteX24" fmla="*/ 0 w 76373"/>
                    <a:gd name="connsiteY24" fmla="*/ 54583 h 109198"/>
                    <a:gd name="connsiteX25" fmla="*/ 17893 w 76373"/>
                    <a:gd name="connsiteY25" fmla="*/ 54583 h 109198"/>
                    <a:gd name="connsiteX26" fmla="*/ 18548 w 76373"/>
                    <a:gd name="connsiteY26" fmla="*/ 65993 h 109198"/>
                    <a:gd name="connsiteX27" fmla="*/ 21322 w 76373"/>
                    <a:gd name="connsiteY27" fmla="*/ 78306 h 109198"/>
                    <a:gd name="connsiteX28" fmla="*/ 27432 w 76373"/>
                    <a:gd name="connsiteY28" fmla="*/ 88157 h 109198"/>
                    <a:gd name="connsiteX29" fmla="*/ 38187 w 76373"/>
                    <a:gd name="connsiteY29" fmla="*/ 92178 h 109198"/>
                    <a:gd name="connsiteX30" fmla="*/ 48910 w 76373"/>
                    <a:gd name="connsiteY30" fmla="*/ 88157 h 109198"/>
                    <a:gd name="connsiteX31" fmla="*/ 55020 w 76373"/>
                    <a:gd name="connsiteY31" fmla="*/ 78306 h 109198"/>
                    <a:gd name="connsiteX32" fmla="*/ 57794 w 76373"/>
                    <a:gd name="connsiteY32" fmla="*/ 65993 h 109198"/>
                    <a:gd name="connsiteX33" fmla="*/ 58480 w 76373"/>
                    <a:gd name="connsiteY33" fmla="*/ 54583 h 109198"/>
                    <a:gd name="connsiteX34" fmla="*/ 57794 w 76373"/>
                    <a:gd name="connsiteY34" fmla="*/ 43175 h 109198"/>
                    <a:gd name="connsiteX35" fmla="*/ 55020 w 76373"/>
                    <a:gd name="connsiteY35" fmla="*/ 30861 h 109198"/>
                    <a:gd name="connsiteX36" fmla="*/ 48910 w 76373"/>
                    <a:gd name="connsiteY36" fmla="*/ 21011 h 109198"/>
                    <a:gd name="connsiteX37" fmla="*/ 38187 w 76373"/>
                    <a:gd name="connsiteY37" fmla="*/ 16989 h 109198"/>
                    <a:gd name="connsiteX38" fmla="*/ 27432 w 76373"/>
                    <a:gd name="connsiteY38" fmla="*/ 21011 h 109198"/>
                    <a:gd name="connsiteX39" fmla="*/ 21322 w 76373"/>
                    <a:gd name="connsiteY39" fmla="*/ 30861 h 109198"/>
                    <a:gd name="connsiteX40" fmla="*/ 18548 w 76373"/>
                    <a:gd name="connsiteY40" fmla="*/ 43175 h 109198"/>
                    <a:gd name="connsiteX41" fmla="*/ 17893 w 76373"/>
                    <a:gd name="connsiteY41" fmla="*/ 54583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583"/>
                      </a:moveTo>
                      <a:cubicBezTo>
                        <a:pt x="0" y="46229"/>
                        <a:pt x="655" y="39091"/>
                        <a:pt x="1995" y="33168"/>
                      </a:cubicBezTo>
                      <a:cubicBezTo>
                        <a:pt x="3335" y="27276"/>
                        <a:pt x="5112" y="22289"/>
                        <a:pt x="7294" y="18268"/>
                      </a:cubicBezTo>
                      <a:cubicBezTo>
                        <a:pt x="9476" y="14246"/>
                        <a:pt x="11939" y="11004"/>
                        <a:pt x="14682" y="8573"/>
                      </a:cubicBezTo>
                      <a:cubicBezTo>
                        <a:pt x="17425" y="6141"/>
                        <a:pt x="20200" y="4302"/>
                        <a:pt x="23037" y="3055"/>
                      </a:cubicBezTo>
                      <a:cubicBezTo>
                        <a:pt x="25873" y="1808"/>
                        <a:pt x="28616" y="998"/>
                        <a:pt x="31235" y="592"/>
                      </a:cubicBezTo>
                      <a:cubicBezTo>
                        <a:pt x="33885" y="187"/>
                        <a:pt x="36191" y="0"/>
                        <a:pt x="38187" y="0"/>
                      </a:cubicBezTo>
                      <a:cubicBezTo>
                        <a:pt x="40182" y="0"/>
                        <a:pt x="42488" y="187"/>
                        <a:pt x="45107" y="592"/>
                      </a:cubicBezTo>
                      <a:cubicBezTo>
                        <a:pt x="47756" y="998"/>
                        <a:pt x="50500" y="1808"/>
                        <a:pt x="53336" y="3055"/>
                      </a:cubicBezTo>
                      <a:cubicBezTo>
                        <a:pt x="56142" y="4271"/>
                        <a:pt x="58947" y="6141"/>
                        <a:pt x="61659" y="8573"/>
                      </a:cubicBezTo>
                      <a:cubicBezTo>
                        <a:pt x="64403" y="11004"/>
                        <a:pt x="66865" y="14246"/>
                        <a:pt x="69048" y="18268"/>
                      </a:cubicBezTo>
                      <a:cubicBezTo>
                        <a:pt x="71261" y="22289"/>
                        <a:pt x="73006" y="27276"/>
                        <a:pt x="74347" y="33168"/>
                      </a:cubicBezTo>
                      <a:cubicBezTo>
                        <a:pt x="75687" y="39091"/>
                        <a:pt x="76373" y="46229"/>
                        <a:pt x="76373" y="54583"/>
                      </a:cubicBezTo>
                      <a:cubicBezTo>
                        <a:pt x="76373" y="62938"/>
                        <a:pt x="75687" y="70077"/>
                        <a:pt x="74347" y="75999"/>
                      </a:cubicBezTo>
                      <a:cubicBezTo>
                        <a:pt x="73006" y="81922"/>
                        <a:pt x="71261" y="86879"/>
                        <a:pt x="69048" y="90900"/>
                      </a:cubicBezTo>
                      <a:cubicBezTo>
                        <a:pt x="66865" y="94952"/>
                        <a:pt x="64403" y="98163"/>
                        <a:pt x="61659" y="100594"/>
                      </a:cubicBezTo>
                      <a:cubicBezTo>
                        <a:pt x="58947" y="103057"/>
                        <a:pt x="56142" y="104865"/>
                        <a:pt x="53336" y="106112"/>
                      </a:cubicBezTo>
                      <a:cubicBezTo>
                        <a:pt x="50500" y="107359"/>
                        <a:pt x="47756" y="108201"/>
                        <a:pt x="45107" y="108575"/>
                      </a:cubicBezTo>
                      <a:cubicBezTo>
                        <a:pt x="42488" y="108980"/>
                        <a:pt x="40182" y="109198"/>
                        <a:pt x="38187" y="109198"/>
                      </a:cubicBezTo>
                      <a:cubicBezTo>
                        <a:pt x="36191" y="109198"/>
                        <a:pt x="33885" y="108980"/>
                        <a:pt x="31235" y="108575"/>
                      </a:cubicBezTo>
                      <a:cubicBezTo>
                        <a:pt x="28616" y="108201"/>
                        <a:pt x="25873" y="107359"/>
                        <a:pt x="23037" y="106112"/>
                      </a:cubicBezTo>
                      <a:cubicBezTo>
                        <a:pt x="20200" y="104865"/>
                        <a:pt x="17425" y="103057"/>
                        <a:pt x="14682" y="100594"/>
                      </a:cubicBezTo>
                      <a:cubicBezTo>
                        <a:pt x="11939" y="98163"/>
                        <a:pt x="9476" y="94952"/>
                        <a:pt x="7294" y="90900"/>
                      </a:cubicBezTo>
                      <a:cubicBezTo>
                        <a:pt x="5112" y="86879"/>
                        <a:pt x="3335" y="81922"/>
                        <a:pt x="1995" y="75999"/>
                      </a:cubicBezTo>
                      <a:cubicBezTo>
                        <a:pt x="655" y="70077"/>
                        <a:pt x="0" y="62938"/>
                        <a:pt x="0" y="54583"/>
                      </a:cubicBezTo>
                      <a:close/>
                      <a:moveTo>
                        <a:pt x="17893" y="54583"/>
                      </a:moveTo>
                      <a:cubicBezTo>
                        <a:pt x="17893" y="57857"/>
                        <a:pt x="18111" y="61660"/>
                        <a:pt x="18548" y="65993"/>
                      </a:cubicBezTo>
                      <a:cubicBezTo>
                        <a:pt x="19015" y="70326"/>
                        <a:pt x="19919" y="74410"/>
                        <a:pt x="21322" y="78306"/>
                      </a:cubicBezTo>
                      <a:cubicBezTo>
                        <a:pt x="22725" y="82172"/>
                        <a:pt x="24751" y="85476"/>
                        <a:pt x="27432" y="88157"/>
                      </a:cubicBezTo>
                      <a:cubicBezTo>
                        <a:pt x="30113" y="90837"/>
                        <a:pt x="33698" y="92178"/>
                        <a:pt x="38187" y="92178"/>
                      </a:cubicBezTo>
                      <a:cubicBezTo>
                        <a:pt x="42644" y="92178"/>
                        <a:pt x="46229" y="90837"/>
                        <a:pt x="48910" y="88157"/>
                      </a:cubicBezTo>
                      <a:cubicBezTo>
                        <a:pt x="51591" y="85476"/>
                        <a:pt x="53648" y="82172"/>
                        <a:pt x="55020" y="78306"/>
                      </a:cubicBezTo>
                      <a:cubicBezTo>
                        <a:pt x="56423" y="74440"/>
                        <a:pt x="57358" y="70326"/>
                        <a:pt x="57794" y="65993"/>
                      </a:cubicBezTo>
                      <a:cubicBezTo>
                        <a:pt x="58230" y="61660"/>
                        <a:pt x="58480" y="57857"/>
                        <a:pt x="58480" y="54583"/>
                      </a:cubicBezTo>
                      <a:cubicBezTo>
                        <a:pt x="58480" y="51311"/>
                        <a:pt x="58230" y="47508"/>
                        <a:pt x="57794" y="43175"/>
                      </a:cubicBezTo>
                      <a:cubicBezTo>
                        <a:pt x="57358" y="38841"/>
                        <a:pt x="56423" y="34726"/>
                        <a:pt x="55020" y="30861"/>
                      </a:cubicBezTo>
                      <a:cubicBezTo>
                        <a:pt x="53648" y="26996"/>
                        <a:pt x="51591" y="23692"/>
                        <a:pt x="48910" y="21011"/>
                      </a:cubicBezTo>
                      <a:cubicBezTo>
                        <a:pt x="46229" y="18330"/>
                        <a:pt x="42644" y="16989"/>
                        <a:pt x="38187" y="16989"/>
                      </a:cubicBezTo>
                      <a:cubicBezTo>
                        <a:pt x="33698" y="16989"/>
                        <a:pt x="30113" y="18330"/>
                        <a:pt x="27432" y="21011"/>
                      </a:cubicBezTo>
                      <a:cubicBezTo>
                        <a:pt x="24751" y="23692"/>
                        <a:pt x="22725" y="26996"/>
                        <a:pt x="21322" y="30861"/>
                      </a:cubicBezTo>
                      <a:cubicBezTo>
                        <a:pt x="19919" y="34726"/>
                        <a:pt x="19015" y="38841"/>
                        <a:pt x="18548" y="43175"/>
                      </a:cubicBezTo>
                      <a:cubicBezTo>
                        <a:pt x="18111" y="47508"/>
                        <a:pt x="17893" y="51311"/>
                        <a:pt x="17893" y="54583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6" name="Hình tự do: Hình 925">
                  <a:extLst>
                    <a:ext uri="{FF2B5EF4-FFF2-40B4-BE49-F238E27FC236}">
                      <a16:creationId xmlns:a16="http://schemas.microsoft.com/office/drawing/2014/main" id="{4EB4132C-EEA7-2B16-9A39-B740AABE33F6}"/>
                    </a:ext>
                  </a:extLst>
                </p:cNvPr>
                <p:cNvSpPr/>
                <p:nvPr/>
              </p:nvSpPr>
              <p:spPr>
                <a:xfrm>
                  <a:off x="12175546" y="4389276"/>
                  <a:ext cx="69546" cy="105613"/>
                </a:xfrm>
                <a:custGeom>
                  <a:avLst/>
                  <a:gdLst>
                    <a:gd name="connsiteX0" fmla="*/ 0 w 69546"/>
                    <a:gd name="connsiteY0" fmla="*/ 86972 h 105613"/>
                    <a:gd name="connsiteX1" fmla="*/ 40337 w 69546"/>
                    <a:gd name="connsiteY1" fmla="*/ 47944 h 105613"/>
                    <a:gd name="connsiteX2" fmla="*/ 44016 w 69546"/>
                    <a:gd name="connsiteY2" fmla="*/ 44203 h 105613"/>
                    <a:gd name="connsiteX3" fmla="*/ 47476 w 69546"/>
                    <a:gd name="connsiteY3" fmla="*/ 40026 h 105613"/>
                    <a:gd name="connsiteX4" fmla="*/ 50032 w 69546"/>
                    <a:gd name="connsiteY4" fmla="*/ 35412 h 105613"/>
                    <a:gd name="connsiteX5" fmla="*/ 51061 w 69546"/>
                    <a:gd name="connsiteY5" fmla="*/ 30362 h 105613"/>
                    <a:gd name="connsiteX6" fmla="*/ 49814 w 69546"/>
                    <a:gd name="connsiteY6" fmla="*/ 24626 h 105613"/>
                    <a:gd name="connsiteX7" fmla="*/ 46509 w 69546"/>
                    <a:gd name="connsiteY7" fmla="*/ 20387 h 105613"/>
                    <a:gd name="connsiteX8" fmla="*/ 41740 w 69546"/>
                    <a:gd name="connsiteY8" fmla="*/ 17675 h 105613"/>
                    <a:gd name="connsiteX9" fmla="*/ 35942 w 69546"/>
                    <a:gd name="connsiteY9" fmla="*/ 16709 h 105613"/>
                    <a:gd name="connsiteX10" fmla="*/ 25094 w 69546"/>
                    <a:gd name="connsiteY10" fmla="*/ 20543 h 105613"/>
                    <a:gd name="connsiteX11" fmla="*/ 19950 w 69546"/>
                    <a:gd name="connsiteY11" fmla="*/ 30799 h 105613"/>
                    <a:gd name="connsiteX12" fmla="*/ 1465 w 69546"/>
                    <a:gd name="connsiteY12" fmla="*/ 29333 h 105613"/>
                    <a:gd name="connsiteX13" fmla="*/ 4925 w 69546"/>
                    <a:gd name="connsiteY13" fmla="*/ 16646 h 105613"/>
                    <a:gd name="connsiteX14" fmla="*/ 12313 w 69546"/>
                    <a:gd name="connsiteY14" fmla="*/ 7481 h 105613"/>
                    <a:gd name="connsiteX15" fmla="*/ 22881 w 69546"/>
                    <a:gd name="connsiteY15" fmla="*/ 1901 h 105613"/>
                    <a:gd name="connsiteX16" fmla="*/ 35942 w 69546"/>
                    <a:gd name="connsiteY16" fmla="*/ 0 h 105613"/>
                    <a:gd name="connsiteX17" fmla="*/ 49066 w 69546"/>
                    <a:gd name="connsiteY17" fmla="*/ 1839 h 105613"/>
                    <a:gd name="connsiteX18" fmla="*/ 59695 w 69546"/>
                    <a:gd name="connsiteY18" fmla="*/ 7263 h 105613"/>
                    <a:gd name="connsiteX19" fmla="*/ 66897 w 69546"/>
                    <a:gd name="connsiteY19" fmla="*/ 16428 h 105613"/>
                    <a:gd name="connsiteX20" fmla="*/ 69546 w 69546"/>
                    <a:gd name="connsiteY20" fmla="*/ 29489 h 105613"/>
                    <a:gd name="connsiteX21" fmla="*/ 65057 w 69546"/>
                    <a:gd name="connsiteY21" fmla="*/ 46416 h 105613"/>
                    <a:gd name="connsiteX22" fmla="*/ 53555 w 69546"/>
                    <a:gd name="connsiteY22" fmla="*/ 59976 h 105613"/>
                    <a:gd name="connsiteX23" fmla="*/ 21416 w 69546"/>
                    <a:gd name="connsiteY23" fmla="*/ 89777 h 105613"/>
                    <a:gd name="connsiteX24" fmla="*/ 69546 w 69546"/>
                    <a:gd name="connsiteY24" fmla="*/ 89777 h 105613"/>
                    <a:gd name="connsiteX25" fmla="*/ 69546 w 69546"/>
                    <a:gd name="connsiteY25" fmla="*/ 105613 h 105613"/>
                    <a:gd name="connsiteX26" fmla="*/ 0 w 69546"/>
                    <a:gd name="connsiteY26" fmla="*/ 105613 h 105613"/>
                    <a:gd name="connsiteX27" fmla="*/ 0 w 69546"/>
                    <a:gd name="connsiteY27" fmla="*/ 86972 h 10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9546" h="105613">
                      <a:moveTo>
                        <a:pt x="0" y="86972"/>
                      </a:moveTo>
                      <a:lnTo>
                        <a:pt x="40337" y="47944"/>
                      </a:lnTo>
                      <a:cubicBezTo>
                        <a:pt x="41522" y="46790"/>
                        <a:pt x="42738" y="45543"/>
                        <a:pt x="44016" y="44203"/>
                      </a:cubicBezTo>
                      <a:cubicBezTo>
                        <a:pt x="45294" y="42894"/>
                        <a:pt x="46416" y="41491"/>
                        <a:pt x="47476" y="40026"/>
                      </a:cubicBezTo>
                      <a:cubicBezTo>
                        <a:pt x="48473" y="38561"/>
                        <a:pt x="49346" y="37033"/>
                        <a:pt x="50032" y="35412"/>
                      </a:cubicBezTo>
                      <a:cubicBezTo>
                        <a:pt x="50718" y="33791"/>
                        <a:pt x="51061" y="32108"/>
                        <a:pt x="51061" y="30362"/>
                      </a:cubicBezTo>
                      <a:cubicBezTo>
                        <a:pt x="51061" y="28211"/>
                        <a:pt x="50624" y="26278"/>
                        <a:pt x="49814" y="24626"/>
                      </a:cubicBezTo>
                      <a:cubicBezTo>
                        <a:pt x="48972" y="22974"/>
                        <a:pt x="47881" y="21540"/>
                        <a:pt x="46509" y="20387"/>
                      </a:cubicBezTo>
                      <a:cubicBezTo>
                        <a:pt x="45138" y="19202"/>
                        <a:pt x="43548" y="18298"/>
                        <a:pt x="41740" y="17675"/>
                      </a:cubicBezTo>
                      <a:cubicBezTo>
                        <a:pt x="39932" y="17020"/>
                        <a:pt x="37999" y="16709"/>
                        <a:pt x="35942" y="16709"/>
                      </a:cubicBezTo>
                      <a:cubicBezTo>
                        <a:pt x="31547" y="16709"/>
                        <a:pt x="27931" y="17986"/>
                        <a:pt x="25094" y="20543"/>
                      </a:cubicBezTo>
                      <a:cubicBezTo>
                        <a:pt x="22257" y="23068"/>
                        <a:pt x="20543" y="26497"/>
                        <a:pt x="19950" y="30799"/>
                      </a:cubicBezTo>
                      <a:lnTo>
                        <a:pt x="1465" y="29333"/>
                      </a:lnTo>
                      <a:cubicBezTo>
                        <a:pt x="1870" y="24533"/>
                        <a:pt x="3024" y="20324"/>
                        <a:pt x="4925" y="16646"/>
                      </a:cubicBezTo>
                      <a:cubicBezTo>
                        <a:pt x="6827" y="12968"/>
                        <a:pt x="9289" y="9913"/>
                        <a:pt x="12313" y="7481"/>
                      </a:cubicBezTo>
                      <a:cubicBezTo>
                        <a:pt x="15368" y="5050"/>
                        <a:pt x="18890" y="3179"/>
                        <a:pt x="22881" y="1901"/>
                      </a:cubicBezTo>
                      <a:cubicBezTo>
                        <a:pt x="26902" y="623"/>
                        <a:pt x="31235" y="0"/>
                        <a:pt x="35942" y="0"/>
                      </a:cubicBezTo>
                      <a:cubicBezTo>
                        <a:pt x="40649" y="0"/>
                        <a:pt x="45013" y="592"/>
                        <a:pt x="49066" y="1839"/>
                      </a:cubicBezTo>
                      <a:cubicBezTo>
                        <a:pt x="53118" y="3055"/>
                        <a:pt x="56672" y="4863"/>
                        <a:pt x="59695" y="7263"/>
                      </a:cubicBezTo>
                      <a:cubicBezTo>
                        <a:pt x="62751" y="9663"/>
                        <a:pt x="65151" y="12718"/>
                        <a:pt x="66897" y="16428"/>
                      </a:cubicBezTo>
                      <a:cubicBezTo>
                        <a:pt x="68642" y="20137"/>
                        <a:pt x="69546" y="24502"/>
                        <a:pt x="69546" y="29489"/>
                      </a:cubicBezTo>
                      <a:cubicBezTo>
                        <a:pt x="69546" y="36035"/>
                        <a:pt x="68050" y="41678"/>
                        <a:pt x="65057" y="46416"/>
                      </a:cubicBezTo>
                      <a:cubicBezTo>
                        <a:pt x="62065" y="51154"/>
                        <a:pt x="58230" y="55706"/>
                        <a:pt x="53555" y="59976"/>
                      </a:cubicBezTo>
                      <a:lnTo>
                        <a:pt x="21416" y="89777"/>
                      </a:lnTo>
                      <a:lnTo>
                        <a:pt x="69546" y="89777"/>
                      </a:lnTo>
                      <a:lnTo>
                        <a:pt x="69546" y="105613"/>
                      </a:lnTo>
                      <a:lnTo>
                        <a:pt x="0" y="105613"/>
                      </a:lnTo>
                      <a:lnTo>
                        <a:pt x="0" y="8697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19" name="Hình tự do: Hình 918">
                <a:extLst>
                  <a:ext uri="{FF2B5EF4-FFF2-40B4-BE49-F238E27FC236}">
                    <a16:creationId xmlns:a16="http://schemas.microsoft.com/office/drawing/2014/main" id="{FD7D79C8-11C1-5259-7B17-82B79A442110}"/>
                  </a:ext>
                </a:extLst>
              </p:cNvPr>
              <p:cNvSpPr/>
              <p:nvPr/>
            </p:nvSpPr>
            <p:spPr>
              <a:xfrm>
                <a:off x="12952298" y="4361834"/>
                <a:ext cx="161244" cy="161244"/>
              </a:xfrm>
              <a:custGeom>
                <a:avLst/>
                <a:gdLst>
                  <a:gd name="connsiteX0" fmla="*/ 161244 w 161244"/>
                  <a:gd name="connsiteY0" fmla="*/ 80622 h 161244"/>
                  <a:gd name="connsiteX1" fmla="*/ 80622 w 161244"/>
                  <a:gd name="connsiteY1" fmla="*/ 161244 h 161244"/>
                  <a:gd name="connsiteX2" fmla="*/ 0 w 161244"/>
                  <a:gd name="connsiteY2" fmla="*/ 80622 h 161244"/>
                  <a:gd name="connsiteX3" fmla="*/ 80622 w 161244"/>
                  <a:gd name="connsiteY3" fmla="*/ 0 h 161244"/>
                  <a:gd name="connsiteX4" fmla="*/ 161244 w 161244"/>
                  <a:gd name="connsiteY4" fmla="*/ 80622 h 161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44" h="161244">
                    <a:moveTo>
                      <a:pt x="161244" y="80622"/>
                    </a:moveTo>
                    <a:cubicBezTo>
                      <a:pt x="161244" y="125148"/>
                      <a:pt x="125148" y="161244"/>
                      <a:pt x="80622" y="161244"/>
                    </a:cubicBezTo>
                    <a:cubicBezTo>
                      <a:pt x="36096" y="161244"/>
                      <a:pt x="0" y="125149"/>
                      <a:pt x="0" y="80622"/>
                    </a:cubicBezTo>
                    <a:cubicBezTo>
                      <a:pt x="0" y="36096"/>
                      <a:pt x="36095" y="0"/>
                      <a:pt x="80622" y="0"/>
                    </a:cubicBezTo>
                    <a:cubicBezTo>
                      <a:pt x="125148" y="0"/>
                      <a:pt x="161244" y="36095"/>
                      <a:pt x="161244" y="80622"/>
                    </a:cubicBezTo>
                    <a:close/>
                  </a:path>
                </a:pathLst>
              </a:custGeom>
              <a:solidFill>
                <a:srgbClr val="EF7B7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0" name="Hình tự do: Hình 919">
                <a:extLst>
                  <a:ext uri="{FF2B5EF4-FFF2-40B4-BE49-F238E27FC236}">
                    <a16:creationId xmlns:a16="http://schemas.microsoft.com/office/drawing/2014/main" id="{EC5E754D-FA0F-C64E-098B-8BF18859D410}"/>
                  </a:ext>
                </a:extLst>
              </p:cNvPr>
              <p:cNvSpPr/>
              <p:nvPr/>
            </p:nvSpPr>
            <p:spPr>
              <a:xfrm>
                <a:off x="12989777" y="4399313"/>
                <a:ext cx="86286" cy="86285"/>
              </a:xfrm>
              <a:custGeom>
                <a:avLst/>
                <a:gdLst>
                  <a:gd name="connsiteX0" fmla="*/ 35038 w 86286"/>
                  <a:gd name="connsiteY0" fmla="*/ 35007 h 86285"/>
                  <a:gd name="connsiteX1" fmla="*/ 35038 w 86286"/>
                  <a:gd name="connsiteY1" fmla="*/ 0 h 86285"/>
                  <a:gd name="connsiteX2" fmla="*/ 51279 w 86286"/>
                  <a:gd name="connsiteY2" fmla="*/ 0 h 86285"/>
                  <a:gd name="connsiteX3" fmla="*/ 51279 w 86286"/>
                  <a:gd name="connsiteY3" fmla="*/ 35007 h 86285"/>
                  <a:gd name="connsiteX4" fmla="*/ 86286 w 86286"/>
                  <a:gd name="connsiteY4" fmla="*/ 35007 h 86285"/>
                  <a:gd name="connsiteX5" fmla="*/ 86286 w 86286"/>
                  <a:gd name="connsiteY5" fmla="*/ 51248 h 86285"/>
                  <a:gd name="connsiteX6" fmla="*/ 51279 w 86286"/>
                  <a:gd name="connsiteY6" fmla="*/ 51248 h 86285"/>
                  <a:gd name="connsiteX7" fmla="*/ 51279 w 86286"/>
                  <a:gd name="connsiteY7" fmla="*/ 86286 h 86285"/>
                  <a:gd name="connsiteX8" fmla="*/ 35038 w 86286"/>
                  <a:gd name="connsiteY8" fmla="*/ 86286 h 86285"/>
                  <a:gd name="connsiteX9" fmla="*/ 35038 w 86286"/>
                  <a:gd name="connsiteY9" fmla="*/ 51248 h 86285"/>
                  <a:gd name="connsiteX10" fmla="*/ 0 w 86286"/>
                  <a:gd name="connsiteY10" fmla="*/ 51248 h 86285"/>
                  <a:gd name="connsiteX11" fmla="*/ 0 w 86286"/>
                  <a:gd name="connsiteY11" fmla="*/ 35007 h 86285"/>
                  <a:gd name="connsiteX12" fmla="*/ 35038 w 86286"/>
                  <a:gd name="connsiteY12" fmla="*/ 35007 h 8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286" h="86285">
                    <a:moveTo>
                      <a:pt x="35038" y="35007"/>
                    </a:moveTo>
                    <a:lnTo>
                      <a:pt x="35038" y="0"/>
                    </a:lnTo>
                    <a:lnTo>
                      <a:pt x="51279" y="0"/>
                    </a:lnTo>
                    <a:lnTo>
                      <a:pt x="51279" y="35007"/>
                    </a:lnTo>
                    <a:lnTo>
                      <a:pt x="86286" y="35007"/>
                    </a:lnTo>
                    <a:lnTo>
                      <a:pt x="86286" y="51248"/>
                    </a:lnTo>
                    <a:lnTo>
                      <a:pt x="51279" y="51248"/>
                    </a:lnTo>
                    <a:lnTo>
                      <a:pt x="51279" y="86286"/>
                    </a:lnTo>
                    <a:lnTo>
                      <a:pt x="35038" y="86286"/>
                    </a:lnTo>
                    <a:lnTo>
                      <a:pt x="35038" y="51248"/>
                    </a:lnTo>
                    <a:lnTo>
                      <a:pt x="0" y="51248"/>
                    </a:lnTo>
                    <a:lnTo>
                      <a:pt x="0" y="35007"/>
                    </a:lnTo>
                    <a:lnTo>
                      <a:pt x="35038" y="35007"/>
                    </a:lnTo>
                    <a:close/>
                  </a:path>
                </a:pathLst>
              </a:custGeom>
              <a:solidFill>
                <a:srgbClr val="FFF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99" name="Hình tự do: Hình 698">
              <a:extLst>
                <a:ext uri="{FF2B5EF4-FFF2-40B4-BE49-F238E27FC236}">
                  <a16:creationId xmlns:a16="http://schemas.microsoft.com/office/drawing/2014/main" id="{43A93477-6AAB-CD08-0FCF-0241438E6CC2}"/>
                </a:ext>
              </a:extLst>
            </p:cNvPr>
            <p:cNvSpPr/>
            <p:nvPr/>
          </p:nvSpPr>
          <p:spPr>
            <a:xfrm>
              <a:off x="12082464" y="4559323"/>
              <a:ext cx="1031100" cy="193052"/>
            </a:xfrm>
            <a:custGeom>
              <a:avLst/>
              <a:gdLst>
                <a:gd name="connsiteX0" fmla="*/ 934589 w 1031100"/>
                <a:gd name="connsiteY0" fmla="*/ 193053 h 193052"/>
                <a:gd name="connsiteX1" fmla="*/ 96542 w 1031100"/>
                <a:gd name="connsiteY1" fmla="*/ 193053 h 193052"/>
                <a:gd name="connsiteX2" fmla="*/ 0 w 1031100"/>
                <a:gd name="connsiteY2" fmla="*/ 96511 h 193052"/>
                <a:gd name="connsiteX3" fmla="*/ 0 w 1031100"/>
                <a:gd name="connsiteY3" fmla="*/ 96511 h 193052"/>
                <a:gd name="connsiteX4" fmla="*/ 96542 w 1031100"/>
                <a:gd name="connsiteY4" fmla="*/ 0 h 193052"/>
                <a:gd name="connsiteX5" fmla="*/ 934589 w 1031100"/>
                <a:gd name="connsiteY5" fmla="*/ 0 h 193052"/>
                <a:gd name="connsiteX6" fmla="*/ 1031101 w 1031100"/>
                <a:gd name="connsiteY6" fmla="*/ 96511 h 193052"/>
                <a:gd name="connsiteX7" fmla="*/ 1031101 w 1031100"/>
                <a:gd name="connsiteY7" fmla="*/ 96511 h 193052"/>
                <a:gd name="connsiteX8" fmla="*/ 934589 w 1031100"/>
                <a:gd name="connsiteY8" fmla="*/ 193053 h 1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1100" h="193052">
                  <a:moveTo>
                    <a:pt x="934589" y="193053"/>
                  </a:moveTo>
                  <a:lnTo>
                    <a:pt x="96542" y="193053"/>
                  </a:lnTo>
                  <a:cubicBezTo>
                    <a:pt x="43237" y="193053"/>
                    <a:pt x="0" y="149816"/>
                    <a:pt x="0" y="96511"/>
                  </a:cubicBezTo>
                  <a:lnTo>
                    <a:pt x="0" y="96511"/>
                  </a:lnTo>
                  <a:cubicBezTo>
                    <a:pt x="0" y="43237"/>
                    <a:pt x="43237" y="0"/>
                    <a:pt x="96542" y="0"/>
                  </a:cubicBezTo>
                  <a:lnTo>
                    <a:pt x="934589" y="0"/>
                  </a:lnTo>
                  <a:cubicBezTo>
                    <a:pt x="987895" y="0"/>
                    <a:pt x="1031101" y="43237"/>
                    <a:pt x="1031101" y="96511"/>
                  </a:cubicBezTo>
                  <a:lnTo>
                    <a:pt x="1031101" y="96511"/>
                  </a:lnTo>
                  <a:cubicBezTo>
                    <a:pt x="1031101" y="149816"/>
                    <a:pt x="987895" y="193053"/>
                    <a:pt x="934589" y="193053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Hình tự do: Hình 699">
              <a:extLst>
                <a:ext uri="{FF2B5EF4-FFF2-40B4-BE49-F238E27FC236}">
                  <a16:creationId xmlns:a16="http://schemas.microsoft.com/office/drawing/2014/main" id="{A18C3D32-D060-C4F1-CB53-44FFAC30EF15}"/>
                </a:ext>
              </a:extLst>
            </p:cNvPr>
            <p:cNvSpPr/>
            <p:nvPr/>
          </p:nvSpPr>
          <p:spPr>
            <a:xfrm>
              <a:off x="12082495" y="3190341"/>
              <a:ext cx="1031078" cy="819724"/>
            </a:xfrm>
            <a:custGeom>
              <a:avLst/>
              <a:gdLst>
                <a:gd name="connsiteX0" fmla="*/ 0 w 1031078"/>
                <a:gd name="connsiteY0" fmla="*/ 0 h 819724"/>
                <a:gd name="connsiteX1" fmla="*/ 1031079 w 1031078"/>
                <a:gd name="connsiteY1" fmla="*/ 0 h 819724"/>
                <a:gd name="connsiteX2" fmla="*/ 1031079 w 1031078"/>
                <a:gd name="connsiteY2" fmla="*/ 819724 h 819724"/>
                <a:gd name="connsiteX3" fmla="*/ 0 w 1031078"/>
                <a:gd name="connsiteY3" fmla="*/ 819724 h 81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078" h="819724">
                  <a:moveTo>
                    <a:pt x="0" y="0"/>
                  </a:moveTo>
                  <a:lnTo>
                    <a:pt x="1031079" y="0"/>
                  </a:lnTo>
                  <a:lnTo>
                    <a:pt x="1031079" y="819724"/>
                  </a:lnTo>
                  <a:lnTo>
                    <a:pt x="0" y="819724"/>
                  </a:ln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01" name="Đồ họa 3">
              <a:extLst>
                <a:ext uri="{FF2B5EF4-FFF2-40B4-BE49-F238E27FC236}">
                  <a16:creationId xmlns:a16="http://schemas.microsoft.com/office/drawing/2014/main" id="{06D243FA-2504-D956-6CC5-448673D467DF}"/>
                </a:ext>
              </a:extLst>
            </p:cNvPr>
            <p:cNvGrpSpPr/>
            <p:nvPr/>
          </p:nvGrpSpPr>
          <p:grpSpPr>
            <a:xfrm>
              <a:off x="10529314" y="2501598"/>
              <a:ext cx="2584253" cy="533985"/>
              <a:chOff x="10529314" y="2501598"/>
              <a:chExt cx="2584253" cy="533985"/>
            </a:xfrm>
          </p:grpSpPr>
          <p:grpSp>
            <p:nvGrpSpPr>
              <p:cNvPr id="897" name="Đồ họa 3">
                <a:extLst>
                  <a:ext uri="{FF2B5EF4-FFF2-40B4-BE49-F238E27FC236}">
                    <a16:creationId xmlns:a16="http://schemas.microsoft.com/office/drawing/2014/main" id="{3132ED46-23B0-616F-54F8-1C544961C3A7}"/>
                  </a:ext>
                </a:extLst>
              </p:cNvPr>
              <p:cNvGrpSpPr/>
              <p:nvPr/>
            </p:nvGrpSpPr>
            <p:grpSpPr>
              <a:xfrm>
                <a:off x="10529314" y="2501598"/>
                <a:ext cx="2584250" cy="319508"/>
                <a:chOff x="10529314" y="2501598"/>
                <a:chExt cx="2584250" cy="319508"/>
              </a:xfrm>
            </p:grpSpPr>
            <p:grpSp>
              <p:nvGrpSpPr>
                <p:cNvPr id="905" name="Đồ họa 3">
                  <a:extLst>
                    <a:ext uri="{FF2B5EF4-FFF2-40B4-BE49-F238E27FC236}">
                      <a16:creationId xmlns:a16="http://schemas.microsoft.com/office/drawing/2014/main" id="{1A3DEBA0-47C6-2D2F-4884-5BE2155E252D}"/>
                    </a:ext>
                  </a:extLst>
                </p:cNvPr>
                <p:cNvGrpSpPr/>
                <p:nvPr/>
              </p:nvGrpSpPr>
              <p:grpSpPr>
                <a:xfrm>
                  <a:off x="10529314" y="2501598"/>
                  <a:ext cx="2584250" cy="319508"/>
                  <a:chOff x="10529314" y="2501598"/>
                  <a:chExt cx="2584250" cy="319508"/>
                </a:xfrm>
              </p:grpSpPr>
              <p:sp>
                <p:nvSpPr>
                  <p:cNvPr id="910" name="Hình tự do: Hình 909">
                    <a:extLst>
                      <a:ext uri="{FF2B5EF4-FFF2-40B4-BE49-F238E27FC236}">
                        <a16:creationId xmlns:a16="http://schemas.microsoft.com/office/drawing/2014/main" id="{CB3F5F65-4B9D-21F1-894B-1B05B12A3660}"/>
                      </a:ext>
                    </a:extLst>
                  </p:cNvPr>
                  <p:cNvSpPr/>
                  <p:nvPr/>
                </p:nvSpPr>
                <p:spPr>
                  <a:xfrm>
                    <a:off x="10545305" y="2516159"/>
                    <a:ext cx="2552245" cy="290383"/>
                  </a:xfrm>
                  <a:custGeom>
                    <a:avLst/>
                    <a:gdLst>
                      <a:gd name="connsiteX0" fmla="*/ 0 w 2552245"/>
                      <a:gd name="connsiteY0" fmla="*/ 0 h 290383"/>
                      <a:gd name="connsiteX1" fmla="*/ 2552245 w 2552245"/>
                      <a:gd name="connsiteY1" fmla="*/ 0 h 290383"/>
                      <a:gd name="connsiteX2" fmla="*/ 2552245 w 2552245"/>
                      <a:gd name="connsiteY2" fmla="*/ 290383 h 290383"/>
                      <a:gd name="connsiteX3" fmla="*/ -1 w 2552245"/>
                      <a:gd name="connsiteY3" fmla="*/ 290383 h 290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52245" h="290383">
                        <a:moveTo>
                          <a:pt x="0" y="0"/>
                        </a:moveTo>
                        <a:lnTo>
                          <a:pt x="2552245" y="0"/>
                        </a:lnTo>
                        <a:lnTo>
                          <a:pt x="2552245" y="290383"/>
                        </a:lnTo>
                        <a:lnTo>
                          <a:pt x="-1" y="29038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1" name="Hình tự do: Hình 910">
                    <a:extLst>
                      <a:ext uri="{FF2B5EF4-FFF2-40B4-BE49-F238E27FC236}">
                        <a16:creationId xmlns:a16="http://schemas.microsoft.com/office/drawing/2014/main" id="{9EA412C4-414C-F766-26F8-51144418D51D}"/>
                      </a:ext>
                    </a:extLst>
                  </p:cNvPr>
                  <p:cNvSpPr/>
                  <p:nvPr/>
                </p:nvSpPr>
                <p:spPr>
                  <a:xfrm>
                    <a:off x="10529314" y="2501598"/>
                    <a:ext cx="2584250" cy="319508"/>
                  </a:xfrm>
                  <a:custGeom>
                    <a:avLst/>
                    <a:gdLst>
                      <a:gd name="connsiteX0" fmla="*/ 2584251 w 2584250"/>
                      <a:gd name="connsiteY0" fmla="*/ 319508 h 319508"/>
                      <a:gd name="connsiteX1" fmla="*/ 0 w 2584250"/>
                      <a:gd name="connsiteY1" fmla="*/ 319508 h 319508"/>
                      <a:gd name="connsiteX2" fmla="*/ 0 w 2584250"/>
                      <a:gd name="connsiteY2" fmla="*/ 0 h 319508"/>
                      <a:gd name="connsiteX3" fmla="*/ 2584251 w 2584250"/>
                      <a:gd name="connsiteY3" fmla="*/ 0 h 319508"/>
                      <a:gd name="connsiteX4" fmla="*/ 2584251 w 2584250"/>
                      <a:gd name="connsiteY4" fmla="*/ 319508 h 319508"/>
                      <a:gd name="connsiteX5" fmla="*/ 31983 w 2584250"/>
                      <a:gd name="connsiteY5" fmla="*/ 290387 h 319508"/>
                      <a:gd name="connsiteX6" fmla="*/ 2552236 w 2584250"/>
                      <a:gd name="connsiteY6" fmla="*/ 290387 h 319508"/>
                      <a:gd name="connsiteX7" fmla="*/ 2552236 w 2584250"/>
                      <a:gd name="connsiteY7" fmla="*/ 29118 h 319508"/>
                      <a:gd name="connsiteX8" fmla="*/ 31983 w 2584250"/>
                      <a:gd name="connsiteY8" fmla="*/ 29118 h 319508"/>
                      <a:gd name="connsiteX9" fmla="*/ 31983 w 2584250"/>
                      <a:gd name="connsiteY9" fmla="*/ 290387 h 319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584250" h="319508">
                        <a:moveTo>
                          <a:pt x="2584251" y="319508"/>
                        </a:moveTo>
                        <a:lnTo>
                          <a:pt x="0" y="319508"/>
                        </a:lnTo>
                        <a:lnTo>
                          <a:pt x="0" y="0"/>
                        </a:lnTo>
                        <a:lnTo>
                          <a:pt x="2584251" y="0"/>
                        </a:lnTo>
                        <a:lnTo>
                          <a:pt x="2584251" y="319508"/>
                        </a:lnTo>
                        <a:close/>
                        <a:moveTo>
                          <a:pt x="31983" y="290387"/>
                        </a:moveTo>
                        <a:lnTo>
                          <a:pt x="2552236" y="290387"/>
                        </a:lnTo>
                        <a:lnTo>
                          <a:pt x="2552236" y="29118"/>
                        </a:lnTo>
                        <a:lnTo>
                          <a:pt x="31983" y="29118"/>
                        </a:lnTo>
                        <a:lnTo>
                          <a:pt x="31983" y="290387"/>
                        </a:lnTo>
                        <a:close/>
                      </a:path>
                    </a:pathLst>
                  </a:custGeom>
                  <a:solidFill>
                    <a:srgbClr val="BBDEFB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6" name="Đồ họa 3">
                  <a:extLst>
                    <a:ext uri="{FF2B5EF4-FFF2-40B4-BE49-F238E27FC236}">
                      <a16:creationId xmlns:a16="http://schemas.microsoft.com/office/drawing/2014/main" id="{46B5DD78-8FC2-64AB-3AFF-D020D2B6FE10}"/>
                    </a:ext>
                  </a:extLst>
                </p:cNvPr>
                <p:cNvGrpSpPr/>
                <p:nvPr/>
              </p:nvGrpSpPr>
              <p:grpSpPr>
                <a:xfrm>
                  <a:off x="10706727" y="2610394"/>
                  <a:ext cx="456194" cy="101916"/>
                  <a:chOff x="10706727" y="2610394"/>
                  <a:chExt cx="456194" cy="101916"/>
                </a:xfrm>
                <a:solidFill>
                  <a:srgbClr val="BBDEFB"/>
                </a:solidFill>
              </p:grpSpPr>
              <p:sp>
                <p:nvSpPr>
                  <p:cNvPr id="907" name="Hình tự do: Hình 906">
                    <a:extLst>
                      <a:ext uri="{FF2B5EF4-FFF2-40B4-BE49-F238E27FC236}">
                        <a16:creationId xmlns:a16="http://schemas.microsoft.com/office/drawing/2014/main" id="{AAF5887D-0569-706A-FABC-99B553E6F4D8}"/>
                      </a:ext>
                    </a:extLst>
                  </p:cNvPr>
                  <p:cNvSpPr/>
                  <p:nvPr/>
                </p:nvSpPr>
                <p:spPr>
                  <a:xfrm>
                    <a:off x="10706727" y="2610394"/>
                    <a:ext cx="101916" cy="101916"/>
                  </a:xfrm>
                  <a:custGeom>
                    <a:avLst/>
                    <a:gdLst>
                      <a:gd name="connsiteX0" fmla="*/ 101916 w 101916"/>
                      <a:gd name="connsiteY0" fmla="*/ 50958 h 101916"/>
                      <a:gd name="connsiteX1" fmla="*/ 50958 w 101916"/>
                      <a:gd name="connsiteY1" fmla="*/ 101916 h 101916"/>
                      <a:gd name="connsiteX2" fmla="*/ 0 w 101916"/>
                      <a:gd name="connsiteY2" fmla="*/ 50958 h 101916"/>
                      <a:gd name="connsiteX3" fmla="*/ 50958 w 101916"/>
                      <a:gd name="connsiteY3" fmla="*/ 0 h 101916"/>
                      <a:gd name="connsiteX4" fmla="*/ 101916 w 101916"/>
                      <a:gd name="connsiteY4" fmla="*/ 50958 h 101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916" h="101916">
                        <a:moveTo>
                          <a:pt x="101916" y="50958"/>
                        </a:moveTo>
                        <a:cubicBezTo>
                          <a:pt x="101916" y="79101"/>
                          <a:pt x="79101" y="101916"/>
                          <a:pt x="50958" y="101916"/>
                        </a:cubicBezTo>
                        <a:cubicBezTo>
                          <a:pt x="22815" y="101916"/>
                          <a:pt x="0" y="79101"/>
                          <a:pt x="0" y="50958"/>
                        </a:cubicBezTo>
                        <a:cubicBezTo>
                          <a:pt x="0" y="22815"/>
                          <a:pt x="22815" y="0"/>
                          <a:pt x="50958" y="0"/>
                        </a:cubicBezTo>
                        <a:cubicBezTo>
                          <a:pt x="79101" y="0"/>
                          <a:pt x="101916" y="22815"/>
                          <a:pt x="101916" y="50958"/>
                        </a:cubicBezTo>
                        <a:close/>
                      </a:path>
                    </a:pathLst>
                  </a:custGeom>
                  <a:solidFill>
                    <a:srgbClr val="BBDEFB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08" name="Hình tự do: Hình 907">
                    <a:extLst>
                      <a:ext uri="{FF2B5EF4-FFF2-40B4-BE49-F238E27FC236}">
                        <a16:creationId xmlns:a16="http://schemas.microsoft.com/office/drawing/2014/main" id="{EE9C7FB8-7225-04BF-A902-6FD32A96C8B5}"/>
                      </a:ext>
                    </a:extLst>
                  </p:cNvPr>
                  <p:cNvSpPr/>
                  <p:nvPr/>
                </p:nvSpPr>
                <p:spPr>
                  <a:xfrm>
                    <a:off x="10883882" y="2610394"/>
                    <a:ext cx="101916" cy="101916"/>
                  </a:xfrm>
                  <a:custGeom>
                    <a:avLst/>
                    <a:gdLst>
                      <a:gd name="connsiteX0" fmla="*/ 101916 w 101916"/>
                      <a:gd name="connsiteY0" fmla="*/ 50958 h 101916"/>
                      <a:gd name="connsiteX1" fmla="*/ 50958 w 101916"/>
                      <a:gd name="connsiteY1" fmla="*/ 101916 h 101916"/>
                      <a:gd name="connsiteX2" fmla="*/ 0 w 101916"/>
                      <a:gd name="connsiteY2" fmla="*/ 50958 h 101916"/>
                      <a:gd name="connsiteX3" fmla="*/ 50958 w 101916"/>
                      <a:gd name="connsiteY3" fmla="*/ 0 h 101916"/>
                      <a:gd name="connsiteX4" fmla="*/ 101916 w 101916"/>
                      <a:gd name="connsiteY4" fmla="*/ 50958 h 101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916" h="101916">
                        <a:moveTo>
                          <a:pt x="101916" y="50958"/>
                        </a:moveTo>
                        <a:cubicBezTo>
                          <a:pt x="101916" y="79101"/>
                          <a:pt x="79101" y="101916"/>
                          <a:pt x="50958" y="101916"/>
                        </a:cubicBezTo>
                        <a:cubicBezTo>
                          <a:pt x="22814" y="101916"/>
                          <a:pt x="0" y="79101"/>
                          <a:pt x="0" y="50958"/>
                        </a:cubicBezTo>
                        <a:cubicBezTo>
                          <a:pt x="0" y="22815"/>
                          <a:pt x="22814" y="0"/>
                          <a:pt x="50958" y="0"/>
                        </a:cubicBezTo>
                        <a:cubicBezTo>
                          <a:pt x="79101" y="0"/>
                          <a:pt x="101916" y="22815"/>
                          <a:pt x="101916" y="50958"/>
                        </a:cubicBezTo>
                        <a:close/>
                      </a:path>
                    </a:pathLst>
                  </a:custGeom>
                  <a:solidFill>
                    <a:srgbClr val="BBDEFB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09" name="Hình tự do: Hình 908">
                    <a:extLst>
                      <a:ext uri="{FF2B5EF4-FFF2-40B4-BE49-F238E27FC236}">
                        <a16:creationId xmlns:a16="http://schemas.microsoft.com/office/drawing/2014/main" id="{EDAF6846-D14C-A851-9EF1-083086164B96}"/>
                      </a:ext>
                    </a:extLst>
                  </p:cNvPr>
                  <p:cNvSpPr/>
                  <p:nvPr/>
                </p:nvSpPr>
                <p:spPr>
                  <a:xfrm>
                    <a:off x="11061005" y="2610394"/>
                    <a:ext cx="101916" cy="101916"/>
                  </a:xfrm>
                  <a:custGeom>
                    <a:avLst/>
                    <a:gdLst>
                      <a:gd name="connsiteX0" fmla="*/ 101916 w 101916"/>
                      <a:gd name="connsiteY0" fmla="*/ 50958 h 101916"/>
                      <a:gd name="connsiteX1" fmla="*/ 50958 w 101916"/>
                      <a:gd name="connsiteY1" fmla="*/ 101916 h 101916"/>
                      <a:gd name="connsiteX2" fmla="*/ 0 w 101916"/>
                      <a:gd name="connsiteY2" fmla="*/ 50958 h 101916"/>
                      <a:gd name="connsiteX3" fmla="*/ 50958 w 101916"/>
                      <a:gd name="connsiteY3" fmla="*/ 0 h 101916"/>
                      <a:gd name="connsiteX4" fmla="*/ 101916 w 101916"/>
                      <a:gd name="connsiteY4" fmla="*/ 50958 h 101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916" h="101916">
                        <a:moveTo>
                          <a:pt x="101916" y="50958"/>
                        </a:moveTo>
                        <a:cubicBezTo>
                          <a:pt x="101916" y="79101"/>
                          <a:pt x="79101" y="101916"/>
                          <a:pt x="50958" y="101916"/>
                        </a:cubicBezTo>
                        <a:cubicBezTo>
                          <a:pt x="22815" y="101916"/>
                          <a:pt x="0" y="79101"/>
                          <a:pt x="0" y="50958"/>
                        </a:cubicBezTo>
                        <a:cubicBezTo>
                          <a:pt x="0" y="22815"/>
                          <a:pt x="22815" y="0"/>
                          <a:pt x="50958" y="0"/>
                        </a:cubicBezTo>
                        <a:cubicBezTo>
                          <a:pt x="79101" y="0"/>
                          <a:pt x="101916" y="22815"/>
                          <a:pt x="101916" y="50958"/>
                        </a:cubicBezTo>
                        <a:close/>
                      </a:path>
                    </a:pathLst>
                  </a:custGeom>
                  <a:solidFill>
                    <a:srgbClr val="BBDEFB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898" name="Đồ họa 3">
                <a:extLst>
                  <a:ext uri="{FF2B5EF4-FFF2-40B4-BE49-F238E27FC236}">
                    <a16:creationId xmlns:a16="http://schemas.microsoft.com/office/drawing/2014/main" id="{74A1727E-078B-3394-633F-6749B76672B4}"/>
                  </a:ext>
                </a:extLst>
              </p:cNvPr>
              <p:cNvGrpSpPr/>
              <p:nvPr/>
            </p:nvGrpSpPr>
            <p:grpSpPr>
              <a:xfrm>
                <a:off x="10529314" y="2924235"/>
                <a:ext cx="2584253" cy="111348"/>
                <a:chOff x="10529314" y="2924235"/>
                <a:chExt cx="2584253" cy="111348"/>
              </a:xfrm>
            </p:grpSpPr>
            <p:sp>
              <p:nvSpPr>
                <p:cNvPr id="899" name="Hình tự do: Hình 898">
                  <a:extLst>
                    <a:ext uri="{FF2B5EF4-FFF2-40B4-BE49-F238E27FC236}">
                      <a16:creationId xmlns:a16="http://schemas.microsoft.com/office/drawing/2014/main" id="{71AC4C5F-6909-7D8D-D3FC-454D0298AADE}"/>
                    </a:ext>
                  </a:extLst>
                </p:cNvPr>
                <p:cNvSpPr/>
                <p:nvPr/>
              </p:nvSpPr>
              <p:spPr>
                <a:xfrm>
                  <a:off x="10529314" y="2924235"/>
                  <a:ext cx="1113496" cy="111348"/>
                </a:xfrm>
                <a:custGeom>
                  <a:avLst/>
                  <a:gdLst>
                    <a:gd name="connsiteX0" fmla="*/ 0 w 1113496"/>
                    <a:gd name="connsiteY0" fmla="*/ 0 h 111348"/>
                    <a:gd name="connsiteX1" fmla="*/ 1113496 w 1113496"/>
                    <a:gd name="connsiteY1" fmla="*/ 0 h 111348"/>
                    <a:gd name="connsiteX2" fmla="*/ 1113496 w 1113496"/>
                    <a:gd name="connsiteY2" fmla="*/ 111349 h 111348"/>
                    <a:gd name="connsiteX3" fmla="*/ 0 w 1113496"/>
                    <a:gd name="connsiteY3" fmla="*/ 111349 h 111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3496" h="111348">
                      <a:moveTo>
                        <a:pt x="0" y="0"/>
                      </a:moveTo>
                      <a:lnTo>
                        <a:pt x="1113496" y="0"/>
                      </a:lnTo>
                      <a:lnTo>
                        <a:pt x="1113496" y="111349"/>
                      </a:lnTo>
                      <a:lnTo>
                        <a:pt x="0" y="111349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0" name="Hình tự do: Hình 899">
                  <a:extLst>
                    <a:ext uri="{FF2B5EF4-FFF2-40B4-BE49-F238E27FC236}">
                      <a16:creationId xmlns:a16="http://schemas.microsoft.com/office/drawing/2014/main" id="{725CB45C-A45F-56CD-6C8F-CFB5295AE54B}"/>
                    </a:ext>
                  </a:extLst>
                </p:cNvPr>
                <p:cNvSpPr/>
                <p:nvPr/>
              </p:nvSpPr>
              <p:spPr>
                <a:xfrm>
                  <a:off x="12524587" y="2924235"/>
                  <a:ext cx="588980" cy="111348"/>
                </a:xfrm>
                <a:custGeom>
                  <a:avLst/>
                  <a:gdLst>
                    <a:gd name="connsiteX0" fmla="*/ 0 w 588980"/>
                    <a:gd name="connsiteY0" fmla="*/ 0 h 111348"/>
                    <a:gd name="connsiteX1" fmla="*/ 588981 w 588980"/>
                    <a:gd name="connsiteY1" fmla="*/ 0 h 111348"/>
                    <a:gd name="connsiteX2" fmla="*/ 588981 w 588980"/>
                    <a:gd name="connsiteY2" fmla="*/ 111349 h 111348"/>
                    <a:gd name="connsiteX3" fmla="*/ 0 w 588980"/>
                    <a:gd name="connsiteY3" fmla="*/ 111349 h 111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8980" h="111348">
                      <a:moveTo>
                        <a:pt x="0" y="0"/>
                      </a:moveTo>
                      <a:lnTo>
                        <a:pt x="588981" y="0"/>
                      </a:lnTo>
                      <a:lnTo>
                        <a:pt x="588981" y="111349"/>
                      </a:lnTo>
                      <a:lnTo>
                        <a:pt x="0" y="111349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1" name="Hình tự do: Hình 900">
                  <a:extLst>
                    <a:ext uri="{FF2B5EF4-FFF2-40B4-BE49-F238E27FC236}">
                      <a16:creationId xmlns:a16="http://schemas.microsoft.com/office/drawing/2014/main" id="{54F4193F-53C6-9B55-DF75-BB3B8526EB39}"/>
                    </a:ext>
                  </a:extLst>
                </p:cNvPr>
                <p:cNvSpPr/>
                <p:nvPr/>
              </p:nvSpPr>
              <p:spPr>
                <a:xfrm>
                  <a:off x="11714345" y="2924235"/>
                  <a:ext cx="725236" cy="111348"/>
                </a:xfrm>
                <a:custGeom>
                  <a:avLst/>
                  <a:gdLst>
                    <a:gd name="connsiteX0" fmla="*/ 0 w 725236"/>
                    <a:gd name="connsiteY0" fmla="*/ 0 h 111348"/>
                    <a:gd name="connsiteX1" fmla="*/ 725237 w 725236"/>
                    <a:gd name="connsiteY1" fmla="*/ 0 h 111348"/>
                    <a:gd name="connsiteX2" fmla="*/ 725237 w 725236"/>
                    <a:gd name="connsiteY2" fmla="*/ 111349 h 111348"/>
                    <a:gd name="connsiteX3" fmla="*/ 0 w 725236"/>
                    <a:gd name="connsiteY3" fmla="*/ 111349 h 111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5236" h="111348">
                      <a:moveTo>
                        <a:pt x="0" y="0"/>
                      </a:moveTo>
                      <a:lnTo>
                        <a:pt x="725237" y="0"/>
                      </a:lnTo>
                      <a:lnTo>
                        <a:pt x="725237" y="111349"/>
                      </a:lnTo>
                      <a:lnTo>
                        <a:pt x="0" y="111349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2" name="Hình tự do: Hình 901">
                  <a:extLst>
                    <a:ext uri="{FF2B5EF4-FFF2-40B4-BE49-F238E27FC236}">
                      <a16:creationId xmlns:a16="http://schemas.microsoft.com/office/drawing/2014/main" id="{1BA3BFEE-C985-D68B-78A3-A448E56584AE}"/>
                    </a:ext>
                  </a:extLst>
                </p:cNvPr>
                <p:cNvSpPr/>
                <p:nvPr/>
              </p:nvSpPr>
              <p:spPr>
                <a:xfrm>
                  <a:off x="11548163" y="2944136"/>
                  <a:ext cx="71541" cy="71547"/>
                </a:xfrm>
                <a:custGeom>
                  <a:avLst/>
                  <a:gdLst>
                    <a:gd name="connsiteX0" fmla="*/ 24439 w 71541"/>
                    <a:gd name="connsiteY0" fmla="*/ 35774 h 71547"/>
                    <a:gd name="connsiteX1" fmla="*/ 0 w 71541"/>
                    <a:gd name="connsiteY1" fmla="*/ 11334 h 71547"/>
                    <a:gd name="connsiteX2" fmla="*/ 11347 w 71541"/>
                    <a:gd name="connsiteY2" fmla="*/ 0 h 71547"/>
                    <a:gd name="connsiteX3" fmla="*/ 35786 w 71541"/>
                    <a:gd name="connsiteY3" fmla="*/ 24440 h 71547"/>
                    <a:gd name="connsiteX4" fmla="*/ 60194 w 71541"/>
                    <a:gd name="connsiteY4" fmla="*/ 3 h 71547"/>
                    <a:gd name="connsiteX5" fmla="*/ 71541 w 71541"/>
                    <a:gd name="connsiteY5" fmla="*/ 11334 h 71547"/>
                    <a:gd name="connsiteX6" fmla="*/ 47102 w 71541"/>
                    <a:gd name="connsiteY6" fmla="*/ 35771 h 71547"/>
                    <a:gd name="connsiteX7" fmla="*/ 71541 w 71541"/>
                    <a:gd name="connsiteY7" fmla="*/ 60210 h 71547"/>
                    <a:gd name="connsiteX8" fmla="*/ 60194 w 71541"/>
                    <a:gd name="connsiteY8" fmla="*/ 71548 h 71547"/>
                    <a:gd name="connsiteX9" fmla="*/ 35755 w 71541"/>
                    <a:gd name="connsiteY9" fmla="*/ 47108 h 71547"/>
                    <a:gd name="connsiteX10" fmla="*/ 11347 w 71541"/>
                    <a:gd name="connsiteY10" fmla="*/ 71544 h 71547"/>
                    <a:gd name="connsiteX11" fmla="*/ 0 w 71541"/>
                    <a:gd name="connsiteY11" fmla="*/ 60213 h 71547"/>
                    <a:gd name="connsiteX12" fmla="*/ 24439 w 71541"/>
                    <a:gd name="connsiteY12" fmla="*/ 35774 h 7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1541" h="71547">
                      <a:moveTo>
                        <a:pt x="24439" y="35774"/>
                      </a:moveTo>
                      <a:lnTo>
                        <a:pt x="0" y="11334"/>
                      </a:lnTo>
                      <a:lnTo>
                        <a:pt x="11347" y="0"/>
                      </a:lnTo>
                      <a:lnTo>
                        <a:pt x="35786" y="24440"/>
                      </a:lnTo>
                      <a:lnTo>
                        <a:pt x="60194" y="3"/>
                      </a:lnTo>
                      <a:lnTo>
                        <a:pt x="71541" y="11334"/>
                      </a:lnTo>
                      <a:lnTo>
                        <a:pt x="47102" y="35771"/>
                      </a:lnTo>
                      <a:lnTo>
                        <a:pt x="71541" y="60210"/>
                      </a:lnTo>
                      <a:lnTo>
                        <a:pt x="60194" y="71548"/>
                      </a:lnTo>
                      <a:lnTo>
                        <a:pt x="35755" y="47108"/>
                      </a:lnTo>
                      <a:lnTo>
                        <a:pt x="11347" y="71544"/>
                      </a:lnTo>
                      <a:lnTo>
                        <a:pt x="0" y="60213"/>
                      </a:lnTo>
                      <a:lnTo>
                        <a:pt x="24439" y="357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3" name="Hình tự do: Hình 902">
                  <a:extLst>
                    <a:ext uri="{FF2B5EF4-FFF2-40B4-BE49-F238E27FC236}">
                      <a16:creationId xmlns:a16="http://schemas.microsoft.com/office/drawing/2014/main" id="{45BF733C-46B2-8910-93A6-3FC26AC4D435}"/>
                    </a:ext>
                  </a:extLst>
                </p:cNvPr>
                <p:cNvSpPr/>
                <p:nvPr/>
              </p:nvSpPr>
              <p:spPr>
                <a:xfrm>
                  <a:off x="12344938" y="2944136"/>
                  <a:ext cx="71541" cy="71547"/>
                </a:xfrm>
                <a:custGeom>
                  <a:avLst/>
                  <a:gdLst>
                    <a:gd name="connsiteX0" fmla="*/ 24439 w 71541"/>
                    <a:gd name="connsiteY0" fmla="*/ 35774 h 71547"/>
                    <a:gd name="connsiteX1" fmla="*/ 0 w 71541"/>
                    <a:gd name="connsiteY1" fmla="*/ 11334 h 71547"/>
                    <a:gd name="connsiteX2" fmla="*/ 11347 w 71541"/>
                    <a:gd name="connsiteY2" fmla="*/ 0 h 71547"/>
                    <a:gd name="connsiteX3" fmla="*/ 35786 w 71541"/>
                    <a:gd name="connsiteY3" fmla="*/ 24440 h 71547"/>
                    <a:gd name="connsiteX4" fmla="*/ 60226 w 71541"/>
                    <a:gd name="connsiteY4" fmla="*/ 3 h 71547"/>
                    <a:gd name="connsiteX5" fmla="*/ 71541 w 71541"/>
                    <a:gd name="connsiteY5" fmla="*/ 11334 h 71547"/>
                    <a:gd name="connsiteX6" fmla="*/ 47102 w 71541"/>
                    <a:gd name="connsiteY6" fmla="*/ 35771 h 71547"/>
                    <a:gd name="connsiteX7" fmla="*/ 71541 w 71541"/>
                    <a:gd name="connsiteY7" fmla="*/ 60210 h 71547"/>
                    <a:gd name="connsiteX8" fmla="*/ 60226 w 71541"/>
                    <a:gd name="connsiteY8" fmla="*/ 71548 h 71547"/>
                    <a:gd name="connsiteX9" fmla="*/ 35786 w 71541"/>
                    <a:gd name="connsiteY9" fmla="*/ 47108 h 71547"/>
                    <a:gd name="connsiteX10" fmla="*/ 11347 w 71541"/>
                    <a:gd name="connsiteY10" fmla="*/ 71544 h 71547"/>
                    <a:gd name="connsiteX11" fmla="*/ 0 w 71541"/>
                    <a:gd name="connsiteY11" fmla="*/ 60213 h 71547"/>
                    <a:gd name="connsiteX12" fmla="*/ 24439 w 71541"/>
                    <a:gd name="connsiteY12" fmla="*/ 35774 h 7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1541" h="71547">
                      <a:moveTo>
                        <a:pt x="24439" y="35774"/>
                      </a:moveTo>
                      <a:lnTo>
                        <a:pt x="0" y="11334"/>
                      </a:lnTo>
                      <a:lnTo>
                        <a:pt x="11347" y="0"/>
                      </a:lnTo>
                      <a:lnTo>
                        <a:pt x="35786" y="24440"/>
                      </a:lnTo>
                      <a:lnTo>
                        <a:pt x="60226" y="3"/>
                      </a:lnTo>
                      <a:lnTo>
                        <a:pt x="71541" y="11334"/>
                      </a:lnTo>
                      <a:lnTo>
                        <a:pt x="47102" y="35771"/>
                      </a:lnTo>
                      <a:lnTo>
                        <a:pt x="71541" y="60210"/>
                      </a:lnTo>
                      <a:lnTo>
                        <a:pt x="60226" y="71548"/>
                      </a:lnTo>
                      <a:lnTo>
                        <a:pt x="35786" y="47108"/>
                      </a:lnTo>
                      <a:lnTo>
                        <a:pt x="11347" y="71544"/>
                      </a:lnTo>
                      <a:lnTo>
                        <a:pt x="0" y="60213"/>
                      </a:lnTo>
                      <a:lnTo>
                        <a:pt x="24439" y="357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4" name="Hình tự do: Hình 903">
                  <a:extLst>
                    <a:ext uri="{FF2B5EF4-FFF2-40B4-BE49-F238E27FC236}">
                      <a16:creationId xmlns:a16="http://schemas.microsoft.com/office/drawing/2014/main" id="{92F941DE-5016-F4CB-08CC-0A03CB89BDB3}"/>
                    </a:ext>
                  </a:extLst>
                </p:cNvPr>
                <p:cNvSpPr/>
                <p:nvPr/>
              </p:nvSpPr>
              <p:spPr>
                <a:xfrm>
                  <a:off x="13018892" y="2944136"/>
                  <a:ext cx="71572" cy="71547"/>
                </a:xfrm>
                <a:custGeom>
                  <a:avLst/>
                  <a:gdLst>
                    <a:gd name="connsiteX0" fmla="*/ 24440 w 71572"/>
                    <a:gd name="connsiteY0" fmla="*/ 35774 h 71547"/>
                    <a:gd name="connsiteX1" fmla="*/ 0 w 71572"/>
                    <a:gd name="connsiteY1" fmla="*/ 11334 h 71547"/>
                    <a:gd name="connsiteX2" fmla="*/ 11347 w 71572"/>
                    <a:gd name="connsiteY2" fmla="*/ 0 h 71547"/>
                    <a:gd name="connsiteX3" fmla="*/ 35786 w 71572"/>
                    <a:gd name="connsiteY3" fmla="*/ 24440 h 71547"/>
                    <a:gd name="connsiteX4" fmla="*/ 60226 w 71572"/>
                    <a:gd name="connsiteY4" fmla="*/ 3 h 71547"/>
                    <a:gd name="connsiteX5" fmla="*/ 71541 w 71572"/>
                    <a:gd name="connsiteY5" fmla="*/ 11334 h 71547"/>
                    <a:gd name="connsiteX6" fmla="*/ 47102 w 71572"/>
                    <a:gd name="connsiteY6" fmla="*/ 35771 h 71547"/>
                    <a:gd name="connsiteX7" fmla="*/ 71572 w 71572"/>
                    <a:gd name="connsiteY7" fmla="*/ 60210 h 71547"/>
                    <a:gd name="connsiteX8" fmla="*/ 60226 w 71572"/>
                    <a:gd name="connsiteY8" fmla="*/ 71548 h 71547"/>
                    <a:gd name="connsiteX9" fmla="*/ 35786 w 71572"/>
                    <a:gd name="connsiteY9" fmla="*/ 47108 h 71547"/>
                    <a:gd name="connsiteX10" fmla="*/ 11347 w 71572"/>
                    <a:gd name="connsiteY10" fmla="*/ 71544 h 71547"/>
                    <a:gd name="connsiteX11" fmla="*/ 31 w 71572"/>
                    <a:gd name="connsiteY11" fmla="*/ 60213 h 71547"/>
                    <a:gd name="connsiteX12" fmla="*/ 24440 w 71572"/>
                    <a:gd name="connsiteY12" fmla="*/ 35774 h 7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1572" h="71547">
                      <a:moveTo>
                        <a:pt x="24440" y="35774"/>
                      </a:moveTo>
                      <a:lnTo>
                        <a:pt x="0" y="11334"/>
                      </a:lnTo>
                      <a:lnTo>
                        <a:pt x="11347" y="0"/>
                      </a:lnTo>
                      <a:lnTo>
                        <a:pt x="35786" y="24440"/>
                      </a:lnTo>
                      <a:lnTo>
                        <a:pt x="60226" y="3"/>
                      </a:lnTo>
                      <a:lnTo>
                        <a:pt x="71541" y="11334"/>
                      </a:lnTo>
                      <a:lnTo>
                        <a:pt x="47102" y="35771"/>
                      </a:lnTo>
                      <a:lnTo>
                        <a:pt x="71572" y="60210"/>
                      </a:lnTo>
                      <a:lnTo>
                        <a:pt x="60226" y="71548"/>
                      </a:lnTo>
                      <a:lnTo>
                        <a:pt x="35786" y="47108"/>
                      </a:lnTo>
                      <a:lnTo>
                        <a:pt x="11347" y="71544"/>
                      </a:lnTo>
                      <a:lnTo>
                        <a:pt x="31" y="60213"/>
                      </a:lnTo>
                      <a:lnTo>
                        <a:pt x="24440" y="357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02" name="Hình tự do: Hình 701">
              <a:extLst>
                <a:ext uri="{FF2B5EF4-FFF2-40B4-BE49-F238E27FC236}">
                  <a16:creationId xmlns:a16="http://schemas.microsoft.com/office/drawing/2014/main" id="{9E425746-522D-72DA-FBB1-683F0C50AFFA}"/>
                </a:ext>
              </a:extLst>
            </p:cNvPr>
            <p:cNvSpPr/>
            <p:nvPr/>
          </p:nvSpPr>
          <p:spPr>
            <a:xfrm>
              <a:off x="9156963" y="2588156"/>
              <a:ext cx="1224882" cy="447428"/>
            </a:xfrm>
            <a:custGeom>
              <a:avLst/>
              <a:gdLst>
                <a:gd name="connsiteX0" fmla="*/ 0 w 1224882"/>
                <a:gd name="connsiteY0" fmla="*/ 0 h 447428"/>
                <a:gd name="connsiteX1" fmla="*/ 1224882 w 1224882"/>
                <a:gd name="connsiteY1" fmla="*/ 0 h 447428"/>
                <a:gd name="connsiteX2" fmla="*/ 1224882 w 1224882"/>
                <a:gd name="connsiteY2" fmla="*/ 447428 h 447428"/>
                <a:gd name="connsiteX3" fmla="*/ 0 w 1224882"/>
                <a:gd name="connsiteY3" fmla="*/ 447428 h 44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4882" h="447428">
                  <a:moveTo>
                    <a:pt x="0" y="0"/>
                  </a:moveTo>
                  <a:lnTo>
                    <a:pt x="1224882" y="0"/>
                  </a:lnTo>
                  <a:lnTo>
                    <a:pt x="1224882" y="447428"/>
                  </a:lnTo>
                  <a:lnTo>
                    <a:pt x="0" y="447428"/>
                  </a:lnTo>
                  <a:close/>
                </a:path>
              </a:pathLst>
            </a:custGeom>
            <a:solidFill>
              <a:srgbClr val="4EAFE5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Hình tự do: Hình 702">
              <a:extLst>
                <a:ext uri="{FF2B5EF4-FFF2-40B4-BE49-F238E27FC236}">
                  <a16:creationId xmlns:a16="http://schemas.microsoft.com/office/drawing/2014/main" id="{CC44BCF2-FA07-7393-7CED-B2A4D8D57047}"/>
                </a:ext>
              </a:extLst>
            </p:cNvPr>
            <p:cNvSpPr/>
            <p:nvPr/>
          </p:nvSpPr>
          <p:spPr>
            <a:xfrm>
              <a:off x="9217441" y="2501598"/>
              <a:ext cx="1224882" cy="447428"/>
            </a:xfrm>
            <a:custGeom>
              <a:avLst/>
              <a:gdLst>
                <a:gd name="connsiteX0" fmla="*/ 0 w 1224882"/>
                <a:gd name="connsiteY0" fmla="*/ 0 h 447428"/>
                <a:gd name="connsiteX1" fmla="*/ 1224882 w 1224882"/>
                <a:gd name="connsiteY1" fmla="*/ 0 h 447428"/>
                <a:gd name="connsiteX2" fmla="*/ 1224882 w 1224882"/>
                <a:gd name="connsiteY2" fmla="*/ 447428 h 447428"/>
                <a:gd name="connsiteX3" fmla="*/ 0 w 1224882"/>
                <a:gd name="connsiteY3" fmla="*/ 447428 h 44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4882" h="447428">
                  <a:moveTo>
                    <a:pt x="0" y="0"/>
                  </a:moveTo>
                  <a:lnTo>
                    <a:pt x="1224882" y="0"/>
                  </a:lnTo>
                  <a:lnTo>
                    <a:pt x="1224882" y="447428"/>
                  </a:lnTo>
                  <a:lnTo>
                    <a:pt x="0" y="447428"/>
                  </a:ln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04" name="Đồ họa 3">
              <a:extLst>
                <a:ext uri="{FF2B5EF4-FFF2-40B4-BE49-F238E27FC236}">
                  <a16:creationId xmlns:a16="http://schemas.microsoft.com/office/drawing/2014/main" id="{E28C033D-485D-A4E0-FB82-417F13478FED}"/>
                </a:ext>
              </a:extLst>
            </p:cNvPr>
            <p:cNvGrpSpPr/>
            <p:nvPr/>
          </p:nvGrpSpPr>
          <p:grpSpPr>
            <a:xfrm>
              <a:off x="9357350" y="2586404"/>
              <a:ext cx="945066" cy="277814"/>
              <a:chOff x="9357350" y="2586404"/>
              <a:chExt cx="945066" cy="277814"/>
            </a:xfrm>
          </p:grpSpPr>
          <p:sp>
            <p:nvSpPr>
              <p:cNvPr id="890" name="Hình tự do: Hình 889">
                <a:extLst>
                  <a:ext uri="{FF2B5EF4-FFF2-40B4-BE49-F238E27FC236}">
                    <a16:creationId xmlns:a16="http://schemas.microsoft.com/office/drawing/2014/main" id="{88DA09C3-409D-1A14-7318-A22AC88E8C3D}"/>
                  </a:ext>
                </a:extLst>
              </p:cNvPr>
              <p:cNvSpPr/>
              <p:nvPr/>
            </p:nvSpPr>
            <p:spPr>
              <a:xfrm>
                <a:off x="9357350" y="2586404"/>
                <a:ext cx="277814" cy="277814"/>
              </a:xfrm>
              <a:custGeom>
                <a:avLst/>
                <a:gdLst>
                  <a:gd name="connsiteX0" fmla="*/ 277814 w 277814"/>
                  <a:gd name="connsiteY0" fmla="*/ 138909 h 277814"/>
                  <a:gd name="connsiteX1" fmla="*/ 232059 w 277814"/>
                  <a:gd name="connsiteY1" fmla="*/ 241994 h 277814"/>
                  <a:gd name="connsiteX2" fmla="*/ 138906 w 277814"/>
                  <a:gd name="connsiteY2" fmla="*/ 277815 h 277814"/>
                  <a:gd name="connsiteX3" fmla="*/ 45796 w 277814"/>
                  <a:gd name="connsiteY3" fmla="*/ 241994 h 277814"/>
                  <a:gd name="connsiteX4" fmla="*/ 0 w 277814"/>
                  <a:gd name="connsiteY4" fmla="*/ 138909 h 277814"/>
                  <a:gd name="connsiteX5" fmla="*/ 138909 w 277814"/>
                  <a:gd name="connsiteY5" fmla="*/ 0 h 277814"/>
                  <a:gd name="connsiteX6" fmla="*/ 277814 w 277814"/>
                  <a:gd name="connsiteY6" fmla="*/ 138909 h 27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7814" h="277814">
                    <a:moveTo>
                      <a:pt x="277814" y="138909"/>
                    </a:moveTo>
                    <a:cubicBezTo>
                      <a:pt x="277814" y="179783"/>
                      <a:pt x="260177" y="216529"/>
                      <a:pt x="232059" y="241994"/>
                    </a:cubicBezTo>
                    <a:cubicBezTo>
                      <a:pt x="207433" y="264261"/>
                      <a:pt x="174726" y="277815"/>
                      <a:pt x="138906" y="277815"/>
                    </a:cubicBezTo>
                    <a:cubicBezTo>
                      <a:pt x="103082" y="277815"/>
                      <a:pt x="70419" y="264261"/>
                      <a:pt x="45796" y="241994"/>
                    </a:cubicBezTo>
                    <a:cubicBezTo>
                      <a:pt x="17678" y="216529"/>
                      <a:pt x="0" y="179779"/>
                      <a:pt x="0" y="138909"/>
                    </a:cubicBezTo>
                    <a:cubicBezTo>
                      <a:pt x="0" y="62174"/>
                      <a:pt x="62211" y="0"/>
                      <a:pt x="138909" y="0"/>
                    </a:cubicBezTo>
                    <a:cubicBezTo>
                      <a:pt x="215644" y="0"/>
                      <a:pt x="277814" y="62174"/>
                      <a:pt x="277814" y="138909"/>
                    </a:cubicBezTo>
                    <a:close/>
                  </a:path>
                </a:pathLst>
              </a:custGeom>
              <a:solidFill>
                <a:srgbClr val="EF7B7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91" name="Đồ họa 3">
                <a:extLst>
                  <a:ext uri="{FF2B5EF4-FFF2-40B4-BE49-F238E27FC236}">
                    <a16:creationId xmlns:a16="http://schemas.microsoft.com/office/drawing/2014/main" id="{94187E19-D7E5-DF7C-1605-F7D91170C106}"/>
                  </a:ext>
                </a:extLst>
              </p:cNvPr>
              <p:cNvGrpSpPr/>
              <p:nvPr/>
            </p:nvGrpSpPr>
            <p:grpSpPr>
              <a:xfrm>
                <a:off x="9403127" y="2601084"/>
                <a:ext cx="186263" cy="234022"/>
                <a:chOff x="9403127" y="2601084"/>
                <a:chExt cx="186263" cy="234022"/>
              </a:xfrm>
              <a:solidFill>
                <a:srgbClr val="FFFFFF"/>
              </a:solidFill>
            </p:grpSpPr>
            <p:sp>
              <p:nvSpPr>
                <p:cNvPr id="895" name="Hình tự do: Hình 894">
                  <a:extLst>
                    <a:ext uri="{FF2B5EF4-FFF2-40B4-BE49-F238E27FC236}">
                      <a16:creationId xmlns:a16="http://schemas.microsoft.com/office/drawing/2014/main" id="{04BBAEBC-1033-6E76-F5B7-AC3F842E3849}"/>
                    </a:ext>
                  </a:extLst>
                </p:cNvPr>
                <p:cNvSpPr/>
                <p:nvPr/>
              </p:nvSpPr>
              <p:spPr>
                <a:xfrm rot="-1363115">
                  <a:off x="9449241" y="2615374"/>
                  <a:ext cx="92606" cy="92606"/>
                </a:xfrm>
                <a:custGeom>
                  <a:avLst/>
                  <a:gdLst>
                    <a:gd name="connsiteX0" fmla="*/ 92607 w 92606"/>
                    <a:gd name="connsiteY0" fmla="*/ 46303 h 92606"/>
                    <a:gd name="connsiteX1" fmla="*/ 46303 w 92606"/>
                    <a:gd name="connsiteY1" fmla="*/ 92607 h 92606"/>
                    <a:gd name="connsiteX2" fmla="*/ 0 w 92606"/>
                    <a:gd name="connsiteY2" fmla="*/ 46303 h 92606"/>
                    <a:gd name="connsiteX3" fmla="*/ 46303 w 92606"/>
                    <a:gd name="connsiteY3" fmla="*/ 0 h 92606"/>
                    <a:gd name="connsiteX4" fmla="*/ 92607 w 92606"/>
                    <a:gd name="connsiteY4" fmla="*/ 46303 h 92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606" h="92606">
                      <a:moveTo>
                        <a:pt x="92607" y="46303"/>
                      </a:moveTo>
                      <a:cubicBezTo>
                        <a:pt x="92607" y="71876"/>
                        <a:pt x="71876" y="92607"/>
                        <a:pt x="46303" y="92607"/>
                      </a:cubicBezTo>
                      <a:cubicBezTo>
                        <a:pt x="20731" y="92607"/>
                        <a:pt x="0" y="71876"/>
                        <a:pt x="0" y="46303"/>
                      </a:cubicBezTo>
                      <a:cubicBezTo>
                        <a:pt x="0" y="20731"/>
                        <a:pt x="20731" y="0"/>
                        <a:pt x="46303" y="0"/>
                      </a:cubicBezTo>
                      <a:cubicBezTo>
                        <a:pt x="71876" y="0"/>
                        <a:pt x="92607" y="20731"/>
                        <a:pt x="92607" y="463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6" name="Hình tự do: Hình 895">
                  <a:extLst>
                    <a:ext uri="{FF2B5EF4-FFF2-40B4-BE49-F238E27FC236}">
                      <a16:creationId xmlns:a16="http://schemas.microsoft.com/office/drawing/2014/main" id="{1B38BCEC-AC95-6A8D-FD9B-7FED31813222}"/>
                    </a:ext>
                  </a:extLst>
                </p:cNvPr>
                <p:cNvSpPr/>
                <p:nvPr/>
              </p:nvSpPr>
              <p:spPr>
                <a:xfrm>
                  <a:off x="9403127" y="2717962"/>
                  <a:ext cx="186263" cy="117143"/>
                </a:xfrm>
                <a:custGeom>
                  <a:avLst/>
                  <a:gdLst>
                    <a:gd name="connsiteX0" fmla="*/ 186263 w 186263"/>
                    <a:gd name="connsiteY0" fmla="*/ 81323 h 117143"/>
                    <a:gd name="connsiteX1" fmla="*/ 93110 w 186263"/>
                    <a:gd name="connsiteY1" fmla="*/ 117144 h 117143"/>
                    <a:gd name="connsiteX2" fmla="*/ 0 w 186263"/>
                    <a:gd name="connsiteY2" fmla="*/ 81323 h 117143"/>
                    <a:gd name="connsiteX3" fmla="*/ 93110 w 186263"/>
                    <a:gd name="connsiteY3" fmla="*/ 0 h 117143"/>
                    <a:gd name="connsiteX4" fmla="*/ 186263 w 186263"/>
                    <a:gd name="connsiteY4" fmla="*/ 81323 h 117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263" h="117143">
                      <a:moveTo>
                        <a:pt x="186263" y="81323"/>
                      </a:moveTo>
                      <a:cubicBezTo>
                        <a:pt x="161637" y="103590"/>
                        <a:pt x="128930" y="117144"/>
                        <a:pt x="93110" y="117144"/>
                      </a:cubicBezTo>
                      <a:cubicBezTo>
                        <a:pt x="57286" y="117144"/>
                        <a:pt x="24623" y="103590"/>
                        <a:pt x="0" y="81323"/>
                      </a:cubicBezTo>
                      <a:cubicBezTo>
                        <a:pt x="6144" y="35400"/>
                        <a:pt x="45503" y="0"/>
                        <a:pt x="93110" y="0"/>
                      </a:cubicBezTo>
                      <a:cubicBezTo>
                        <a:pt x="140757" y="0"/>
                        <a:pt x="180116" y="35400"/>
                        <a:pt x="186263" y="813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92" name="Đồ họa 3">
                <a:extLst>
                  <a:ext uri="{FF2B5EF4-FFF2-40B4-BE49-F238E27FC236}">
                    <a16:creationId xmlns:a16="http://schemas.microsoft.com/office/drawing/2014/main" id="{D1F28A88-53BA-248F-4BE5-0DAB5658727D}"/>
                  </a:ext>
                </a:extLst>
              </p:cNvPr>
              <p:cNvGrpSpPr/>
              <p:nvPr/>
            </p:nvGrpSpPr>
            <p:grpSpPr>
              <a:xfrm>
                <a:off x="9734699" y="2639606"/>
                <a:ext cx="567717" cy="171418"/>
                <a:chOff x="9734699" y="2639606"/>
                <a:chExt cx="567717" cy="171418"/>
              </a:xfrm>
              <a:solidFill>
                <a:srgbClr val="FFFFFF"/>
              </a:solidFill>
            </p:grpSpPr>
            <p:sp>
              <p:nvSpPr>
                <p:cNvPr id="893" name="Hình tự do: Hình 892">
                  <a:extLst>
                    <a:ext uri="{FF2B5EF4-FFF2-40B4-BE49-F238E27FC236}">
                      <a16:creationId xmlns:a16="http://schemas.microsoft.com/office/drawing/2014/main" id="{9DBFE708-9160-F2B7-15E6-5E5EA895BE87}"/>
                    </a:ext>
                  </a:extLst>
                </p:cNvPr>
                <p:cNvSpPr/>
                <p:nvPr/>
              </p:nvSpPr>
              <p:spPr>
                <a:xfrm rot="-10800000">
                  <a:off x="9734699" y="2639606"/>
                  <a:ext cx="332051" cy="42108"/>
                </a:xfrm>
                <a:custGeom>
                  <a:avLst/>
                  <a:gdLst>
                    <a:gd name="connsiteX0" fmla="*/ 0 w 332051"/>
                    <a:gd name="connsiteY0" fmla="*/ 0 h 42108"/>
                    <a:gd name="connsiteX1" fmla="*/ 332052 w 332051"/>
                    <a:gd name="connsiteY1" fmla="*/ 0 h 42108"/>
                    <a:gd name="connsiteX2" fmla="*/ 332052 w 332051"/>
                    <a:gd name="connsiteY2" fmla="*/ 42108 h 42108"/>
                    <a:gd name="connsiteX3" fmla="*/ 0 w 332051"/>
                    <a:gd name="connsiteY3" fmla="*/ 42108 h 42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051" h="42108">
                      <a:moveTo>
                        <a:pt x="0" y="0"/>
                      </a:moveTo>
                      <a:lnTo>
                        <a:pt x="332052" y="0"/>
                      </a:lnTo>
                      <a:lnTo>
                        <a:pt x="332052" y="42108"/>
                      </a:lnTo>
                      <a:lnTo>
                        <a:pt x="0" y="4210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4" name="Hình tự do: Hình 893">
                  <a:extLst>
                    <a:ext uri="{FF2B5EF4-FFF2-40B4-BE49-F238E27FC236}">
                      <a16:creationId xmlns:a16="http://schemas.microsoft.com/office/drawing/2014/main" id="{8E30D119-F7BF-0937-FA47-5918CE001A4F}"/>
                    </a:ext>
                  </a:extLst>
                </p:cNvPr>
                <p:cNvSpPr/>
                <p:nvPr/>
              </p:nvSpPr>
              <p:spPr>
                <a:xfrm rot="-10800000">
                  <a:off x="9734715" y="2768917"/>
                  <a:ext cx="567702" cy="42108"/>
                </a:xfrm>
                <a:custGeom>
                  <a:avLst/>
                  <a:gdLst>
                    <a:gd name="connsiteX0" fmla="*/ 0 w 567702"/>
                    <a:gd name="connsiteY0" fmla="*/ 0 h 42108"/>
                    <a:gd name="connsiteX1" fmla="*/ 567702 w 567702"/>
                    <a:gd name="connsiteY1" fmla="*/ 0 h 42108"/>
                    <a:gd name="connsiteX2" fmla="*/ 567702 w 567702"/>
                    <a:gd name="connsiteY2" fmla="*/ 42108 h 42108"/>
                    <a:gd name="connsiteX3" fmla="*/ 0 w 567702"/>
                    <a:gd name="connsiteY3" fmla="*/ 42108 h 42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7702" h="42108">
                      <a:moveTo>
                        <a:pt x="0" y="0"/>
                      </a:moveTo>
                      <a:lnTo>
                        <a:pt x="567702" y="0"/>
                      </a:lnTo>
                      <a:lnTo>
                        <a:pt x="567702" y="42108"/>
                      </a:lnTo>
                      <a:lnTo>
                        <a:pt x="0" y="4210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05" name="Đồ họa 3">
              <a:extLst>
                <a:ext uri="{FF2B5EF4-FFF2-40B4-BE49-F238E27FC236}">
                  <a16:creationId xmlns:a16="http://schemas.microsoft.com/office/drawing/2014/main" id="{214FC837-C5D2-69B4-FEA5-5578BFC0484B}"/>
                </a:ext>
              </a:extLst>
            </p:cNvPr>
            <p:cNvGrpSpPr/>
            <p:nvPr/>
          </p:nvGrpSpPr>
          <p:grpSpPr>
            <a:xfrm>
              <a:off x="9393021" y="3291091"/>
              <a:ext cx="558971" cy="618217"/>
              <a:chOff x="9393021" y="3291091"/>
              <a:chExt cx="558971" cy="618217"/>
            </a:xfrm>
          </p:grpSpPr>
          <p:grpSp>
            <p:nvGrpSpPr>
              <p:cNvPr id="832" name="Đồ họa 3">
                <a:extLst>
                  <a:ext uri="{FF2B5EF4-FFF2-40B4-BE49-F238E27FC236}">
                    <a16:creationId xmlns:a16="http://schemas.microsoft.com/office/drawing/2014/main" id="{28EE5E32-1506-F59C-9AD8-E8290D9AF32C}"/>
                  </a:ext>
                </a:extLst>
              </p:cNvPr>
              <p:cNvGrpSpPr/>
              <p:nvPr/>
            </p:nvGrpSpPr>
            <p:grpSpPr>
              <a:xfrm>
                <a:off x="9393021" y="3291091"/>
                <a:ext cx="283250" cy="618217"/>
                <a:chOff x="9393021" y="3291091"/>
                <a:chExt cx="283250" cy="618217"/>
              </a:xfrm>
            </p:grpSpPr>
            <p:sp>
              <p:nvSpPr>
                <p:cNvPr id="871" name="Hình tự do: Hình 870">
                  <a:extLst>
                    <a:ext uri="{FF2B5EF4-FFF2-40B4-BE49-F238E27FC236}">
                      <a16:creationId xmlns:a16="http://schemas.microsoft.com/office/drawing/2014/main" id="{C10F078B-A86F-5176-0C16-A77E4DCE49A7}"/>
                    </a:ext>
                  </a:extLst>
                </p:cNvPr>
                <p:cNvSpPr/>
                <p:nvPr/>
              </p:nvSpPr>
              <p:spPr>
                <a:xfrm>
                  <a:off x="9410468" y="3291091"/>
                  <a:ext cx="265802" cy="618217"/>
                </a:xfrm>
                <a:custGeom>
                  <a:avLst/>
                  <a:gdLst>
                    <a:gd name="connsiteX0" fmla="*/ 258637 w 265802"/>
                    <a:gd name="connsiteY0" fmla="*/ 0 h 618217"/>
                    <a:gd name="connsiteX1" fmla="*/ 265629 w 265802"/>
                    <a:gd name="connsiteY1" fmla="*/ 8697 h 618217"/>
                    <a:gd name="connsiteX2" fmla="*/ 263388 w 265802"/>
                    <a:gd name="connsiteY2" fmla="*/ 18797 h 618217"/>
                    <a:gd name="connsiteX3" fmla="*/ 263388 w 265802"/>
                    <a:gd name="connsiteY3" fmla="*/ 18797 h 618217"/>
                    <a:gd name="connsiteX4" fmla="*/ 251954 w 265802"/>
                    <a:gd name="connsiteY4" fmla="*/ 70357 h 618217"/>
                    <a:gd name="connsiteX5" fmla="*/ 251954 w 265802"/>
                    <a:gd name="connsiteY5" fmla="*/ 70388 h 618217"/>
                    <a:gd name="connsiteX6" fmla="*/ 246907 w 265802"/>
                    <a:gd name="connsiteY6" fmla="*/ 93113 h 618217"/>
                    <a:gd name="connsiteX7" fmla="*/ 244036 w 265802"/>
                    <a:gd name="connsiteY7" fmla="*/ 106050 h 618217"/>
                    <a:gd name="connsiteX8" fmla="*/ 130402 w 265802"/>
                    <a:gd name="connsiteY8" fmla="*/ 618217 h 618217"/>
                    <a:gd name="connsiteX9" fmla="*/ 0 w 265802"/>
                    <a:gd name="connsiteY9" fmla="*/ 618217 h 618217"/>
                    <a:gd name="connsiteX10" fmla="*/ 3557 w 265802"/>
                    <a:gd name="connsiteY10" fmla="*/ 602164 h 618217"/>
                    <a:gd name="connsiteX11" fmla="*/ 3557 w 265802"/>
                    <a:gd name="connsiteY11" fmla="*/ 602164 h 618217"/>
                    <a:gd name="connsiteX12" fmla="*/ 10137 w 265802"/>
                    <a:gd name="connsiteY12" fmla="*/ 572518 h 618217"/>
                    <a:gd name="connsiteX13" fmla="*/ 24754 w 265802"/>
                    <a:gd name="connsiteY13" fmla="*/ 506650 h 618217"/>
                    <a:gd name="connsiteX14" fmla="*/ 29224 w 265802"/>
                    <a:gd name="connsiteY14" fmla="*/ 486481 h 618217"/>
                    <a:gd name="connsiteX15" fmla="*/ 29224 w 265802"/>
                    <a:gd name="connsiteY15" fmla="*/ 486481 h 618217"/>
                    <a:gd name="connsiteX16" fmla="*/ 41905 w 265802"/>
                    <a:gd name="connsiteY16" fmla="*/ 429342 h 618217"/>
                    <a:gd name="connsiteX17" fmla="*/ 41905 w 265802"/>
                    <a:gd name="connsiteY17" fmla="*/ 429342 h 618217"/>
                    <a:gd name="connsiteX18" fmla="*/ 46385 w 265802"/>
                    <a:gd name="connsiteY18" fmla="*/ 409142 h 618217"/>
                    <a:gd name="connsiteX19" fmla="*/ 84540 w 265802"/>
                    <a:gd name="connsiteY19" fmla="*/ 237162 h 618217"/>
                    <a:gd name="connsiteX20" fmla="*/ 84540 w 265802"/>
                    <a:gd name="connsiteY20" fmla="*/ 237162 h 618217"/>
                    <a:gd name="connsiteX21" fmla="*/ 89329 w 265802"/>
                    <a:gd name="connsiteY21" fmla="*/ 215591 h 618217"/>
                    <a:gd name="connsiteX22" fmla="*/ 89329 w 265802"/>
                    <a:gd name="connsiteY22" fmla="*/ 215591 h 618217"/>
                    <a:gd name="connsiteX23" fmla="*/ 122630 w 265802"/>
                    <a:gd name="connsiteY23" fmla="*/ 65494 h 618217"/>
                    <a:gd name="connsiteX24" fmla="*/ 128690 w 265802"/>
                    <a:gd name="connsiteY24" fmla="*/ 38187 h 618217"/>
                    <a:gd name="connsiteX25" fmla="*/ 128690 w 265802"/>
                    <a:gd name="connsiteY25" fmla="*/ 38155 h 618217"/>
                    <a:gd name="connsiteX26" fmla="*/ 137163 w 265802"/>
                    <a:gd name="connsiteY26" fmla="*/ 0 h 618217"/>
                    <a:gd name="connsiteX27" fmla="*/ 258637 w 265802"/>
                    <a:gd name="connsiteY27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65802" h="618217">
                      <a:moveTo>
                        <a:pt x="258637" y="0"/>
                      </a:moveTo>
                      <a:cubicBezTo>
                        <a:pt x="263219" y="0"/>
                        <a:pt x="266623" y="4239"/>
                        <a:pt x="265629" y="8697"/>
                      </a:cubicBezTo>
                      <a:lnTo>
                        <a:pt x="263388" y="18797"/>
                      </a:lnTo>
                      <a:lnTo>
                        <a:pt x="263388" y="18797"/>
                      </a:lnTo>
                      <a:lnTo>
                        <a:pt x="251954" y="70357"/>
                      </a:lnTo>
                      <a:lnTo>
                        <a:pt x="251954" y="70388"/>
                      </a:lnTo>
                      <a:lnTo>
                        <a:pt x="246907" y="93113"/>
                      </a:lnTo>
                      <a:lnTo>
                        <a:pt x="244036" y="106050"/>
                      </a:lnTo>
                      <a:lnTo>
                        <a:pt x="130402" y="618217"/>
                      </a:lnTo>
                      <a:lnTo>
                        <a:pt x="0" y="618217"/>
                      </a:lnTo>
                      <a:lnTo>
                        <a:pt x="3557" y="602164"/>
                      </a:lnTo>
                      <a:cubicBezTo>
                        <a:pt x="3557" y="602164"/>
                        <a:pt x="3557" y="602164"/>
                        <a:pt x="3557" y="602164"/>
                      </a:cubicBezTo>
                      <a:lnTo>
                        <a:pt x="10137" y="572518"/>
                      </a:lnTo>
                      <a:lnTo>
                        <a:pt x="24754" y="506650"/>
                      </a:lnTo>
                      <a:lnTo>
                        <a:pt x="29224" y="486481"/>
                      </a:lnTo>
                      <a:lnTo>
                        <a:pt x="29224" y="486481"/>
                      </a:lnTo>
                      <a:lnTo>
                        <a:pt x="41905" y="429342"/>
                      </a:lnTo>
                      <a:cubicBezTo>
                        <a:pt x="41905" y="429342"/>
                        <a:pt x="41905" y="429342"/>
                        <a:pt x="41905" y="429342"/>
                      </a:cubicBez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29" y="215591"/>
                      </a:lnTo>
                      <a:lnTo>
                        <a:pt x="89329" y="215591"/>
                      </a:lnTo>
                      <a:lnTo>
                        <a:pt x="122630" y="65494"/>
                      </a:lnTo>
                      <a:lnTo>
                        <a:pt x="128690" y="38187"/>
                      </a:lnTo>
                      <a:cubicBezTo>
                        <a:pt x="128690" y="38187"/>
                        <a:pt x="128690" y="38187"/>
                        <a:pt x="128690" y="38155"/>
                      </a:cubicBezTo>
                      <a:lnTo>
                        <a:pt x="137163" y="0"/>
                      </a:lnTo>
                      <a:lnTo>
                        <a:pt x="258637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2" name="Hình tự do: Hình 871">
                  <a:extLst>
                    <a:ext uri="{FF2B5EF4-FFF2-40B4-BE49-F238E27FC236}">
                      <a16:creationId xmlns:a16="http://schemas.microsoft.com/office/drawing/2014/main" id="{E72950DF-0670-D897-C8FE-C768098A3DB5}"/>
                    </a:ext>
                  </a:extLst>
                </p:cNvPr>
                <p:cNvSpPr/>
                <p:nvPr/>
              </p:nvSpPr>
              <p:spPr>
                <a:xfrm>
                  <a:off x="9393021" y="3291091"/>
                  <a:ext cx="267564" cy="618217"/>
                </a:xfrm>
                <a:custGeom>
                  <a:avLst/>
                  <a:gdLst>
                    <a:gd name="connsiteX0" fmla="*/ 267565 w 267564"/>
                    <a:gd name="connsiteY0" fmla="*/ 0 h 618217"/>
                    <a:gd name="connsiteX1" fmla="*/ 263388 w 267564"/>
                    <a:gd name="connsiteY1" fmla="*/ 18797 h 618217"/>
                    <a:gd name="connsiteX2" fmla="*/ 263388 w 267564"/>
                    <a:gd name="connsiteY2" fmla="*/ 18797 h 618217"/>
                    <a:gd name="connsiteX3" fmla="*/ 251950 w 267564"/>
                    <a:gd name="connsiteY3" fmla="*/ 70357 h 618217"/>
                    <a:gd name="connsiteX4" fmla="*/ 251950 w 267564"/>
                    <a:gd name="connsiteY4" fmla="*/ 70388 h 618217"/>
                    <a:gd name="connsiteX5" fmla="*/ 246904 w 267564"/>
                    <a:gd name="connsiteY5" fmla="*/ 93113 h 618217"/>
                    <a:gd name="connsiteX6" fmla="*/ 244033 w 267564"/>
                    <a:gd name="connsiteY6" fmla="*/ 106050 h 618217"/>
                    <a:gd name="connsiteX7" fmla="*/ 130399 w 267564"/>
                    <a:gd name="connsiteY7" fmla="*/ 618217 h 618217"/>
                    <a:gd name="connsiteX8" fmla="*/ 0 w 267564"/>
                    <a:gd name="connsiteY8" fmla="*/ 618217 h 618217"/>
                    <a:gd name="connsiteX9" fmla="*/ 3557 w 267564"/>
                    <a:gd name="connsiteY9" fmla="*/ 602164 h 618217"/>
                    <a:gd name="connsiteX10" fmla="*/ 3557 w 267564"/>
                    <a:gd name="connsiteY10" fmla="*/ 602164 h 618217"/>
                    <a:gd name="connsiteX11" fmla="*/ 10137 w 267564"/>
                    <a:gd name="connsiteY11" fmla="*/ 572518 h 618217"/>
                    <a:gd name="connsiteX12" fmla="*/ 24751 w 267564"/>
                    <a:gd name="connsiteY12" fmla="*/ 506650 h 618217"/>
                    <a:gd name="connsiteX13" fmla="*/ 29224 w 267564"/>
                    <a:gd name="connsiteY13" fmla="*/ 486481 h 618217"/>
                    <a:gd name="connsiteX14" fmla="*/ 29224 w 267564"/>
                    <a:gd name="connsiteY14" fmla="*/ 486481 h 618217"/>
                    <a:gd name="connsiteX15" fmla="*/ 41905 w 267564"/>
                    <a:gd name="connsiteY15" fmla="*/ 429342 h 618217"/>
                    <a:gd name="connsiteX16" fmla="*/ 41905 w 267564"/>
                    <a:gd name="connsiteY16" fmla="*/ 429342 h 618217"/>
                    <a:gd name="connsiteX17" fmla="*/ 46385 w 267564"/>
                    <a:gd name="connsiteY17" fmla="*/ 409142 h 618217"/>
                    <a:gd name="connsiteX18" fmla="*/ 84540 w 267564"/>
                    <a:gd name="connsiteY18" fmla="*/ 237162 h 618217"/>
                    <a:gd name="connsiteX19" fmla="*/ 84540 w 267564"/>
                    <a:gd name="connsiteY19" fmla="*/ 237162 h 618217"/>
                    <a:gd name="connsiteX20" fmla="*/ 89329 w 267564"/>
                    <a:gd name="connsiteY20" fmla="*/ 215591 h 618217"/>
                    <a:gd name="connsiteX21" fmla="*/ 89329 w 267564"/>
                    <a:gd name="connsiteY21" fmla="*/ 215591 h 618217"/>
                    <a:gd name="connsiteX22" fmla="*/ 122630 w 267564"/>
                    <a:gd name="connsiteY22" fmla="*/ 65494 h 618217"/>
                    <a:gd name="connsiteX23" fmla="*/ 128690 w 267564"/>
                    <a:gd name="connsiteY23" fmla="*/ 38187 h 618217"/>
                    <a:gd name="connsiteX24" fmla="*/ 128690 w 267564"/>
                    <a:gd name="connsiteY24" fmla="*/ 38155 h 618217"/>
                    <a:gd name="connsiteX25" fmla="*/ 137163 w 267564"/>
                    <a:gd name="connsiteY25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7564" h="618217">
                      <a:moveTo>
                        <a:pt x="267565" y="0"/>
                      </a:moveTo>
                      <a:lnTo>
                        <a:pt x="263388" y="18797"/>
                      </a:lnTo>
                      <a:lnTo>
                        <a:pt x="263388" y="18797"/>
                      </a:lnTo>
                      <a:lnTo>
                        <a:pt x="251950" y="70357"/>
                      </a:lnTo>
                      <a:lnTo>
                        <a:pt x="251950" y="70388"/>
                      </a:lnTo>
                      <a:lnTo>
                        <a:pt x="246904" y="93113"/>
                      </a:lnTo>
                      <a:lnTo>
                        <a:pt x="244033" y="106050"/>
                      </a:lnTo>
                      <a:lnTo>
                        <a:pt x="130399" y="618217"/>
                      </a:lnTo>
                      <a:lnTo>
                        <a:pt x="0" y="618217"/>
                      </a:lnTo>
                      <a:lnTo>
                        <a:pt x="3557" y="602164"/>
                      </a:lnTo>
                      <a:lnTo>
                        <a:pt x="3557" y="602164"/>
                      </a:lnTo>
                      <a:lnTo>
                        <a:pt x="10137" y="572518"/>
                      </a:lnTo>
                      <a:lnTo>
                        <a:pt x="24751" y="506650"/>
                      </a:lnTo>
                      <a:lnTo>
                        <a:pt x="29224" y="486481"/>
                      </a:lnTo>
                      <a:lnTo>
                        <a:pt x="29224" y="486481"/>
                      </a:lnTo>
                      <a:lnTo>
                        <a:pt x="41905" y="429342"/>
                      </a:lnTo>
                      <a:lnTo>
                        <a:pt x="41905" y="429342"/>
                      </a:ln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29" y="215591"/>
                      </a:lnTo>
                      <a:lnTo>
                        <a:pt x="89329" y="215591"/>
                      </a:lnTo>
                      <a:lnTo>
                        <a:pt x="122630" y="65494"/>
                      </a:lnTo>
                      <a:lnTo>
                        <a:pt x="128690" y="38187"/>
                      </a:lnTo>
                      <a:lnTo>
                        <a:pt x="128690" y="38155"/>
                      </a:lnTo>
                      <a:lnTo>
                        <a:pt x="137163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73" name="Đồ họa 3">
                  <a:extLst>
                    <a:ext uri="{FF2B5EF4-FFF2-40B4-BE49-F238E27FC236}">
                      <a16:creationId xmlns:a16="http://schemas.microsoft.com/office/drawing/2014/main" id="{C413E5C1-F8CC-808A-FE5B-C4AC8BD78441}"/>
                    </a:ext>
                  </a:extLst>
                </p:cNvPr>
                <p:cNvGrpSpPr/>
                <p:nvPr/>
              </p:nvGrpSpPr>
              <p:grpSpPr>
                <a:xfrm>
                  <a:off x="9396578" y="3291091"/>
                  <a:ext cx="259828" cy="618217"/>
                  <a:chOff x="9396578" y="3291091"/>
                  <a:chExt cx="259828" cy="618217"/>
                </a:xfrm>
                <a:solidFill>
                  <a:srgbClr val="FB9D7E"/>
                </a:solidFill>
              </p:grpSpPr>
              <p:sp>
                <p:nvSpPr>
                  <p:cNvPr id="881" name="Hình tự do: Hình 880">
                    <a:extLst>
                      <a:ext uri="{FF2B5EF4-FFF2-40B4-BE49-F238E27FC236}">
                        <a16:creationId xmlns:a16="http://schemas.microsoft.com/office/drawing/2014/main" id="{57789A01-1140-5193-C8CE-D5891A272041}"/>
                      </a:ext>
                    </a:extLst>
                  </p:cNvPr>
                  <p:cNvSpPr/>
                  <p:nvPr/>
                </p:nvSpPr>
                <p:spPr>
                  <a:xfrm>
                    <a:off x="9417775" y="3706488"/>
                    <a:ext cx="120920" cy="202820"/>
                  </a:xfrm>
                  <a:custGeom>
                    <a:avLst/>
                    <a:gdLst>
                      <a:gd name="connsiteX0" fmla="*/ 113765 w 120920"/>
                      <a:gd name="connsiteY0" fmla="*/ 74046 h 202820"/>
                      <a:gd name="connsiteX1" fmla="*/ 108157 w 120920"/>
                      <a:gd name="connsiteY1" fmla="*/ 125138 h 202820"/>
                      <a:gd name="connsiteX2" fmla="*/ 110458 w 120920"/>
                      <a:gd name="connsiteY2" fmla="*/ 141722 h 202820"/>
                      <a:gd name="connsiteX3" fmla="*/ 106399 w 120920"/>
                      <a:gd name="connsiteY3" fmla="*/ 160052 h 202820"/>
                      <a:gd name="connsiteX4" fmla="*/ 101745 w 120920"/>
                      <a:gd name="connsiteY4" fmla="*/ 136392 h 202820"/>
                      <a:gd name="connsiteX5" fmla="*/ 96822 w 120920"/>
                      <a:gd name="connsiteY5" fmla="*/ 185675 h 202820"/>
                      <a:gd name="connsiteX6" fmla="*/ 97995 w 120920"/>
                      <a:gd name="connsiteY6" fmla="*/ 197895 h 202820"/>
                      <a:gd name="connsiteX7" fmla="*/ 97995 w 120920"/>
                      <a:gd name="connsiteY7" fmla="*/ 197926 h 202820"/>
                      <a:gd name="connsiteX8" fmla="*/ 96907 w 120920"/>
                      <a:gd name="connsiteY8" fmla="*/ 202820 h 202820"/>
                      <a:gd name="connsiteX9" fmla="*/ 85906 w 120920"/>
                      <a:gd name="connsiteY9" fmla="*/ 202820 h 202820"/>
                      <a:gd name="connsiteX10" fmla="*/ 86024 w 120920"/>
                      <a:gd name="connsiteY10" fmla="*/ 199953 h 202820"/>
                      <a:gd name="connsiteX11" fmla="*/ 86726 w 120920"/>
                      <a:gd name="connsiteY11" fmla="*/ 188512 h 202820"/>
                      <a:gd name="connsiteX12" fmla="*/ 86994 w 120920"/>
                      <a:gd name="connsiteY12" fmla="*/ 185426 h 202820"/>
                      <a:gd name="connsiteX13" fmla="*/ 87103 w 120920"/>
                      <a:gd name="connsiteY13" fmla="*/ 184304 h 202820"/>
                      <a:gd name="connsiteX14" fmla="*/ 87103 w 120920"/>
                      <a:gd name="connsiteY14" fmla="*/ 184304 h 202820"/>
                      <a:gd name="connsiteX15" fmla="*/ 88291 w 120920"/>
                      <a:gd name="connsiteY15" fmla="*/ 173924 h 202820"/>
                      <a:gd name="connsiteX16" fmla="*/ 99450 w 120920"/>
                      <a:gd name="connsiteY16" fmla="*/ 115381 h 202820"/>
                      <a:gd name="connsiteX17" fmla="*/ 105922 w 120920"/>
                      <a:gd name="connsiteY17" fmla="*/ 69993 h 202820"/>
                      <a:gd name="connsiteX18" fmla="*/ 98899 w 120920"/>
                      <a:gd name="connsiteY18" fmla="*/ 18621 h 202820"/>
                      <a:gd name="connsiteX19" fmla="*/ 44184 w 120920"/>
                      <a:gd name="connsiteY19" fmla="*/ 39943 h 202820"/>
                      <a:gd name="connsiteX20" fmla="*/ 3432 w 120920"/>
                      <a:gd name="connsiteY20" fmla="*/ 86390 h 202820"/>
                      <a:gd name="connsiteX21" fmla="*/ 0 w 120920"/>
                      <a:gd name="connsiteY21" fmla="*/ 91254 h 202820"/>
                      <a:gd name="connsiteX22" fmla="*/ 4470 w 120920"/>
                      <a:gd name="connsiteY22" fmla="*/ 71084 h 202820"/>
                      <a:gd name="connsiteX23" fmla="*/ 4470 w 120920"/>
                      <a:gd name="connsiteY23" fmla="*/ 71084 h 202820"/>
                      <a:gd name="connsiteX24" fmla="*/ 69799 w 120920"/>
                      <a:gd name="connsiteY24" fmla="*/ 260 h 202820"/>
                      <a:gd name="connsiteX25" fmla="*/ 99709 w 120920"/>
                      <a:gd name="connsiteY25" fmla="*/ 9175 h 202820"/>
                      <a:gd name="connsiteX26" fmla="*/ 120857 w 120920"/>
                      <a:gd name="connsiteY26" fmla="*/ 26539 h 202820"/>
                      <a:gd name="connsiteX27" fmla="*/ 113765 w 120920"/>
                      <a:gd name="connsiteY27" fmla="*/ 74046 h 202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20920" h="202820">
                        <a:moveTo>
                          <a:pt x="113765" y="74046"/>
                        </a:moveTo>
                        <a:cubicBezTo>
                          <a:pt x="109999" y="93529"/>
                          <a:pt x="106483" y="113542"/>
                          <a:pt x="108157" y="125138"/>
                        </a:cubicBezTo>
                        <a:cubicBezTo>
                          <a:pt x="109036" y="131310"/>
                          <a:pt x="109756" y="136766"/>
                          <a:pt x="110458" y="141722"/>
                        </a:cubicBezTo>
                        <a:lnTo>
                          <a:pt x="106399" y="160052"/>
                        </a:lnTo>
                        <a:cubicBezTo>
                          <a:pt x="102982" y="147676"/>
                          <a:pt x="101745" y="136392"/>
                          <a:pt x="101745" y="136392"/>
                        </a:cubicBezTo>
                        <a:cubicBezTo>
                          <a:pt x="101745" y="136392"/>
                          <a:pt x="94160" y="164135"/>
                          <a:pt x="96822" y="185675"/>
                        </a:cubicBezTo>
                        <a:cubicBezTo>
                          <a:pt x="97334" y="189884"/>
                          <a:pt x="97727" y="193967"/>
                          <a:pt x="97995" y="197895"/>
                        </a:cubicBezTo>
                        <a:lnTo>
                          <a:pt x="97995" y="197926"/>
                        </a:lnTo>
                        <a:lnTo>
                          <a:pt x="96907" y="202820"/>
                        </a:lnTo>
                        <a:lnTo>
                          <a:pt x="85906" y="202820"/>
                        </a:lnTo>
                        <a:cubicBezTo>
                          <a:pt x="85946" y="201885"/>
                          <a:pt x="85990" y="200919"/>
                          <a:pt x="86024" y="199953"/>
                        </a:cubicBezTo>
                        <a:cubicBezTo>
                          <a:pt x="86183" y="196119"/>
                          <a:pt x="86408" y="192315"/>
                          <a:pt x="86726" y="188512"/>
                        </a:cubicBezTo>
                        <a:cubicBezTo>
                          <a:pt x="86810" y="187484"/>
                          <a:pt x="86894" y="186455"/>
                          <a:pt x="86994" y="185426"/>
                        </a:cubicBezTo>
                        <a:cubicBezTo>
                          <a:pt x="87028" y="185052"/>
                          <a:pt x="87069" y="184678"/>
                          <a:pt x="87103" y="184304"/>
                        </a:cubicBezTo>
                        <a:lnTo>
                          <a:pt x="87103" y="184304"/>
                        </a:lnTo>
                        <a:cubicBezTo>
                          <a:pt x="87436" y="180813"/>
                          <a:pt x="87839" y="177353"/>
                          <a:pt x="88291" y="173924"/>
                        </a:cubicBezTo>
                        <a:cubicBezTo>
                          <a:pt x="90862" y="154191"/>
                          <a:pt x="95130" y="134895"/>
                          <a:pt x="99450" y="115381"/>
                        </a:cubicBezTo>
                        <a:cubicBezTo>
                          <a:pt x="102063" y="103567"/>
                          <a:pt x="104725" y="86578"/>
                          <a:pt x="105922" y="69993"/>
                        </a:cubicBezTo>
                        <a:cubicBezTo>
                          <a:pt x="107580" y="47238"/>
                          <a:pt x="106517" y="25292"/>
                          <a:pt x="98899" y="18621"/>
                        </a:cubicBezTo>
                        <a:cubicBezTo>
                          <a:pt x="85747" y="7056"/>
                          <a:pt x="62557" y="18527"/>
                          <a:pt x="44184" y="39943"/>
                        </a:cubicBezTo>
                        <a:cubicBezTo>
                          <a:pt x="25827" y="61390"/>
                          <a:pt x="16868" y="68341"/>
                          <a:pt x="3432" y="86390"/>
                        </a:cubicBezTo>
                        <a:cubicBezTo>
                          <a:pt x="2101" y="88199"/>
                          <a:pt x="973" y="89788"/>
                          <a:pt x="0" y="91254"/>
                        </a:cubicBezTo>
                        <a:lnTo>
                          <a:pt x="4470" y="71084"/>
                        </a:lnTo>
                        <a:lnTo>
                          <a:pt x="4470" y="71084"/>
                        </a:lnTo>
                        <a:cubicBezTo>
                          <a:pt x="23339" y="45710"/>
                          <a:pt x="57133" y="1756"/>
                          <a:pt x="69799" y="260"/>
                        </a:cubicBezTo>
                        <a:cubicBezTo>
                          <a:pt x="85454" y="-1610"/>
                          <a:pt x="86215" y="7150"/>
                          <a:pt x="99709" y="9175"/>
                        </a:cubicBezTo>
                        <a:cubicBezTo>
                          <a:pt x="113194" y="11233"/>
                          <a:pt x="119607" y="7648"/>
                          <a:pt x="120857" y="26539"/>
                        </a:cubicBezTo>
                        <a:cubicBezTo>
                          <a:pt x="121474" y="35953"/>
                          <a:pt x="117509" y="54719"/>
                          <a:pt x="113765" y="74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2" name="Hình tự do: Hình 881">
                    <a:extLst>
                      <a:ext uri="{FF2B5EF4-FFF2-40B4-BE49-F238E27FC236}">
                        <a16:creationId xmlns:a16="http://schemas.microsoft.com/office/drawing/2014/main" id="{65723030-792A-BF49-1254-EC658BAE3526}"/>
                      </a:ext>
                    </a:extLst>
                  </p:cNvPr>
                  <p:cNvSpPr/>
                  <p:nvPr/>
                </p:nvSpPr>
                <p:spPr>
                  <a:xfrm>
                    <a:off x="9396578" y="3754019"/>
                    <a:ext cx="101558" cy="155289"/>
                  </a:xfrm>
                  <a:custGeom>
                    <a:avLst/>
                    <a:gdLst>
                      <a:gd name="connsiteX0" fmla="*/ 99553 w 101558"/>
                      <a:gd name="connsiteY0" fmla="*/ 114110 h 155289"/>
                      <a:gd name="connsiteX1" fmla="*/ 94403 w 101558"/>
                      <a:gd name="connsiteY1" fmla="*/ 155289 h 155289"/>
                      <a:gd name="connsiteX2" fmla="*/ 80323 w 101558"/>
                      <a:gd name="connsiteY2" fmla="*/ 155289 h 155289"/>
                      <a:gd name="connsiteX3" fmla="*/ 88686 w 101558"/>
                      <a:gd name="connsiteY3" fmla="*/ 108250 h 155289"/>
                      <a:gd name="connsiteX4" fmla="*/ 85781 w 101558"/>
                      <a:gd name="connsiteY4" fmla="*/ 75176 h 155289"/>
                      <a:gd name="connsiteX5" fmla="*/ 86720 w 101558"/>
                      <a:gd name="connsiteY5" fmla="*/ 44751 h 155289"/>
                      <a:gd name="connsiteX6" fmla="*/ 85155 w 101558"/>
                      <a:gd name="connsiteY6" fmla="*/ 17163 h 155289"/>
                      <a:gd name="connsiteX7" fmla="*/ 47551 w 101558"/>
                      <a:gd name="connsiteY7" fmla="*/ 41727 h 155289"/>
                      <a:gd name="connsiteX8" fmla="*/ 41506 w 101558"/>
                      <a:gd name="connsiteY8" fmla="*/ 48149 h 155289"/>
                      <a:gd name="connsiteX9" fmla="*/ 13747 w 101558"/>
                      <a:gd name="connsiteY9" fmla="*/ 112427 h 155289"/>
                      <a:gd name="connsiteX10" fmla="*/ 0 w 101558"/>
                      <a:gd name="connsiteY10" fmla="*/ 139236 h 155289"/>
                      <a:gd name="connsiteX11" fmla="*/ 6581 w 101558"/>
                      <a:gd name="connsiteY11" fmla="*/ 109590 h 155289"/>
                      <a:gd name="connsiteX12" fmla="*/ 13068 w 101558"/>
                      <a:gd name="connsiteY12" fmla="*/ 95563 h 155289"/>
                      <a:gd name="connsiteX13" fmla="*/ 36909 w 101558"/>
                      <a:gd name="connsiteY13" fmla="*/ 46247 h 155289"/>
                      <a:gd name="connsiteX14" fmla="*/ 40793 w 101558"/>
                      <a:gd name="connsiteY14" fmla="*/ 39483 h 155289"/>
                      <a:gd name="connsiteX15" fmla="*/ 96941 w 101558"/>
                      <a:gd name="connsiteY15" fmla="*/ 236 h 155289"/>
                      <a:gd name="connsiteX16" fmla="*/ 101346 w 101558"/>
                      <a:gd name="connsiteY16" fmla="*/ 22587 h 155289"/>
                      <a:gd name="connsiteX17" fmla="*/ 96791 w 101558"/>
                      <a:gd name="connsiteY17" fmla="*/ 62426 h 155289"/>
                      <a:gd name="connsiteX18" fmla="*/ 99553 w 101558"/>
                      <a:gd name="connsiteY18" fmla="*/ 114110 h 155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1558" h="155289">
                        <a:moveTo>
                          <a:pt x="99553" y="114110"/>
                        </a:moveTo>
                        <a:cubicBezTo>
                          <a:pt x="96289" y="126486"/>
                          <a:pt x="94940" y="142384"/>
                          <a:pt x="94403" y="155289"/>
                        </a:cubicBezTo>
                        <a:lnTo>
                          <a:pt x="80323" y="155289"/>
                        </a:lnTo>
                        <a:cubicBezTo>
                          <a:pt x="83580" y="137646"/>
                          <a:pt x="87832" y="114422"/>
                          <a:pt x="88686" y="108250"/>
                        </a:cubicBezTo>
                        <a:cubicBezTo>
                          <a:pt x="90136" y="97994"/>
                          <a:pt x="84777" y="90793"/>
                          <a:pt x="85781" y="75176"/>
                        </a:cubicBezTo>
                        <a:cubicBezTo>
                          <a:pt x="86283" y="67507"/>
                          <a:pt x="86701" y="55849"/>
                          <a:pt x="86720" y="44751"/>
                        </a:cubicBezTo>
                        <a:cubicBezTo>
                          <a:pt x="86744" y="33310"/>
                          <a:pt x="86352" y="22494"/>
                          <a:pt x="85155" y="17163"/>
                        </a:cubicBezTo>
                        <a:cubicBezTo>
                          <a:pt x="82810" y="6689"/>
                          <a:pt x="66703" y="23772"/>
                          <a:pt x="47551" y="41727"/>
                        </a:cubicBezTo>
                        <a:cubicBezTo>
                          <a:pt x="45381" y="43754"/>
                          <a:pt x="43374" y="45904"/>
                          <a:pt x="41506" y="48149"/>
                        </a:cubicBezTo>
                        <a:cubicBezTo>
                          <a:pt x="26890" y="65855"/>
                          <a:pt x="20904" y="90014"/>
                          <a:pt x="13747" y="112427"/>
                        </a:cubicBezTo>
                        <a:cubicBezTo>
                          <a:pt x="11126" y="120594"/>
                          <a:pt x="5250" y="131130"/>
                          <a:pt x="0" y="139236"/>
                        </a:cubicBezTo>
                        <a:lnTo>
                          <a:pt x="6581" y="109590"/>
                        </a:lnTo>
                        <a:cubicBezTo>
                          <a:pt x="9754" y="104166"/>
                          <a:pt x="12157" y="99241"/>
                          <a:pt x="13068" y="95563"/>
                        </a:cubicBezTo>
                        <a:cubicBezTo>
                          <a:pt x="16450" y="81878"/>
                          <a:pt x="28554" y="60711"/>
                          <a:pt x="36909" y="46247"/>
                        </a:cubicBezTo>
                        <a:cubicBezTo>
                          <a:pt x="38339" y="43754"/>
                          <a:pt x="39646" y="41509"/>
                          <a:pt x="40793" y="39483"/>
                        </a:cubicBezTo>
                        <a:cubicBezTo>
                          <a:pt x="48645" y="25642"/>
                          <a:pt x="87948" y="-2881"/>
                          <a:pt x="96941" y="236"/>
                        </a:cubicBezTo>
                        <a:cubicBezTo>
                          <a:pt x="101227" y="1732"/>
                          <a:pt x="101997" y="10960"/>
                          <a:pt x="101346" y="22587"/>
                        </a:cubicBezTo>
                        <a:cubicBezTo>
                          <a:pt x="100616" y="35337"/>
                          <a:pt x="98188" y="50923"/>
                          <a:pt x="96791" y="62426"/>
                        </a:cubicBezTo>
                        <a:cubicBezTo>
                          <a:pt x="94110" y="84403"/>
                          <a:pt x="106156" y="89047"/>
                          <a:pt x="99553" y="11411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3" name="Hình tự do: Hình 882">
                    <a:extLst>
                      <a:ext uri="{FF2B5EF4-FFF2-40B4-BE49-F238E27FC236}">
                        <a16:creationId xmlns:a16="http://schemas.microsoft.com/office/drawing/2014/main" id="{FA9FC063-CBB6-0FC2-7DE8-59846A8CEB7B}"/>
                      </a:ext>
                    </a:extLst>
                  </p:cNvPr>
                  <p:cNvSpPr/>
                  <p:nvPr/>
                </p:nvSpPr>
                <p:spPr>
                  <a:xfrm>
                    <a:off x="9427582" y="3809782"/>
                    <a:ext cx="35529" cy="92011"/>
                  </a:xfrm>
                  <a:custGeom>
                    <a:avLst/>
                    <a:gdLst>
                      <a:gd name="connsiteX0" fmla="*/ 14449 w 35529"/>
                      <a:gd name="connsiteY0" fmla="*/ 25273 h 92011"/>
                      <a:gd name="connsiteX1" fmla="*/ 26120 w 35529"/>
                      <a:gd name="connsiteY1" fmla="*/ 1270 h 92011"/>
                      <a:gd name="connsiteX2" fmla="*/ 35497 w 35529"/>
                      <a:gd name="connsiteY2" fmla="*/ 43198 h 92011"/>
                      <a:gd name="connsiteX3" fmla="*/ 9187 w 35529"/>
                      <a:gd name="connsiteY3" fmla="*/ 91765 h 92011"/>
                      <a:gd name="connsiteX4" fmla="*/ 4299 w 35529"/>
                      <a:gd name="connsiteY4" fmla="*/ 54607 h 92011"/>
                      <a:gd name="connsiteX5" fmla="*/ 11634 w 35529"/>
                      <a:gd name="connsiteY5" fmla="*/ 82506 h 92011"/>
                      <a:gd name="connsiteX6" fmla="*/ 23944 w 35529"/>
                      <a:gd name="connsiteY6" fmla="*/ 26333 h 92011"/>
                      <a:gd name="connsiteX7" fmla="*/ 14449 w 35529"/>
                      <a:gd name="connsiteY7" fmla="*/ 25273 h 92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529" h="92011">
                        <a:moveTo>
                          <a:pt x="14449" y="25273"/>
                        </a:moveTo>
                        <a:cubicBezTo>
                          <a:pt x="14449" y="25273"/>
                          <a:pt x="20072" y="-6679"/>
                          <a:pt x="26120" y="1270"/>
                        </a:cubicBezTo>
                        <a:cubicBezTo>
                          <a:pt x="32167" y="9219"/>
                          <a:pt x="35924" y="27486"/>
                          <a:pt x="35497" y="43198"/>
                        </a:cubicBezTo>
                        <a:cubicBezTo>
                          <a:pt x="35069" y="58909"/>
                          <a:pt x="26456" y="95350"/>
                          <a:pt x="9187" y="91765"/>
                        </a:cubicBezTo>
                        <a:cubicBezTo>
                          <a:pt x="-8086" y="88149"/>
                          <a:pt x="4299" y="54607"/>
                          <a:pt x="4299" y="54607"/>
                        </a:cubicBezTo>
                        <a:cubicBezTo>
                          <a:pt x="4299" y="54607"/>
                          <a:pt x="-979" y="80885"/>
                          <a:pt x="11634" y="82506"/>
                        </a:cubicBezTo>
                        <a:cubicBezTo>
                          <a:pt x="24246" y="84159"/>
                          <a:pt x="26550" y="41171"/>
                          <a:pt x="23944" y="26333"/>
                        </a:cubicBezTo>
                        <a:cubicBezTo>
                          <a:pt x="21335" y="11495"/>
                          <a:pt x="14449" y="25273"/>
                          <a:pt x="14449" y="2527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4" name="Hình tự do: Hình 883">
                    <a:extLst>
                      <a:ext uri="{FF2B5EF4-FFF2-40B4-BE49-F238E27FC236}">
                        <a16:creationId xmlns:a16="http://schemas.microsoft.com/office/drawing/2014/main" id="{906CCB9F-DEC9-384B-F1F1-A365C44F95E8}"/>
                      </a:ext>
                    </a:extLst>
                  </p:cNvPr>
                  <p:cNvSpPr/>
                  <p:nvPr/>
                </p:nvSpPr>
                <p:spPr>
                  <a:xfrm>
                    <a:off x="9542473" y="3414286"/>
                    <a:ext cx="90692" cy="361915"/>
                  </a:xfrm>
                  <a:custGeom>
                    <a:avLst/>
                    <a:gdLst>
                      <a:gd name="connsiteX0" fmla="*/ 7219 w 90692"/>
                      <a:gd name="connsiteY0" fmla="*/ 175752 h 361915"/>
                      <a:gd name="connsiteX1" fmla="*/ 90693 w 90692"/>
                      <a:gd name="connsiteY1" fmla="*/ 0 h 361915"/>
                      <a:gd name="connsiteX2" fmla="*/ 80786 w 90692"/>
                      <a:gd name="connsiteY2" fmla="*/ 44764 h 361915"/>
                      <a:gd name="connsiteX3" fmla="*/ 68420 w 90692"/>
                      <a:gd name="connsiteY3" fmla="*/ 64153 h 361915"/>
                      <a:gd name="connsiteX4" fmla="*/ 19354 w 90692"/>
                      <a:gd name="connsiteY4" fmla="*/ 211881 h 361915"/>
                      <a:gd name="connsiteX5" fmla="*/ 32232 w 90692"/>
                      <a:gd name="connsiteY5" fmla="*/ 260978 h 361915"/>
                      <a:gd name="connsiteX6" fmla="*/ 10604 w 90692"/>
                      <a:gd name="connsiteY6" fmla="*/ 361915 h 361915"/>
                      <a:gd name="connsiteX7" fmla="*/ 11745 w 90692"/>
                      <a:gd name="connsiteY7" fmla="*/ 271951 h 361915"/>
                      <a:gd name="connsiteX8" fmla="*/ 7219 w 90692"/>
                      <a:gd name="connsiteY8" fmla="*/ 175752 h 36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0692" h="361915">
                        <a:moveTo>
                          <a:pt x="7219" y="175752"/>
                        </a:moveTo>
                        <a:cubicBezTo>
                          <a:pt x="20985" y="138345"/>
                          <a:pt x="74524" y="47975"/>
                          <a:pt x="90693" y="0"/>
                        </a:cubicBezTo>
                        <a:lnTo>
                          <a:pt x="80786" y="44764"/>
                        </a:lnTo>
                        <a:cubicBezTo>
                          <a:pt x="76419" y="50780"/>
                          <a:pt x="71575" y="57763"/>
                          <a:pt x="68420" y="64153"/>
                        </a:cubicBezTo>
                        <a:cubicBezTo>
                          <a:pt x="44140" y="113250"/>
                          <a:pt x="16094" y="179555"/>
                          <a:pt x="19354" y="211881"/>
                        </a:cubicBezTo>
                        <a:cubicBezTo>
                          <a:pt x="21109" y="229275"/>
                          <a:pt x="27496" y="245516"/>
                          <a:pt x="32232" y="260978"/>
                        </a:cubicBezTo>
                        <a:lnTo>
                          <a:pt x="10604" y="361915"/>
                        </a:lnTo>
                        <a:cubicBezTo>
                          <a:pt x="4017" y="322388"/>
                          <a:pt x="17284" y="301315"/>
                          <a:pt x="11745" y="271951"/>
                        </a:cubicBezTo>
                        <a:cubicBezTo>
                          <a:pt x="6009" y="241557"/>
                          <a:pt x="-8795" y="219269"/>
                          <a:pt x="7219" y="175752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5" name="Hình tự do: Hình 884">
                    <a:extLst>
                      <a:ext uri="{FF2B5EF4-FFF2-40B4-BE49-F238E27FC236}">
                        <a16:creationId xmlns:a16="http://schemas.microsoft.com/office/drawing/2014/main" id="{58507474-D90C-8A6D-191E-AE49BE448120}"/>
                      </a:ext>
                    </a:extLst>
                  </p:cNvPr>
                  <p:cNvSpPr/>
                  <p:nvPr/>
                </p:nvSpPr>
                <p:spPr>
                  <a:xfrm>
                    <a:off x="9630462" y="3291091"/>
                    <a:ext cx="25944" cy="70356"/>
                  </a:xfrm>
                  <a:custGeom>
                    <a:avLst/>
                    <a:gdLst>
                      <a:gd name="connsiteX0" fmla="*/ 14509 w 25944"/>
                      <a:gd name="connsiteY0" fmla="*/ 70357 h 70356"/>
                      <a:gd name="connsiteX1" fmla="*/ 2237 w 25944"/>
                      <a:gd name="connsiteY1" fmla="*/ 29458 h 70356"/>
                      <a:gd name="connsiteX2" fmla="*/ 687 w 25944"/>
                      <a:gd name="connsiteY2" fmla="*/ 18049 h 70356"/>
                      <a:gd name="connsiteX3" fmla="*/ 42 w 25944"/>
                      <a:gd name="connsiteY3" fmla="*/ 0 h 70356"/>
                      <a:gd name="connsiteX4" fmla="*/ 23465 w 25944"/>
                      <a:gd name="connsiteY4" fmla="*/ 0 h 70356"/>
                      <a:gd name="connsiteX5" fmla="*/ 25944 w 25944"/>
                      <a:gd name="connsiteY5" fmla="*/ 18797 h 70356"/>
                      <a:gd name="connsiteX6" fmla="*/ 25944 w 25944"/>
                      <a:gd name="connsiteY6" fmla="*/ 18797 h 70356"/>
                      <a:gd name="connsiteX7" fmla="*/ 14509 w 25944"/>
                      <a:gd name="connsiteY7" fmla="*/ 70357 h 70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944" h="70356">
                        <a:moveTo>
                          <a:pt x="14509" y="70357"/>
                        </a:moveTo>
                        <a:cubicBezTo>
                          <a:pt x="8574" y="55737"/>
                          <a:pt x="4515" y="42520"/>
                          <a:pt x="2237" y="29458"/>
                        </a:cubicBezTo>
                        <a:cubicBezTo>
                          <a:pt x="1566" y="25655"/>
                          <a:pt x="1049" y="21852"/>
                          <a:pt x="687" y="18049"/>
                        </a:cubicBezTo>
                        <a:cubicBezTo>
                          <a:pt x="111" y="12095"/>
                          <a:pt x="-98" y="6141"/>
                          <a:pt x="42" y="0"/>
                        </a:cubicBezTo>
                        <a:lnTo>
                          <a:pt x="23465" y="0"/>
                        </a:lnTo>
                        <a:cubicBezTo>
                          <a:pt x="23902" y="6359"/>
                          <a:pt x="24762" y="12625"/>
                          <a:pt x="25944" y="18797"/>
                        </a:cubicBezTo>
                        <a:cubicBezTo>
                          <a:pt x="25934" y="18797"/>
                          <a:pt x="25934" y="18797"/>
                          <a:pt x="25944" y="18797"/>
                        </a:cubicBezTo>
                        <a:cubicBezTo>
                          <a:pt x="26056" y="19421"/>
                          <a:pt x="14509" y="70357"/>
                          <a:pt x="14509" y="7035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6" name="Hình tự do: Hình 885">
                    <a:extLst>
                      <a:ext uri="{FF2B5EF4-FFF2-40B4-BE49-F238E27FC236}">
                        <a16:creationId xmlns:a16="http://schemas.microsoft.com/office/drawing/2014/main" id="{F7861369-26C2-F1F4-6974-A849C1B94751}"/>
                      </a:ext>
                    </a:extLst>
                  </p:cNvPr>
                  <p:cNvSpPr/>
                  <p:nvPr/>
                </p:nvSpPr>
                <p:spPr>
                  <a:xfrm>
                    <a:off x="9515651" y="3291091"/>
                    <a:ext cx="33336" cy="65493"/>
                  </a:xfrm>
                  <a:custGeom>
                    <a:avLst/>
                    <a:gdLst>
                      <a:gd name="connsiteX0" fmla="*/ 33336 w 33336"/>
                      <a:gd name="connsiteY0" fmla="*/ 0 h 65493"/>
                      <a:gd name="connsiteX1" fmla="*/ 29602 w 33336"/>
                      <a:gd name="connsiteY1" fmla="*/ 14495 h 65493"/>
                      <a:gd name="connsiteX2" fmla="*/ 28841 w 33336"/>
                      <a:gd name="connsiteY2" fmla="*/ 17145 h 65493"/>
                      <a:gd name="connsiteX3" fmla="*/ 26120 w 33336"/>
                      <a:gd name="connsiteY3" fmla="*/ 25874 h 65493"/>
                      <a:gd name="connsiteX4" fmla="*/ 25265 w 33336"/>
                      <a:gd name="connsiteY4" fmla="*/ 28336 h 65493"/>
                      <a:gd name="connsiteX5" fmla="*/ 18199 w 33336"/>
                      <a:gd name="connsiteY5" fmla="*/ 44951 h 65493"/>
                      <a:gd name="connsiteX6" fmla="*/ 0 w 33336"/>
                      <a:gd name="connsiteY6" fmla="*/ 65494 h 65493"/>
                      <a:gd name="connsiteX7" fmla="*/ 6060 w 33336"/>
                      <a:gd name="connsiteY7" fmla="*/ 38187 h 65493"/>
                      <a:gd name="connsiteX8" fmla="*/ 6060 w 33336"/>
                      <a:gd name="connsiteY8" fmla="*/ 38155 h 65493"/>
                      <a:gd name="connsiteX9" fmla="*/ 9274 w 33336"/>
                      <a:gd name="connsiteY9" fmla="*/ 30799 h 65493"/>
                      <a:gd name="connsiteX10" fmla="*/ 18785 w 33336"/>
                      <a:gd name="connsiteY10" fmla="*/ 0 h 65493"/>
                      <a:gd name="connsiteX11" fmla="*/ 33336 w 33336"/>
                      <a:gd name="connsiteY11" fmla="*/ 0 h 65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336" h="65493">
                        <a:moveTo>
                          <a:pt x="33336" y="0"/>
                        </a:moveTo>
                        <a:cubicBezTo>
                          <a:pt x="32223" y="4707"/>
                          <a:pt x="30976" y="9601"/>
                          <a:pt x="29602" y="14495"/>
                        </a:cubicBezTo>
                        <a:cubicBezTo>
                          <a:pt x="29349" y="15368"/>
                          <a:pt x="29090" y="16272"/>
                          <a:pt x="28841" y="17145"/>
                        </a:cubicBezTo>
                        <a:cubicBezTo>
                          <a:pt x="27971" y="20106"/>
                          <a:pt x="27067" y="23037"/>
                          <a:pt x="26120" y="25874"/>
                        </a:cubicBezTo>
                        <a:cubicBezTo>
                          <a:pt x="25842" y="26715"/>
                          <a:pt x="25559" y="27525"/>
                          <a:pt x="25265" y="28336"/>
                        </a:cubicBezTo>
                        <a:cubicBezTo>
                          <a:pt x="23115" y="34508"/>
                          <a:pt x="20752" y="40244"/>
                          <a:pt x="18199" y="44951"/>
                        </a:cubicBezTo>
                        <a:cubicBezTo>
                          <a:pt x="14255" y="52183"/>
                          <a:pt x="7619" y="59103"/>
                          <a:pt x="0" y="65494"/>
                        </a:cubicBezTo>
                        <a:lnTo>
                          <a:pt x="6060" y="38187"/>
                        </a:lnTo>
                        <a:cubicBezTo>
                          <a:pt x="6060" y="38187"/>
                          <a:pt x="6060" y="38187"/>
                          <a:pt x="6060" y="38155"/>
                        </a:cubicBezTo>
                        <a:cubicBezTo>
                          <a:pt x="7326" y="36067"/>
                          <a:pt x="8414" y="33635"/>
                          <a:pt x="9274" y="30799"/>
                        </a:cubicBezTo>
                        <a:cubicBezTo>
                          <a:pt x="12229" y="21073"/>
                          <a:pt x="15596" y="10225"/>
                          <a:pt x="18785" y="0"/>
                        </a:cubicBezTo>
                        <a:lnTo>
                          <a:pt x="33336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7" name="Hình tự do: Hình 886">
                    <a:extLst>
                      <a:ext uri="{FF2B5EF4-FFF2-40B4-BE49-F238E27FC236}">
                        <a16:creationId xmlns:a16="http://schemas.microsoft.com/office/drawing/2014/main" id="{56A9F351-BC6B-9E2B-FC2C-08BA1C86029E}"/>
                      </a:ext>
                    </a:extLst>
                  </p:cNvPr>
                  <p:cNvSpPr/>
                  <p:nvPr/>
                </p:nvSpPr>
                <p:spPr>
                  <a:xfrm>
                    <a:off x="9477562" y="3291091"/>
                    <a:ext cx="102165" cy="237161"/>
                  </a:xfrm>
                  <a:custGeom>
                    <a:avLst/>
                    <a:gdLst>
                      <a:gd name="connsiteX0" fmla="*/ 102165 w 102165"/>
                      <a:gd name="connsiteY0" fmla="*/ 0 h 237161"/>
                      <a:gd name="connsiteX1" fmla="*/ 38526 w 102165"/>
                      <a:gd name="connsiteY1" fmla="*/ 178027 h 237161"/>
                      <a:gd name="connsiteX2" fmla="*/ 0 w 102165"/>
                      <a:gd name="connsiteY2" fmla="*/ 237162 h 237161"/>
                      <a:gd name="connsiteX3" fmla="*/ 4788 w 102165"/>
                      <a:gd name="connsiteY3" fmla="*/ 215591 h 237161"/>
                      <a:gd name="connsiteX4" fmla="*/ 4788 w 102165"/>
                      <a:gd name="connsiteY4" fmla="*/ 215591 h 237161"/>
                      <a:gd name="connsiteX5" fmla="*/ 22360 w 102165"/>
                      <a:gd name="connsiteY5" fmla="*/ 188346 h 237161"/>
                      <a:gd name="connsiteX6" fmla="*/ 89500 w 102165"/>
                      <a:gd name="connsiteY6" fmla="*/ 0 h 237161"/>
                      <a:gd name="connsiteX7" fmla="*/ 102165 w 102165"/>
                      <a:gd name="connsiteY7" fmla="*/ 0 h 23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165" h="237161">
                        <a:moveTo>
                          <a:pt x="102165" y="0"/>
                        </a:moveTo>
                        <a:cubicBezTo>
                          <a:pt x="86913" y="53960"/>
                          <a:pt x="54624" y="150159"/>
                          <a:pt x="38526" y="178027"/>
                        </a:cubicBezTo>
                        <a:cubicBezTo>
                          <a:pt x="17248" y="214843"/>
                          <a:pt x="10583" y="229712"/>
                          <a:pt x="0" y="237162"/>
                        </a:cubicBezTo>
                        <a:lnTo>
                          <a:pt x="4788" y="215591"/>
                        </a:lnTo>
                        <a:lnTo>
                          <a:pt x="4788" y="215591"/>
                        </a:lnTo>
                        <a:cubicBezTo>
                          <a:pt x="11503" y="209263"/>
                          <a:pt x="17270" y="200628"/>
                          <a:pt x="22360" y="188346"/>
                        </a:cubicBezTo>
                        <a:cubicBezTo>
                          <a:pt x="35010" y="157796"/>
                          <a:pt x="78449" y="45575"/>
                          <a:pt x="89500" y="0"/>
                        </a:cubicBezTo>
                        <a:lnTo>
                          <a:pt x="102165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8" name="Hình tự do: Hình 887">
                    <a:extLst>
                      <a:ext uri="{FF2B5EF4-FFF2-40B4-BE49-F238E27FC236}">
                        <a16:creationId xmlns:a16="http://schemas.microsoft.com/office/drawing/2014/main" id="{B91BC063-D27F-8F7B-EFF8-F1AF350A1AA8}"/>
                      </a:ext>
                    </a:extLst>
                  </p:cNvPr>
                  <p:cNvSpPr/>
                  <p:nvPr/>
                </p:nvSpPr>
                <p:spPr>
                  <a:xfrm>
                    <a:off x="9434927" y="3325662"/>
                    <a:ext cx="148005" cy="394771"/>
                  </a:xfrm>
                  <a:custGeom>
                    <a:avLst/>
                    <a:gdLst>
                      <a:gd name="connsiteX0" fmla="*/ 148005 w 148005"/>
                      <a:gd name="connsiteY0" fmla="*/ 250 h 394771"/>
                      <a:gd name="connsiteX1" fmla="*/ 135717 w 148005"/>
                      <a:gd name="connsiteY1" fmla="*/ 143177 h 394771"/>
                      <a:gd name="connsiteX2" fmla="*/ 90176 w 148005"/>
                      <a:gd name="connsiteY2" fmla="*/ 262724 h 394771"/>
                      <a:gd name="connsiteX3" fmla="*/ 56943 w 148005"/>
                      <a:gd name="connsiteY3" fmla="*/ 326347 h 394771"/>
                      <a:gd name="connsiteX4" fmla="*/ 12968 w 148005"/>
                      <a:gd name="connsiteY4" fmla="*/ 382801 h 394771"/>
                      <a:gd name="connsiteX5" fmla="*/ 0 w 148005"/>
                      <a:gd name="connsiteY5" fmla="*/ 394771 h 394771"/>
                      <a:gd name="connsiteX6" fmla="*/ 4480 w 148005"/>
                      <a:gd name="connsiteY6" fmla="*/ 374572 h 394771"/>
                      <a:gd name="connsiteX7" fmla="*/ 15480 w 148005"/>
                      <a:gd name="connsiteY7" fmla="*/ 365469 h 394771"/>
                      <a:gd name="connsiteX8" fmla="*/ 56148 w 148005"/>
                      <a:gd name="connsiteY8" fmla="*/ 309857 h 394771"/>
                      <a:gd name="connsiteX9" fmla="*/ 92948 w 148005"/>
                      <a:gd name="connsiteY9" fmla="*/ 217897 h 394771"/>
                      <a:gd name="connsiteX10" fmla="*/ 139383 w 148005"/>
                      <a:gd name="connsiteY10" fmla="*/ 54771 h 394771"/>
                      <a:gd name="connsiteX11" fmla="*/ 145259 w 148005"/>
                      <a:gd name="connsiteY11" fmla="*/ 0 h 394771"/>
                      <a:gd name="connsiteX12" fmla="*/ 148005 w 148005"/>
                      <a:gd name="connsiteY12" fmla="*/ 250 h 394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8005" h="394771">
                        <a:moveTo>
                          <a:pt x="148005" y="250"/>
                        </a:moveTo>
                        <a:cubicBezTo>
                          <a:pt x="146581" y="36472"/>
                          <a:pt x="143039" y="105520"/>
                          <a:pt x="135717" y="143177"/>
                        </a:cubicBezTo>
                        <a:cubicBezTo>
                          <a:pt x="125480" y="195765"/>
                          <a:pt x="114077" y="242150"/>
                          <a:pt x="90176" y="262724"/>
                        </a:cubicBezTo>
                        <a:cubicBezTo>
                          <a:pt x="66267" y="283298"/>
                          <a:pt x="67156" y="301815"/>
                          <a:pt x="56943" y="326347"/>
                        </a:cubicBezTo>
                        <a:cubicBezTo>
                          <a:pt x="46722" y="350849"/>
                          <a:pt x="32482" y="371454"/>
                          <a:pt x="12968" y="382801"/>
                        </a:cubicBezTo>
                        <a:cubicBezTo>
                          <a:pt x="8841" y="385202"/>
                          <a:pt x="4411" y="389472"/>
                          <a:pt x="0" y="394771"/>
                        </a:cubicBezTo>
                        <a:lnTo>
                          <a:pt x="4480" y="374572"/>
                        </a:lnTo>
                        <a:cubicBezTo>
                          <a:pt x="8189" y="371018"/>
                          <a:pt x="11905" y="367869"/>
                          <a:pt x="15480" y="365469"/>
                        </a:cubicBezTo>
                        <a:cubicBezTo>
                          <a:pt x="36107" y="351597"/>
                          <a:pt x="45316" y="343960"/>
                          <a:pt x="56148" y="309857"/>
                        </a:cubicBezTo>
                        <a:cubicBezTo>
                          <a:pt x="66990" y="275754"/>
                          <a:pt x="76298" y="239157"/>
                          <a:pt x="92948" y="217897"/>
                        </a:cubicBezTo>
                        <a:cubicBezTo>
                          <a:pt x="109591" y="196607"/>
                          <a:pt x="133357" y="118644"/>
                          <a:pt x="139383" y="54771"/>
                        </a:cubicBezTo>
                        <a:cubicBezTo>
                          <a:pt x="141767" y="29458"/>
                          <a:pt x="143734" y="11939"/>
                          <a:pt x="145259" y="0"/>
                        </a:cubicBezTo>
                        <a:lnTo>
                          <a:pt x="148005" y="25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9" name="Hình tự do: Hình 888">
                    <a:extLst>
                      <a:ext uri="{FF2B5EF4-FFF2-40B4-BE49-F238E27FC236}">
                        <a16:creationId xmlns:a16="http://schemas.microsoft.com/office/drawing/2014/main" id="{A9CE9F1C-F15D-0938-A792-F6120B319232}"/>
                      </a:ext>
                    </a:extLst>
                  </p:cNvPr>
                  <p:cNvSpPr/>
                  <p:nvPr/>
                </p:nvSpPr>
                <p:spPr>
                  <a:xfrm>
                    <a:off x="9577826" y="3291091"/>
                    <a:ext cx="62099" cy="175485"/>
                  </a:xfrm>
                  <a:custGeom>
                    <a:avLst/>
                    <a:gdLst>
                      <a:gd name="connsiteX0" fmla="*/ 62099 w 62099"/>
                      <a:gd name="connsiteY0" fmla="*/ 93113 h 175485"/>
                      <a:gd name="connsiteX1" fmla="*/ 59228 w 62099"/>
                      <a:gd name="connsiteY1" fmla="*/ 106050 h 175485"/>
                      <a:gd name="connsiteX2" fmla="*/ 4972 w 62099"/>
                      <a:gd name="connsiteY2" fmla="*/ 175378 h 175485"/>
                      <a:gd name="connsiteX3" fmla="*/ 19202 w 62099"/>
                      <a:gd name="connsiteY3" fmla="*/ 53960 h 175485"/>
                      <a:gd name="connsiteX4" fmla="*/ 13183 w 62099"/>
                      <a:gd name="connsiteY4" fmla="*/ 0 h 175485"/>
                      <a:gd name="connsiteX5" fmla="*/ 32529 w 62099"/>
                      <a:gd name="connsiteY5" fmla="*/ 0 h 175485"/>
                      <a:gd name="connsiteX6" fmla="*/ 33433 w 62099"/>
                      <a:gd name="connsiteY6" fmla="*/ 48099 h 175485"/>
                      <a:gd name="connsiteX7" fmla="*/ 10829 w 62099"/>
                      <a:gd name="connsiteY7" fmla="*/ 155676 h 175485"/>
                      <a:gd name="connsiteX8" fmla="*/ 32176 w 62099"/>
                      <a:gd name="connsiteY8" fmla="*/ 121355 h 175485"/>
                      <a:gd name="connsiteX9" fmla="*/ 62099 w 62099"/>
                      <a:gd name="connsiteY9" fmla="*/ 93113 h 175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2099" h="175485">
                        <a:moveTo>
                          <a:pt x="62099" y="93113"/>
                        </a:moveTo>
                        <a:lnTo>
                          <a:pt x="59228" y="106050"/>
                        </a:lnTo>
                        <a:cubicBezTo>
                          <a:pt x="38710" y="119454"/>
                          <a:pt x="18367" y="178339"/>
                          <a:pt x="4972" y="175378"/>
                        </a:cubicBezTo>
                        <a:cubicBezTo>
                          <a:pt x="-10097" y="172011"/>
                          <a:pt x="13342" y="77838"/>
                          <a:pt x="19202" y="53960"/>
                        </a:cubicBezTo>
                        <a:cubicBezTo>
                          <a:pt x="23170" y="37844"/>
                          <a:pt x="17350" y="13809"/>
                          <a:pt x="13183" y="0"/>
                        </a:cubicBezTo>
                        <a:lnTo>
                          <a:pt x="32529" y="0"/>
                        </a:lnTo>
                        <a:cubicBezTo>
                          <a:pt x="34421" y="12500"/>
                          <a:pt x="36095" y="30923"/>
                          <a:pt x="33433" y="48099"/>
                        </a:cubicBezTo>
                        <a:cubicBezTo>
                          <a:pt x="28828" y="77838"/>
                          <a:pt x="9573" y="148164"/>
                          <a:pt x="10829" y="155676"/>
                        </a:cubicBezTo>
                        <a:cubicBezTo>
                          <a:pt x="12086" y="163220"/>
                          <a:pt x="19620" y="149816"/>
                          <a:pt x="32176" y="121355"/>
                        </a:cubicBezTo>
                        <a:cubicBezTo>
                          <a:pt x="40836" y="101748"/>
                          <a:pt x="54474" y="95233"/>
                          <a:pt x="62099" y="9311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74" name="Đồ họa 3">
                  <a:extLst>
                    <a:ext uri="{FF2B5EF4-FFF2-40B4-BE49-F238E27FC236}">
                      <a16:creationId xmlns:a16="http://schemas.microsoft.com/office/drawing/2014/main" id="{794BD796-C51B-BD68-76B7-2B77C8C4E1BC}"/>
                    </a:ext>
                  </a:extLst>
                </p:cNvPr>
                <p:cNvGrpSpPr/>
                <p:nvPr/>
              </p:nvGrpSpPr>
              <p:grpSpPr>
                <a:xfrm>
                  <a:off x="9407142" y="3308224"/>
                  <a:ext cx="233521" cy="583921"/>
                  <a:chOff x="9407142" y="3308224"/>
                  <a:chExt cx="233521" cy="583921"/>
                </a:xfrm>
                <a:solidFill>
                  <a:srgbClr val="AF4545"/>
                </a:solidFill>
              </p:grpSpPr>
              <p:grpSp>
                <p:nvGrpSpPr>
                  <p:cNvPr id="875" name="Đồ họa 3">
                    <a:extLst>
                      <a:ext uri="{FF2B5EF4-FFF2-40B4-BE49-F238E27FC236}">
                        <a16:creationId xmlns:a16="http://schemas.microsoft.com/office/drawing/2014/main" id="{9E28709D-4908-DC8C-11B4-9D1818DEBBBE}"/>
                      </a:ext>
                    </a:extLst>
                  </p:cNvPr>
                  <p:cNvGrpSpPr/>
                  <p:nvPr/>
                </p:nvGrpSpPr>
                <p:grpSpPr>
                  <a:xfrm>
                    <a:off x="9538517" y="3308224"/>
                    <a:ext cx="102146" cy="12556"/>
                    <a:chOff x="9538517" y="3308224"/>
                    <a:chExt cx="102146" cy="12556"/>
                  </a:xfrm>
                  <a:solidFill>
                    <a:srgbClr val="AF4545"/>
                  </a:solidFill>
                </p:grpSpPr>
                <p:sp>
                  <p:nvSpPr>
                    <p:cNvPr id="879" name="Hình tự do: Hình 878">
                      <a:extLst>
                        <a:ext uri="{FF2B5EF4-FFF2-40B4-BE49-F238E27FC236}">
                          <a16:creationId xmlns:a16="http://schemas.microsoft.com/office/drawing/2014/main" id="{DE2949FE-3E85-BC84-8C80-9E17726232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38517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0" name="Hình tự do: Hình 879">
                      <a:extLst>
                        <a:ext uri="{FF2B5EF4-FFF2-40B4-BE49-F238E27FC236}">
                          <a16:creationId xmlns:a16="http://schemas.microsoft.com/office/drawing/2014/main" id="{3B6A7AC3-A075-ADFE-835A-8D2D4B90ED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28107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76" name="Đồ họa 3">
                    <a:extLst>
                      <a:ext uri="{FF2B5EF4-FFF2-40B4-BE49-F238E27FC236}">
                        <a16:creationId xmlns:a16="http://schemas.microsoft.com/office/drawing/2014/main" id="{8A24CCF5-4C98-8E3A-42C5-C44792D58818}"/>
                      </a:ext>
                    </a:extLst>
                  </p:cNvPr>
                  <p:cNvGrpSpPr/>
                  <p:nvPr/>
                </p:nvGrpSpPr>
                <p:grpSpPr>
                  <a:xfrm>
                    <a:off x="9407142" y="3879589"/>
                    <a:ext cx="102149" cy="12556"/>
                    <a:chOff x="9407142" y="3879589"/>
                    <a:chExt cx="102149" cy="12556"/>
                  </a:xfrm>
                  <a:solidFill>
                    <a:srgbClr val="AF4545"/>
                  </a:solidFill>
                </p:grpSpPr>
                <p:sp>
                  <p:nvSpPr>
                    <p:cNvPr id="877" name="Hình tự do: Hình 876">
                      <a:extLst>
                        <a:ext uri="{FF2B5EF4-FFF2-40B4-BE49-F238E27FC236}">
                          <a16:creationId xmlns:a16="http://schemas.microsoft.com/office/drawing/2014/main" id="{CC53AA51-CB4C-B262-F9C5-DD45A6E221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7142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78" name="Hình tự do: Hình 877">
                      <a:extLst>
                        <a:ext uri="{FF2B5EF4-FFF2-40B4-BE49-F238E27FC236}">
                          <a16:creationId xmlns:a16="http://schemas.microsoft.com/office/drawing/2014/main" id="{5FFA499E-29E2-F388-75A9-8EF765B7E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96736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833" name="Đồ họa 3">
                <a:extLst>
                  <a:ext uri="{FF2B5EF4-FFF2-40B4-BE49-F238E27FC236}">
                    <a16:creationId xmlns:a16="http://schemas.microsoft.com/office/drawing/2014/main" id="{5C959548-4B3F-D988-C181-4A836035CB12}"/>
                  </a:ext>
                </a:extLst>
              </p:cNvPr>
              <p:cNvGrpSpPr/>
              <p:nvPr/>
            </p:nvGrpSpPr>
            <p:grpSpPr>
              <a:xfrm>
                <a:off x="9573639" y="3373543"/>
                <a:ext cx="242087" cy="535765"/>
                <a:chOff x="9573639" y="3373543"/>
                <a:chExt cx="242087" cy="535765"/>
              </a:xfrm>
            </p:grpSpPr>
            <p:sp>
              <p:nvSpPr>
                <p:cNvPr id="853" name="Hình tự do: Hình 852">
                  <a:extLst>
                    <a:ext uri="{FF2B5EF4-FFF2-40B4-BE49-F238E27FC236}">
                      <a16:creationId xmlns:a16="http://schemas.microsoft.com/office/drawing/2014/main" id="{BCB9642B-BF1B-D644-8F77-57082254EBC6}"/>
                    </a:ext>
                  </a:extLst>
                </p:cNvPr>
                <p:cNvSpPr/>
                <p:nvPr/>
              </p:nvSpPr>
              <p:spPr>
                <a:xfrm>
                  <a:off x="9585603" y="3373543"/>
                  <a:ext cx="230123" cy="535765"/>
                </a:xfrm>
                <a:custGeom>
                  <a:avLst/>
                  <a:gdLst>
                    <a:gd name="connsiteX0" fmla="*/ 222966 w 230123"/>
                    <a:gd name="connsiteY0" fmla="*/ 0 h 535765"/>
                    <a:gd name="connsiteX1" fmla="*/ 229949 w 230123"/>
                    <a:gd name="connsiteY1" fmla="*/ 8697 h 535765"/>
                    <a:gd name="connsiteX2" fmla="*/ 229949 w 230123"/>
                    <a:gd name="connsiteY2" fmla="*/ 8697 h 535765"/>
                    <a:gd name="connsiteX3" fmla="*/ 224992 w 230123"/>
                    <a:gd name="connsiteY3" fmla="*/ 31079 h 535765"/>
                    <a:gd name="connsiteX4" fmla="*/ 216357 w 230123"/>
                    <a:gd name="connsiteY4" fmla="*/ 69952 h 535765"/>
                    <a:gd name="connsiteX5" fmla="*/ 216357 w 230123"/>
                    <a:gd name="connsiteY5" fmla="*/ 69952 h 535765"/>
                    <a:gd name="connsiteX6" fmla="*/ 207660 w 230123"/>
                    <a:gd name="connsiteY6" fmla="*/ 109136 h 535765"/>
                    <a:gd name="connsiteX7" fmla="*/ 207660 w 230123"/>
                    <a:gd name="connsiteY7" fmla="*/ 109136 h 535765"/>
                    <a:gd name="connsiteX8" fmla="*/ 199244 w 230123"/>
                    <a:gd name="connsiteY8" fmla="*/ 147167 h 535765"/>
                    <a:gd name="connsiteX9" fmla="*/ 194692 w 230123"/>
                    <a:gd name="connsiteY9" fmla="*/ 167585 h 535765"/>
                    <a:gd name="connsiteX10" fmla="*/ 160371 w 230123"/>
                    <a:gd name="connsiteY10" fmla="*/ 322264 h 535765"/>
                    <a:gd name="connsiteX11" fmla="*/ 156578 w 230123"/>
                    <a:gd name="connsiteY11" fmla="*/ 339409 h 535765"/>
                    <a:gd name="connsiteX12" fmla="*/ 127337 w 230123"/>
                    <a:gd name="connsiteY12" fmla="*/ 471207 h 535765"/>
                    <a:gd name="connsiteX13" fmla="*/ 127337 w 230123"/>
                    <a:gd name="connsiteY13" fmla="*/ 471238 h 535765"/>
                    <a:gd name="connsiteX14" fmla="*/ 122431 w 230123"/>
                    <a:gd name="connsiteY14" fmla="*/ 493340 h 535765"/>
                    <a:gd name="connsiteX15" fmla="*/ 113014 w 230123"/>
                    <a:gd name="connsiteY15" fmla="*/ 535766 h 535765"/>
                    <a:gd name="connsiteX16" fmla="*/ 0 w 230123"/>
                    <a:gd name="connsiteY16" fmla="*/ 535766 h 535765"/>
                    <a:gd name="connsiteX17" fmla="*/ 4664 w 230123"/>
                    <a:gd name="connsiteY17" fmla="*/ 514755 h 535765"/>
                    <a:gd name="connsiteX18" fmla="*/ 4664 w 230123"/>
                    <a:gd name="connsiteY18" fmla="*/ 514755 h 535765"/>
                    <a:gd name="connsiteX19" fmla="*/ 14583 w 230123"/>
                    <a:gd name="connsiteY19" fmla="*/ 470022 h 535765"/>
                    <a:gd name="connsiteX20" fmla="*/ 22451 w 230123"/>
                    <a:gd name="connsiteY20" fmla="*/ 434579 h 535765"/>
                    <a:gd name="connsiteX21" fmla="*/ 22451 w 230123"/>
                    <a:gd name="connsiteY21" fmla="*/ 434579 h 535765"/>
                    <a:gd name="connsiteX22" fmla="*/ 31057 w 230123"/>
                    <a:gd name="connsiteY22" fmla="*/ 395769 h 535765"/>
                    <a:gd name="connsiteX23" fmla="*/ 73041 w 230123"/>
                    <a:gd name="connsiteY23" fmla="*/ 206551 h 535765"/>
                    <a:gd name="connsiteX24" fmla="*/ 92589 w 230123"/>
                    <a:gd name="connsiteY24" fmla="*/ 118456 h 535765"/>
                    <a:gd name="connsiteX25" fmla="*/ 92589 w 230123"/>
                    <a:gd name="connsiteY25" fmla="*/ 118425 h 535765"/>
                    <a:gd name="connsiteX26" fmla="*/ 105766 w 230123"/>
                    <a:gd name="connsiteY26" fmla="*/ 59104 h 535765"/>
                    <a:gd name="connsiteX27" fmla="*/ 109332 w 230123"/>
                    <a:gd name="connsiteY27" fmla="*/ 42987 h 535765"/>
                    <a:gd name="connsiteX28" fmla="*/ 109332 w 230123"/>
                    <a:gd name="connsiteY28" fmla="*/ 42987 h 535765"/>
                    <a:gd name="connsiteX29" fmla="*/ 116717 w 230123"/>
                    <a:gd name="connsiteY29" fmla="*/ 9757 h 535765"/>
                    <a:gd name="connsiteX30" fmla="*/ 116717 w 230123"/>
                    <a:gd name="connsiteY30" fmla="*/ 9757 h 535765"/>
                    <a:gd name="connsiteX31" fmla="*/ 118877 w 230123"/>
                    <a:gd name="connsiteY31" fmla="*/ 0 h 535765"/>
                    <a:gd name="connsiteX32" fmla="*/ 222966 w 230123"/>
                    <a:gd name="connsiteY32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30123" h="535765">
                      <a:moveTo>
                        <a:pt x="222966" y="0"/>
                      </a:moveTo>
                      <a:cubicBezTo>
                        <a:pt x="227549" y="0"/>
                        <a:pt x="230946" y="4239"/>
                        <a:pt x="229949" y="8697"/>
                      </a:cubicBezTo>
                      <a:lnTo>
                        <a:pt x="229949" y="8697"/>
                      </a:lnTo>
                      <a:lnTo>
                        <a:pt x="224992" y="31079"/>
                      </a:lnTo>
                      <a:lnTo>
                        <a:pt x="216357" y="69952"/>
                      </a:lnTo>
                      <a:lnTo>
                        <a:pt x="216357" y="69952"/>
                      </a:lnTo>
                      <a:lnTo>
                        <a:pt x="207660" y="109136"/>
                      </a:lnTo>
                      <a:lnTo>
                        <a:pt x="207660" y="109136"/>
                      </a:lnTo>
                      <a:lnTo>
                        <a:pt x="199244" y="147167"/>
                      </a:lnTo>
                      <a:lnTo>
                        <a:pt x="194692" y="167585"/>
                      </a:lnTo>
                      <a:lnTo>
                        <a:pt x="160371" y="322264"/>
                      </a:lnTo>
                      <a:lnTo>
                        <a:pt x="156578" y="339409"/>
                      </a:lnTo>
                      <a:lnTo>
                        <a:pt x="127337" y="471207"/>
                      </a:lnTo>
                      <a:lnTo>
                        <a:pt x="127337" y="471238"/>
                      </a:lnTo>
                      <a:lnTo>
                        <a:pt x="122431" y="493340"/>
                      </a:lnTo>
                      <a:lnTo>
                        <a:pt x="113014" y="535766"/>
                      </a:lnTo>
                      <a:lnTo>
                        <a:pt x="0" y="535766"/>
                      </a:lnTo>
                      <a:lnTo>
                        <a:pt x="4664" y="514755"/>
                      </a:lnTo>
                      <a:lnTo>
                        <a:pt x="4664" y="514755"/>
                      </a:lnTo>
                      <a:lnTo>
                        <a:pt x="14583" y="470022"/>
                      </a:lnTo>
                      <a:lnTo>
                        <a:pt x="22451" y="434579"/>
                      </a:lnTo>
                      <a:lnTo>
                        <a:pt x="22451" y="434579"/>
                      </a:lnTo>
                      <a:lnTo>
                        <a:pt x="31057" y="395769"/>
                      </a:lnTo>
                      <a:lnTo>
                        <a:pt x="73041" y="206551"/>
                      </a:lnTo>
                      <a:lnTo>
                        <a:pt x="92589" y="118456"/>
                      </a:lnTo>
                      <a:cubicBezTo>
                        <a:pt x="92599" y="118456"/>
                        <a:pt x="92589" y="118425"/>
                        <a:pt x="92589" y="118425"/>
                      </a:cubicBezTo>
                      <a:lnTo>
                        <a:pt x="105766" y="59104"/>
                      </a:lnTo>
                      <a:lnTo>
                        <a:pt x="109332" y="42987"/>
                      </a:lnTo>
                      <a:lnTo>
                        <a:pt x="109332" y="42987"/>
                      </a:lnTo>
                      <a:lnTo>
                        <a:pt x="116717" y="9757"/>
                      </a:lnTo>
                      <a:lnTo>
                        <a:pt x="116717" y="9757"/>
                      </a:lnTo>
                      <a:lnTo>
                        <a:pt x="118877" y="0"/>
                      </a:lnTo>
                      <a:lnTo>
                        <a:pt x="222966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4" name="Hình tự do: Hình 853">
                  <a:extLst>
                    <a:ext uri="{FF2B5EF4-FFF2-40B4-BE49-F238E27FC236}">
                      <a16:creationId xmlns:a16="http://schemas.microsoft.com/office/drawing/2014/main" id="{3AE7A452-CC58-E122-A01C-6BDEC6E80DFA}"/>
                    </a:ext>
                  </a:extLst>
                </p:cNvPr>
                <p:cNvSpPr/>
                <p:nvPr/>
              </p:nvSpPr>
              <p:spPr>
                <a:xfrm>
                  <a:off x="9573639" y="3373543"/>
                  <a:ext cx="231875" cy="535765"/>
                </a:xfrm>
                <a:custGeom>
                  <a:avLst/>
                  <a:gdLst>
                    <a:gd name="connsiteX0" fmla="*/ 231875 w 231875"/>
                    <a:gd name="connsiteY0" fmla="*/ 0 h 535765"/>
                    <a:gd name="connsiteX1" fmla="*/ 229943 w 231875"/>
                    <a:gd name="connsiteY1" fmla="*/ 8697 h 535765"/>
                    <a:gd name="connsiteX2" fmla="*/ 224986 w 231875"/>
                    <a:gd name="connsiteY2" fmla="*/ 31079 h 535765"/>
                    <a:gd name="connsiteX3" fmla="*/ 216351 w 231875"/>
                    <a:gd name="connsiteY3" fmla="*/ 69952 h 535765"/>
                    <a:gd name="connsiteX4" fmla="*/ 216351 w 231875"/>
                    <a:gd name="connsiteY4" fmla="*/ 69952 h 535765"/>
                    <a:gd name="connsiteX5" fmla="*/ 207654 w 231875"/>
                    <a:gd name="connsiteY5" fmla="*/ 109136 h 535765"/>
                    <a:gd name="connsiteX6" fmla="*/ 207654 w 231875"/>
                    <a:gd name="connsiteY6" fmla="*/ 109136 h 535765"/>
                    <a:gd name="connsiteX7" fmla="*/ 199237 w 231875"/>
                    <a:gd name="connsiteY7" fmla="*/ 147167 h 535765"/>
                    <a:gd name="connsiteX8" fmla="*/ 194717 w 231875"/>
                    <a:gd name="connsiteY8" fmla="*/ 167585 h 535765"/>
                    <a:gd name="connsiteX9" fmla="*/ 160387 w 231875"/>
                    <a:gd name="connsiteY9" fmla="*/ 322264 h 535765"/>
                    <a:gd name="connsiteX10" fmla="*/ 156578 w 231875"/>
                    <a:gd name="connsiteY10" fmla="*/ 339409 h 535765"/>
                    <a:gd name="connsiteX11" fmla="*/ 127337 w 231875"/>
                    <a:gd name="connsiteY11" fmla="*/ 471207 h 535765"/>
                    <a:gd name="connsiteX12" fmla="*/ 127337 w 231875"/>
                    <a:gd name="connsiteY12" fmla="*/ 471238 h 535765"/>
                    <a:gd name="connsiteX13" fmla="*/ 122431 w 231875"/>
                    <a:gd name="connsiteY13" fmla="*/ 493308 h 535765"/>
                    <a:gd name="connsiteX14" fmla="*/ 113014 w 231875"/>
                    <a:gd name="connsiteY14" fmla="*/ 535766 h 535765"/>
                    <a:gd name="connsiteX15" fmla="*/ 0 w 231875"/>
                    <a:gd name="connsiteY15" fmla="*/ 535766 h 535765"/>
                    <a:gd name="connsiteX16" fmla="*/ 4664 w 231875"/>
                    <a:gd name="connsiteY16" fmla="*/ 514755 h 535765"/>
                    <a:gd name="connsiteX17" fmla="*/ 4664 w 231875"/>
                    <a:gd name="connsiteY17" fmla="*/ 514755 h 535765"/>
                    <a:gd name="connsiteX18" fmla="*/ 14583 w 231875"/>
                    <a:gd name="connsiteY18" fmla="*/ 470022 h 535765"/>
                    <a:gd name="connsiteX19" fmla="*/ 22454 w 231875"/>
                    <a:gd name="connsiteY19" fmla="*/ 434579 h 535765"/>
                    <a:gd name="connsiteX20" fmla="*/ 22454 w 231875"/>
                    <a:gd name="connsiteY20" fmla="*/ 434548 h 535765"/>
                    <a:gd name="connsiteX21" fmla="*/ 31057 w 231875"/>
                    <a:gd name="connsiteY21" fmla="*/ 395769 h 535765"/>
                    <a:gd name="connsiteX22" fmla="*/ 73041 w 231875"/>
                    <a:gd name="connsiteY22" fmla="*/ 206551 h 535765"/>
                    <a:gd name="connsiteX23" fmla="*/ 92586 w 231875"/>
                    <a:gd name="connsiteY23" fmla="*/ 118456 h 535765"/>
                    <a:gd name="connsiteX24" fmla="*/ 92586 w 231875"/>
                    <a:gd name="connsiteY24" fmla="*/ 118425 h 535765"/>
                    <a:gd name="connsiteX25" fmla="*/ 105766 w 231875"/>
                    <a:gd name="connsiteY25" fmla="*/ 59073 h 535765"/>
                    <a:gd name="connsiteX26" fmla="*/ 109329 w 231875"/>
                    <a:gd name="connsiteY26" fmla="*/ 42987 h 535765"/>
                    <a:gd name="connsiteX27" fmla="*/ 109329 w 231875"/>
                    <a:gd name="connsiteY27" fmla="*/ 42987 h 535765"/>
                    <a:gd name="connsiteX28" fmla="*/ 116714 w 231875"/>
                    <a:gd name="connsiteY28" fmla="*/ 9757 h 535765"/>
                    <a:gd name="connsiteX29" fmla="*/ 116714 w 231875"/>
                    <a:gd name="connsiteY29" fmla="*/ 9726 h 535765"/>
                    <a:gd name="connsiteX30" fmla="*/ 118874 w 231875"/>
                    <a:gd name="connsiteY30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31875" h="535765">
                      <a:moveTo>
                        <a:pt x="231875" y="0"/>
                      </a:moveTo>
                      <a:lnTo>
                        <a:pt x="229943" y="8697"/>
                      </a:lnTo>
                      <a:lnTo>
                        <a:pt x="224986" y="31079"/>
                      </a:lnTo>
                      <a:lnTo>
                        <a:pt x="216351" y="69952"/>
                      </a:lnTo>
                      <a:lnTo>
                        <a:pt x="216351" y="69952"/>
                      </a:lnTo>
                      <a:lnTo>
                        <a:pt x="207654" y="109136"/>
                      </a:lnTo>
                      <a:lnTo>
                        <a:pt x="207654" y="109136"/>
                      </a:lnTo>
                      <a:lnTo>
                        <a:pt x="199237" y="147167"/>
                      </a:lnTo>
                      <a:lnTo>
                        <a:pt x="194717" y="167585"/>
                      </a:lnTo>
                      <a:lnTo>
                        <a:pt x="160387" y="322264"/>
                      </a:lnTo>
                      <a:lnTo>
                        <a:pt x="156578" y="339409"/>
                      </a:lnTo>
                      <a:lnTo>
                        <a:pt x="127337" y="471207"/>
                      </a:lnTo>
                      <a:lnTo>
                        <a:pt x="127337" y="471238"/>
                      </a:lnTo>
                      <a:lnTo>
                        <a:pt x="122431" y="493308"/>
                      </a:lnTo>
                      <a:lnTo>
                        <a:pt x="113014" y="535766"/>
                      </a:lnTo>
                      <a:lnTo>
                        <a:pt x="0" y="535766"/>
                      </a:lnTo>
                      <a:lnTo>
                        <a:pt x="4664" y="514755"/>
                      </a:lnTo>
                      <a:lnTo>
                        <a:pt x="4664" y="514755"/>
                      </a:lnTo>
                      <a:lnTo>
                        <a:pt x="14583" y="470022"/>
                      </a:lnTo>
                      <a:lnTo>
                        <a:pt x="22454" y="434579"/>
                      </a:lnTo>
                      <a:lnTo>
                        <a:pt x="22454" y="434548"/>
                      </a:lnTo>
                      <a:lnTo>
                        <a:pt x="31057" y="395769"/>
                      </a:lnTo>
                      <a:lnTo>
                        <a:pt x="73041" y="206551"/>
                      </a:lnTo>
                      <a:lnTo>
                        <a:pt x="92586" y="118456"/>
                      </a:lnTo>
                      <a:lnTo>
                        <a:pt x="92586" y="118425"/>
                      </a:lnTo>
                      <a:lnTo>
                        <a:pt x="105766" y="59073"/>
                      </a:lnTo>
                      <a:lnTo>
                        <a:pt x="109329" y="42987"/>
                      </a:lnTo>
                      <a:lnTo>
                        <a:pt x="109329" y="42987"/>
                      </a:lnTo>
                      <a:lnTo>
                        <a:pt x="116714" y="9757"/>
                      </a:lnTo>
                      <a:lnTo>
                        <a:pt x="116714" y="9726"/>
                      </a:lnTo>
                      <a:lnTo>
                        <a:pt x="118874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55" name="Đồ họa 3">
                  <a:extLst>
                    <a:ext uri="{FF2B5EF4-FFF2-40B4-BE49-F238E27FC236}">
                      <a16:creationId xmlns:a16="http://schemas.microsoft.com/office/drawing/2014/main" id="{1DA2D014-DD3E-A188-A25B-5C96821895BF}"/>
                    </a:ext>
                  </a:extLst>
                </p:cNvPr>
                <p:cNvGrpSpPr/>
                <p:nvPr/>
              </p:nvGrpSpPr>
              <p:grpSpPr>
                <a:xfrm>
                  <a:off x="9578299" y="3373543"/>
                  <a:ext cx="225282" cy="535765"/>
                  <a:chOff x="9578299" y="3373543"/>
                  <a:chExt cx="225282" cy="535765"/>
                </a:xfrm>
                <a:solidFill>
                  <a:srgbClr val="FB9D7E"/>
                </a:solidFill>
              </p:grpSpPr>
              <p:sp>
                <p:nvSpPr>
                  <p:cNvPr id="863" name="Hình tự do: Hình 862">
                    <a:extLst>
                      <a:ext uri="{FF2B5EF4-FFF2-40B4-BE49-F238E27FC236}">
                        <a16:creationId xmlns:a16="http://schemas.microsoft.com/office/drawing/2014/main" id="{EF305DDE-7D36-76EA-40B9-454F0CDB9820}"/>
                      </a:ext>
                    </a:extLst>
                  </p:cNvPr>
                  <p:cNvSpPr/>
                  <p:nvPr/>
                </p:nvSpPr>
                <p:spPr>
                  <a:xfrm>
                    <a:off x="9670212" y="3373543"/>
                    <a:ext cx="119778" cy="183550"/>
                  </a:xfrm>
                  <a:custGeom>
                    <a:avLst/>
                    <a:gdLst>
                      <a:gd name="connsiteX0" fmla="*/ 119779 w 119778"/>
                      <a:gd name="connsiteY0" fmla="*/ 69952 h 183550"/>
                      <a:gd name="connsiteX1" fmla="*/ 119779 w 119778"/>
                      <a:gd name="connsiteY1" fmla="*/ 69952 h 183550"/>
                      <a:gd name="connsiteX2" fmla="*/ 119342 w 119778"/>
                      <a:gd name="connsiteY2" fmla="*/ 70949 h 183550"/>
                      <a:gd name="connsiteX3" fmla="*/ 113388 w 119778"/>
                      <a:gd name="connsiteY3" fmla="*/ 86442 h 183550"/>
                      <a:gd name="connsiteX4" fmla="*/ 103164 w 119778"/>
                      <a:gd name="connsiteY4" fmla="*/ 107671 h 183550"/>
                      <a:gd name="connsiteX5" fmla="*/ 67387 w 119778"/>
                      <a:gd name="connsiteY5" fmla="*/ 148445 h 183550"/>
                      <a:gd name="connsiteX6" fmla="*/ 19343 w 119778"/>
                      <a:gd name="connsiteY6" fmla="*/ 167211 h 183550"/>
                      <a:gd name="connsiteX7" fmla="*/ 13174 w 119778"/>
                      <a:gd name="connsiteY7" fmla="*/ 122073 h 183550"/>
                      <a:gd name="connsiteX8" fmla="*/ 18857 w 119778"/>
                      <a:gd name="connsiteY8" fmla="*/ 82234 h 183550"/>
                      <a:gd name="connsiteX9" fmla="*/ 29699 w 119778"/>
                      <a:gd name="connsiteY9" fmla="*/ 21696 h 183550"/>
                      <a:gd name="connsiteX10" fmla="*/ 29699 w 119778"/>
                      <a:gd name="connsiteY10" fmla="*/ 21696 h 183550"/>
                      <a:gd name="connsiteX11" fmla="*/ 30032 w 119778"/>
                      <a:gd name="connsiteY11" fmla="*/ 17987 h 183550"/>
                      <a:gd name="connsiteX12" fmla="*/ 30643 w 119778"/>
                      <a:gd name="connsiteY12" fmla="*/ 7980 h 183550"/>
                      <a:gd name="connsiteX13" fmla="*/ 31070 w 119778"/>
                      <a:gd name="connsiteY13" fmla="*/ 0 h 183550"/>
                      <a:gd name="connsiteX14" fmla="*/ 22298 w 119778"/>
                      <a:gd name="connsiteY14" fmla="*/ 0 h 183550"/>
                      <a:gd name="connsiteX15" fmla="*/ 20138 w 119778"/>
                      <a:gd name="connsiteY15" fmla="*/ 9757 h 183550"/>
                      <a:gd name="connsiteX16" fmla="*/ 20138 w 119778"/>
                      <a:gd name="connsiteY16" fmla="*/ 9757 h 183550"/>
                      <a:gd name="connsiteX17" fmla="*/ 21167 w 119778"/>
                      <a:gd name="connsiteY17" fmla="*/ 20481 h 183550"/>
                      <a:gd name="connsiteX18" fmla="*/ 16840 w 119778"/>
                      <a:gd name="connsiteY18" fmla="*/ 63780 h 183550"/>
                      <a:gd name="connsiteX19" fmla="*/ 12756 w 119778"/>
                      <a:gd name="connsiteY19" fmla="*/ 43019 h 183550"/>
                      <a:gd name="connsiteX20" fmla="*/ 9190 w 119778"/>
                      <a:gd name="connsiteY20" fmla="*/ 59104 h 183550"/>
                      <a:gd name="connsiteX21" fmla="*/ 11216 w 119778"/>
                      <a:gd name="connsiteY21" fmla="*/ 73661 h 183550"/>
                      <a:gd name="connsiteX22" fmla="*/ 6285 w 119778"/>
                      <a:gd name="connsiteY22" fmla="*/ 118519 h 183550"/>
                      <a:gd name="connsiteX23" fmla="*/ 57 w 119778"/>
                      <a:gd name="connsiteY23" fmla="*/ 160228 h 183550"/>
                      <a:gd name="connsiteX24" fmla="*/ 18632 w 119778"/>
                      <a:gd name="connsiteY24" fmla="*/ 175471 h 183550"/>
                      <a:gd name="connsiteX25" fmla="*/ 44892 w 119778"/>
                      <a:gd name="connsiteY25" fmla="*/ 183327 h 183550"/>
                      <a:gd name="connsiteX26" fmla="*/ 111081 w 119778"/>
                      <a:gd name="connsiteY26" fmla="*/ 109167 h 183550"/>
                      <a:gd name="connsiteX27" fmla="*/ 111081 w 119778"/>
                      <a:gd name="connsiteY27" fmla="*/ 109136 h 183550"/>
                      <a:gd name="connsiteX28" fmla="*/ 119779 w 119778"/>
                      <a:gd name="connsiteY28" fmla="*/ 69952 h 183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19778" h="183550">
                        <a:moveTo>
                          <a:pt x="119779" y="69952"/>
                        </a:moveTo>
                        <a:cubicBezTo>
                          <a:pt x="119779" y="69952"/>
                          <a:pt x="119779" y="69952"/>
                          <a:pt x="119779" y="69952"/>
                        </a:cubicBezTo>
                        <a:cubicBezTo>
                          <a:pt x="119623" y="70295"/>
                          <a:pt x="119498" y="70606"/>
                          <a:pt x="119342" y="70949"/>
                        </a:cubicBezTo>
                        <a:cubicBezTo>
                          <a:pt x="116194" y="77963"/>
                          <a:pt x="114542" y="82733"/>
                          <a:pt x="113388" y="86442"/>
                        </a:cubicBezTo>
                        <a:cubicBezTo>
                          <a:pt x="110957" y="94298"/>
                          <a:pt x="110676" y="97571"/>
                          <a:pt x="103164" y="107671"/>
                        </a:cubicBezTo>
                        <a:cubicBezTo>
                          <a:pt x="91380" y="123538"/>
                          <a:pt x="83525" y="129616"/>
                          <a:pt x="67387" y="148445"/>
                        </a:cubicBezTo>
                        <a:cubicBezTo>
                          <a:pt x="51255" y="167273"/>
                          <a:pt x="30886" y="177342"/>
                          <a:pt x="19343" y="167211"/>
                        </a:cubicBezTo>
                        <a:cubicBezTo>
                          <a:pt x="12653" y="161319"/>
                          <a:pt x="11718" y="142054"/>
                          <a:pt x="13174" y="122073"/>
                        </a:cubicBezTo>
                        <a:cubicBezTo>
                          <a:pt x="14228" y="107515"/>
                          <a:pt x="16566" y="92614"/>
                          <a:pt x="18857" y="82234"/>
                        </a:cubicBezTo>
                        <a:cubicBezTo>
                          <a:pt x="23311" y="62096"/>
                          <a:pt x="27713" y="42208"/>
                          <a:pt x="29699" y="21696"/>
                        </a:cubicBezTo>
                        <a:lnTo>
                          <a:pt x="29699" y="21696"/>
                        </a:lnTo>
                        <a:cubicBezTo>
                          <a:pt x="29823" y="20449"/>
                          <a:pt x="29933" y="19234"/>
                          <a:pt x="30032" y="17987"/>
                        </a:cubicBezTo>
                        <a:cubicBezTo>
                          <a:pt x="30310" y="14683"/>
                          <a:pt x="30509" y="11316"/>
                          <a:pt x="30643" y="7980"/>
                        </a:cubicBezTo>
                        <a:cubicBezTo>
                          <a:pt x="30762" y="5019"/>
                          <a:pt x="30902" y="2369"/>
                          <a:pt x="31070" y="0"/>
                        </a:cubicBezTo>
                        <a:lnTo>
                          <a:pt x="22298" y="0"/>
                        </a:lnTo>
                        <a:lnTo>
                          <a:pt x="20138" y="9757"/>
                        </a:lnTo>
                        <a:lnTo>
                          <a:pt x="20138" y="9757"/>
                        </a:lnTo>
                        <a:cubicBezTo>
                          <a:pt x="20372" y="13217"/>
                          <a:pt x="20715" y="16802"/>
                          <a:pt x="21167" y="20481"/>
                        </a:cubicBezTo>
                        <a:cubicBezTo>
                          <a:pt x="23502" y="39402"/>
                          <a:pt x="16840" y="63780"/>
                          <a:pt x="16840" y="63780"/>
                        </a:cubicBezTo>
                        <a:cubicBezTo>
                          <a:pt x="16840" y="63780"/>
                          <a:pt x="15752" y="53835"/>
                          <a:pt x="12756" y="43019"/>
                        </a:cubicBezTo>
                        <a:lnTo>
                          <a:pt x="9190" y="59104"/>
                        </a:lnTo>
                        <a:cubicBezTo>
                          <a:pt x="9811" y="63437"/>
                          <a:pt x="10437" y="68237"/>
                          <a:pt x="11216" y="73661"/>
                        </a:cubicBezTo>
                        <a:cubicBezTo>
                          <a:pt x="12682" y="83855"/>
                          <a:pt x="9592" y="101436"/>
                          <a:pt x="6285" y="118519"/>
                        </a:cubicBezTo>
                        <a:cubicBezTo>
                          <a:pt x="3002" y="135477"/>
                          <a:pt x="-489" y="151967"/>
                          <a:pt x="57" y="160228"/>
                        </a:cubicBezTo>
                        <a:cubicBezTo>
                          <a:pt x="1154" y="176843"/>
                          <a:pt x="6787" y="173695"/>
                          <a:pt x="18632" y="175471"/>
                        </a:cubicBezTo>
                        <a:cubicBezTo>
                          <a:pt x="30478" y="177279"/>
                          <a:pt x="31148" y="184948"/>
                          <a:pt x="44892" y="183327"/>
                        </a:cubicBezTo>
                        <a:cubicBezTo>
                          <a:pt x="58521" y="181706"/>
                          <a:pt x="99984" y="124161"/>
                          <a:pt x="111081" y="109167"/>
                        </a:cubicBezTo>
                        <a:lnTo>
                          <a:pt x="111081" y="109136"/>
                        </a:lnTo>
                        <a:lnTo>
                          <a:pt x="119779" y="69952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4" name="Hình tự do: Hình 863">
                    <a:extLst>
                      <a:ext uri="{FF2B5EF4-FFF2-40B4-BE49-F238E27FC236}">
                        <a16:creationId xmlns:a16="http://schemas.microsoft.com/office/drawing/2014/main" id="{C0DB1DC6-7D87-716F-EEFE-C15B804E0B6D}"/>
                      </a:ext>
                    </a:extLst>
                  </p:cNvPr>
                  <p:cNvSpPr/>
                  <p:nvPr/>
                </p:nvSpPr>
                <p:spPr>
                  <a:xfrm>
                    <a:off x="9705839" y="3373543"/>
                    <a:ext cx="97742" cy="141794"/>
                  </a:xfrm>
                  <a:custGeom>
                    <a:avLst/>
                    <a:gdLst>
                      <a:gd name="connsiteX0" fmla="*/ 97743 w 97742"/>
                      <a:gd name="connsiteY0" fmla="*/ 8697 h 141794"/>
                      <a:gd name="connsiteX1" fmla="*/ 92786 w 97742"/>
                      <a:gd name="connsiteY1" fmla="*/ 31079 h 141794"/>
                      <a:gd name="connsiteX2" fmla="*/ 77699 w 97742"/>
                      <a:gd name="connsiteY2" fmla="*/ 57888 h 141794"/>
                      <a:gd name="connsiteX3" fmla="*/ 56782 w 97742"/>
                      <a:gd name="connsiteY3" fmla="*/ 101187 h 141794"/>
                      <a:gd name="connsiteX4" fmla="*/ 53353 w 97742"/>
                      <a:gd name="connsiteY4" fmla="*/ 107109 h 141794"/>
                      <a:gd name="connsiteX5" fmla="*/ 4056 w 97742"/>
                      <a:gd name="connsiteY5" fmla="*/ 141587 h 141794"/>
                      <a:gd name="connsiteX6" fmla="*/ 188 w 97742"/>
                      <a:gd name="connsiteY6" fmla="*/ 121948 h 141794"/>
                      <a:gd name="connsiteX7" fmla="*/ 4190 w 97742"/>
                      <a:gd name="connsiteY7" fmla="*/ 86972 h 141794"/>
                      <a:gd name="connsiteX8" fmla="*/ 1762 w 97742"/>
                      <a:gd name="connsiteY8" fmla="*/ 41585 h 141794"/>
                      <a:gd name="connsiteX9" fmla="*/ 6460 w 97742"/>
                      <a:gd name="connsiteY9" fmla="*/ 0 h 141794"/>
                      <a:gd name="connsiteX10" fmla="*/ 19652 w 97742"/>
                      <a:gd name="connsiteY10" fmla="*/ 0 h 141794"/>
                      <a:gd name="connsiteX11" fmla="*/ 11307 w 97742"/>
                      <a:gd name="connsiteY11" fmla="*/ 46728 h 141794"/>
                      <a:gd name="connsiteX12" fmla="*/ 13851 w 97742"/>
                      <a:gd name="connsiteY12" fmla="*/ 75781 h 141794"/>
                      <a:gd name="connsiteX13" fmla="*/ 13031 w 97742"/>
                      <a:gd name="connsiteY13" fmla="*/ 102496 h 141794"/>
                      <a:gd name="connsiteX14" fmla="*/ 14403 w 97742"/>
                      <a:gd name="connsiteY14" fmla="*/ 126717 h 141794"/>
                      <a:gd name="connsiteX15" fmla="*/ 47430 w 97742"/>
                      <a:gd name="connsiteY15" fmla="*/ 105177 h 141794"/>
                      <a:gd name="connsiteX16" fmla="*/ 52730 w 97742"/>
                      <a:gd name="connsiteY16" fmla="*/ 99503 h 141794"/>
                      <a:gd name="connsiteX17" fmla="*/ 77107 w 97742"/>
                      <a:gd name="connsiteY17" fmla="*/ 43081 h 141794"/>
                      <a:gd name="connsiteX18" fmla="*/ 97743 w 97742"/>
                      <a:gd name="connsiteY18" fmla="*/ 8697 h 141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7742" h="141794">
                        <a:moveTo>
                          <a:pt x="97743" y="8697"/>
                        </a:moveTo>
                        <a:lnTo>
                          <a:pt x="92786" y="31079"/>
                        </a:lnTo>
                        <a:cubicBezTo>
                          <a:pt x="85928" y="40899"/>
                          <a:pt x="79289" y="51466"/>
                          <a:pt x="77699" y="57888"/>
                        </a:cubicBezTo>
                        <a:cubicBezTo>
                          <a:pt x="74737" y="69921"/>
                          <a:pt x="64107" y="88468"/>
                          <a:pt x="56782" y="101187"/>
                        </a:cubicBezTo>
                        <a:cubicBezTo>
                          <a:pt x="55504" y="103369"/>
                          <a:pt x="54382" y="105364"/>
                          <a:pt x="53353" y="107109"/>
                        </a:cubicBezTo>
                        <a:cubicBezTo>
                          <a:pt x="46464" y="119267"/>
                          <a:pt x="11952" y="144330"/>
                          <a:pt x="4056" y="141587"/>
                        </a:cubicBezTo>
                        <a:cubicBezTo>
                          <a:pt x="291" y="140277"/>
                          <a:pt x="-389" y="132172"/>
                          <a:pt x="188" y="121948"/>
                        </a:cubicBezTo>
                        <a:cubicBezTo>
                          <a:pt x="824" y="110788"/>
                          <a:pt x="2959" y="97072"/>
                          <a:pt x="4190" y="86972"/>
                        </a:cubicBezTo>
                        <a:cubicBezTo>
                          <a:pt x="6544" y="67676"/>
                          <a:pt x="-4039" y="63592"/>
                          <a:pt x="1762" y="41585"/>
                        </a:cubicBezTo>
                        <a:cubicBezTo>
                          <a:pt x="5104" y="28897"/>
                          <a:pt x="6167" y="12033"/>
                          <a:pt x="6460" y="0"/>
                        </a:cubicBezTo>
                        <a:lnTo>
                          <a:pt x="19652" y="0"/>
                        </a:lnTo>
                        <a:cubicBezTo>
                          <a:pt x="16747" y="15680"/>
                          <a:pt x="12152" y="40681"/>
                          <a:pt x="11307" y="46728"/>
                        </a:cubicBezTo>
                        <a:cubicBezTo>
                          <a:pt x="10035" y="55737"/>
                          <a:pt x="14739" y="62065"/>
                          <a:pt x="13851" y="75781"/>
                        </a:cubicBezTo>
                        <a:cubicBezTo>
                          <a:pt x="13414" y="82515"/>
                          <a:pt x="13046" y="92770"/>
                          <a:pt x="13031" y="102496"/>
                        </a:cubicBezTo>
                        <a:cubicBezTo>
                          <a:pt x="13006" y="112534"/>
                          <a:pt x="13358" y="122041"/>
                          <a:pt x="14403" y="126717"/>
                        </a:cubicBezTo>
                        <a:cubicBezTo>
                          <a:pt x="16463" y="135913"/>
                          <a:pt x="30609" y="120919"/>
                          <a:pt x="47430" y="105177"/>
                        </a:cubicBezTo>
                        <a:cubicBezTo>
                          <a:pt x="49332" y="103369"/>
                          <a:pt x="51077" y="101499"/>
                          <a:pt x="52730" y="99503"/>
                        </a:cubicBezTo>
                        <a:cubicBezTo>
                          <a:pt x="65573" y="83948"/>
                          <a:pt x="70841" y="62751"/>
                          <a:pt x="77107" y="43081"/>
                        </a:cubicBezTo>
                        <a:cubicBezTo>
                          <a:pt x="81471" y="29458"/>
                          <a:pt x="96153" y="8323"/>
                          <a:pt x="97743" y="869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5" name="Hình tự do: Hình 864">
                    <a:extLst>
                      <a:ext uri="{FF2B5EF4-FFF2-40B4-BE49-F238E27FC236}">
                        <a16:creationId xmlns:a16="http://schemas.microsoft.com/office/drawing/2014/main" id="{A68396F3-A381-A232-57BB-8A5F325DEDDA}"/>
                      </a:ext>
                    </a:extLst>
                  </p:cNvPr>
                  <p:cNvSpPr/>
                  <p:nvPr/>
                </p:nvSpPr>
                <p:spPr>
                  <a:xfrm>
                    <a:off x="9736593" y="3385577"/>
                    <a:ext cx="31204" cy="80792"/>
                  </a:xfrm>
                  <a:custGeom>
                    <a:avLst/>
                    <a:gdLst>
                      <a:gd name="connsiteX0" fmla="*/ 18515 w 31204"/>
                      <a:gd name="connsiteY0" fmla="*/ 58603 h 80792"/>
                      <a:gd name="connsiteX1" fmla="*/ 8262 w 31204"/>
                      <a:gd name="connsiteY1" fmla="*/ 79676 h 80792"/>
                      <a:gd name="connsiteX2" fmla="*/ 29 w 31204"/>
                      <a:gd name="connsiteY2" fmla="*/ 42861 h 80792"/>
                      <a:gd name="connsiteX3" fmla="*/ 23128 w 31204"/>
                      <a:gd name="connsiteY3" fmla="*/ 217 h 80792"/>
                      <a:gd name="connsiteX4" fmla="*/ 27430 w 31204"/>
                      <a:gd name="connsiteY4" fmla="*/ 32854 h 80792"/>
                      <a:gd name="connsiteX5" fmla="*/ 20977 w 31204"/>
                      <a:gd name="connsiteY5" fmla="*/ 8322 h 80792"/>
                      <a:gd name="connsiteX6" fmla="*/ 10160 w 31204"/>
                      <a:gd name="connsiteY6" fmla="*/ 57668 h 80792"/>
                      <a:gd name="connsiteX7" fmla="*/ 18515 w 31204"/>
                      <a:gd name="connsiteY7" fmla="*/ 58603 h 80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204" h="80792">
                        <a:moveTo>
                          <a:pt x="18515" y="58603"/>
                        </a:moveTo>
                        <a:cubicBezTo>
                          <a:pt x="18515" y="58603"/>
                          <a:pt x="13590" y="86659"/>
                          <a:pt x="8262" y="79676"/>
                        </a:cubicBezTo>
                        <a:cubicBezTo>
                          <a:pt x="2950" y="72693"/>
                          <a:pt x="-348" y="56639"/>
                          <a:pt x="29" y="42861"/>
                        </a:cubicBezTo>
                        <a:cubicBezTo>
                          <a:pt x="403" y="29051"/>
                          <a:pt x="7966" y="-2932"/>
                          <a:pt x="23128" y="217"/>
                        </a:cubicBezTo>
                        <a:cubicBezTo>
                          <a:pt x="38309" y="3365"/>
                          <a:pt x="27430" y="32854"/>
                          <a:pt x="27430" y="32854"/>
                        </a:cubicBezTo>
                        <a:cubicBezTo>
                          <a:pt x="27430" y="32854"/>
                          <a:pt x="32075" y="9755"/>
                          <a:pt x="20977" y="8322"/>
                        </a:cubicBezTo>
                        <a:cubicBezTo>
                          <a:pt x="9911" y="6888"/>
                          <a:pt x="7888" y="44638"/>
                          <a:pt x="10160" y="57668"/>
                        </a:cubicBezTo>
                        <a:cubicBezTo>
                          <a:pt x="12467" y="70698"/>
                          <a:pt x="18515" y="58603"/>
                          <a:pt x="18515" y="5860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6" name="Hình tự do: Hình 865">
                    <a:extLst>
                      <a:ext uri="{FF2B5EF4-FFF2-40B4-BE49-F238E27FC236}">
                        <a16:creationId xmlns:a16="http://schemas.microsoft.com/office/drawing/2014/main" id="{469A636E-0E9E-B091-4672-7B4089CF7836}"/>
                      </a:ext>
                    </a:extLst>
                  </p:cNvPr>
                  <p:cNvSpPr/>
                  <p:nvPr/>
                </p:nvSpPr>
                <p:spPr>
                  <a:xfrm>
                    <a:off x="9596093" y="3491999"/>
                    <a:ext cx="78893" cy="316091"/>
                  </a:xfrm>
                  <a:custGeom>
                    <a:avLst/>
                    <a:gdLst>
                      <a:gd name="connsiteX0" fmla="*/ 72555 w 78893"/>
                      <a:gd name="connsiteY0" fmla="*/ 162940 h 316091"/>
                      <a:gd name="connsiteX1" fmla="*/ 0 w 78893"/>
                      <a:gd name="connsiteY1" fmla="*/ 316092 h 316091"/>
                      <a:gd name="connsiteX2" fmla="*/ 8607 w 78893"/>
                      <a:gd name="connsiteY2" fmla="*/ 277313 h 316091"/>
                      <a:gd name="connsiteX3" fmla="*/ 18813 w 78893"/>
                      <a:gd name="connsiteY3" fmla="*/ 260947 h 316091"/>
                      <a:gd name="connsiteX4" fmla="*/ 61900 w 78893"/>
                      <a:gd name="connsiteY4" fmla="*/ 131206 h 316091"/>
                      <a:gd name="connsiteX5" fmla="*/ 50590 w 78893"/>
                      <a:gd name="connsiteY5" fmla="*/ 88094 h 316091"/>
                      <a:gd name="connsiteX6" fmla="*/ 70139 w 78893"/>
                      <a:gd name="connsiteY6" fmla="*/ 0 h 316091"/>
                      <a:gd name="connsiteX7" fmla="*/ 68583 w 78893"/>
                      <a:gd name="connsiteY7" fmla="*/ 78462 h 316091"/>
                      <a:gd name="connsiteX8" fmla="*/ 72555 w 78893"/>
                      <a:gd name="connsiteY8" fmla="*/ 162940 h 316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893" h="316091">
                        <a:moveTo>
                          <a:pt x="72555" y="162940"/>
                        </a:moveTo>
                        <a:cubicBezTo>
                          <a:pt x="60466" y="195796"/>
                          <a:pt x="14196" y="273977"/>
                          <a:pt x="0" y="316092"/>
                        </a:cubicBezTo>
                        <a:lnTo>
                          <a:pt x="8607" y="277313"/>
                        </a:lnTo>
                        <a:cubicBezTo>
                          <a:pt x="12441" y="272044"/>
                          <a:pt x="16041" y="266527"/>
                          <a:pt x="18813" y="260947"/>
                        </a:cubicBezTo>
                        <a:cubicBezTo>
                          <a:pt x="40135" y="217804"/>
                          <a:pt x="64764" y="159605"/>
                          <a:pt x="61900" y="131206"/>
                        </a:cubicBezTo>
                        <a:cubicBezTo>
                          <a:pt x="60360" y="115932"/>
                          <a:pt x="54752" y="101685"/>
                          <a:pt x="50590" y="88094"/>
                        </a:cubicBezTo>
                        <a:lnTo>
                          <a:pt x="70139" y="0"/>
                        </a:lnTo>
                        <a:cubicBezTo>
                          <a:pt x="75924" y="34695"/>
                          <a:pt x="63717" y="52651"/>
                          <a:pt x="68583" y="78462"/>
                        </a:cubicBezTo>
                        <a:cubicBezTo>
                          <a:pt x="73618" y="105146"/>
                          <a:pt x="86617" y="124722"/>
                          <a:pt x="72555" y="16294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7" name="Hình tự do: Hình 866">
                    <a:extLst>
                      <a:ext uri="{FF2B5EF4-FFF2-40B4-BE49-F238E27FC236}">
                        <a16:creationId xmlns:a16="http://schemas.microsoft.com/office/drawing/2014/main" id="{2CFFAB25-B533-B6CF-D420-AFAD701990C4}"/>
                      </a:ext>
                    </a:extLst>
                  </p:cNvPr>
                  <p:cNvSpPr/>
                  <p:nvPr/>
                </p:nvSpPr>
                <p:spPr>
                  <a:xfrm>
                    <a:off x="9578299" y="3843566"/>
                    <a:ext cx="23089" cy="65743"/>
                  </a:xfrm>
                  <a:custGeom>
                    <a:avLst/>
                    <a:gdLst>
                      <a:gd name="connsiteX0" fmla="*/ 22956 w 23089"/>
                      <a:gd name="connsiteY0" fmla="*/ 65743 h 65743"/>
                      <a:gd name="connsiteX1" fmla="*/ 2647 w 23089"/>
                      <a:gd name="connsiteY1" fmla="*/ 65743 h 65743"/>
                      <a:gd name="connsiteX2" fmla="*/ 0 w 23089"/>
                      <a:gd name="connsiteY2" fmla="*/ 44733 h 65743"/>
                      <a:gd name="connsiteX3" fmla="*/ 0 w 23089"/>
                      <a:gd name="connsiteY3" fmla="*/ 44733 h 65743"/>
                      <a:gd name="connsiteX4" fmla="*/ 9919 w 23089"/>
                      <a:gd name="connsiteY4" fmla="*/ 0 h 65743"/>
                      <a:gd name="connsiteX5" fmla="*/ 22956 w 23089"/>
                      <a:gd name="connsiteY5" fmla="*/ 65743 h 65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9" h="65743">
                        <a:moveTo>
                          <a:pt x="22956" y="65743"/>
                        </a:moveTo>
                        <a:lnTo>
                          <a:pt x="2647" y="65743"/>
                        </a:lnTo>
                        <a:cubicBezTo>
                          <a:pt x="2329" y="58574"/>
                          <a:pt x="1375" y="51591"/>
                          <a:pt x="0" y="44733"/>
                        </a:cubicBezTo>
                        <a:lnTo>
                          <a:pt x="0" y="44733"/>
                        </a:lnTo>
                        <a:lnTo>
                          <a:pt x="9919" y="0"/>
                        </a:lnTo>
                        <a:cubicBezTo>
                          <a:pt x="19742" y="23972"/>
                          <a:pt x="23913" y="43517"/>
                          <a:pt x="22956" y="6574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8" name="Hình tự do: Hình 867">
                    <a:extLst>
                      <a:ext uri="{FF2B5EF4-FFF2-40B4-BE49-F238E27FC236}">
                        <a16:creationId xmlns:a16="http://schemas.microsoft.com/office/drawing/2014/main" id="{1813166C-3C1F-4BF2-3797-550310CFE85B}"/>
                      </a:ext>
                    </a:extLst>
                  </p:cNvPr>
                  <p:cNvSpPr/>
                  <p:nvPr/>
                </p:nvSpPr>
                <p:spPr>
                  <a:xfrm>
                    <a:off x="9665087" y="3844781"/>
                    <a:ext cx="35889" cy="64527"/>
                  </a:xfrm>
                  <a:custGeom>
                    <a:avLst/>
                    <a:gdLst>
                      <a:gd name="connsiteX0" fmla="*/ 35889 w 35889"/>
                      <a:gd name="connsiteY0" fmla="*/ 0 h 64527"/>
                      <a:gd name="connsiteX1" fmla="*/ 30983 w 35889"/>
                      <a:gd name="connsiteY1" fmla="*/ 22070 h 64527"/>
                      <a:gd name="connsiteX2" fmla="*/ 21631 w 35889"/>
                      <a:gd name="connsiteY2" fmla="*/ 35319 h 64527"/>
                      <a:gd name="connsiteX3" fmla="*/ 12606 w 35889"/>
                      <a:gd name="connsiteY3" fmla="*/ 64527 h 64527"/>
                      <a:gd name="connsiteX4" fmla="*/ 0 w 35889"/>
                      <a:gd name="connsiteY4" fmla="*/ 64527 h 64527"/>
                      <a:gd name="connsiteX5" fmla="*/ 3785 w 35889"/>
                      <a:gd name="connsiteY5" fmla="*/ 49658 h 64527"/>
                      <a:gd name="connsiteX6" fmla="*/ 6839 w 35889"/>
                      <a:gd name="connsiteY6" fmla="*/ 39652 h 64527"/>
                      <a:gd name="connsiteX7" fmla="*/ 13797 w 35889"/>
                      <a:gd name="connsiteY7" fmla="*/ 22912 h 64527"/>
                      <a:gd name="connsiteX8" fmla="*/ 35889 w 35889"/>
                      <a:gd name="connsiteY8" fmla="*/ 0 h 64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89" h="64527">
                        <a:moveTo>
                          <a:pt x="35889" y="0"/>
                        </a:moveTo>
                        <a:lnTo>
                          <a:pt x="30983" y="22070"/>
                        </a:lnTo>
                        <a:cubicBezTo>
                          <a:pt x="27005" y="24627"/>
                          <a:pt x="23617" y="28772"/>
                          <a:pt x="21631" y="35319"/>
                        </a:cubicBezTo>
                        <a:cubicBezTo>
                          <a:pt x="18825" y="44546"/>
                          <a:pt x="15611" y="54895"/>
                          <a:pt x="12606" y="64527"/>
                        </a:cubicBezTo>
                        <a:lnTo>
                          <a:pt x="0" y="64527"/>
                        </a:lnTo>
                        <a:cubicBezTo>
                          <a:pt x="1104" y="59727"/>
                          <a:pt x="2369" y="54677"/>
                          <a:pt x="3785" y="49658"/>
                        </a:cubicBezTo>
                        <a:cubicBezTo>
                          <a:pt x="4738" y="46260"/>
                          <a:pt x="5761" y="42894"/>
                          <a:pt x="6839" y="39652"/>
                        </a:cubicBezTo>
                        <a:cubicBezTo>
                          <a:pt x="8931" y="33417"/>
                          <a:pt x="11260" y="27588"/>
                          <a:pt x="13797" y="22912"/>
                        </a:cubicBezTo>
                        <a:cubicBezTo>
                          <a:pt x="18277" y="14651"/>
                          <a:pt x="26731" y="6920"/>
                          <a:pt x="35889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9" name="Hình tự do: Hình 868">
                    <a:extLst>
                      <a:ext uri="{FF2B5EF4-FFF2-40B4-BE49-F238E27FC236}">
                        <a16:creationId xmlns:a16="http://schemas.microsoft.com/office/drawing/2014/main" id="{876B5C6B-93CA-94C8-3B7D-C369972579C0}"/>
                      </a:ext>
                    </a:extLst>
                  </p:cNvPr>
                  <p:cNvSpPr/>
                  <p:nvPr/>
                </p:nvSpPr>
                <p:spPr>
                  <a:xfrm>
                    <a:off x="9637995" y="3695807"/>
                    <a:ext cx="96030" cy="213501"/>
                  </a:xfrm>
                  <a:custGeom>
                    <a:avLst/>
                    <a:gdLst>
                      <a:gd name="connsiteX0" fmla="*/ 96031 w 96030"/>
                      <a:gd name="connsiteY0" fmla="*/ 0 h 213501"/>
                      <a:gd name="connsiteX1" fmla="*/ 92221 w 96030"/>
                      <a:gd name="connsiteY1" fmla="*/ 17145 h 213501"/>
                      <a:gd name="connsiteX2" fmla="*/ 70681 w 96030"/>
                      <a:gd name="connsiteY2" fmla="*/ 45949 h 213501"/>
                      <a:gd name="connsiteX3" fmla="*/ 11219 w 96030"/>
                      <a:gd name="connsiteY3" fmla="*/ 213502 h 213501"/>
                      <a:gd name="connsiteX4" fmla="*/ 0 w 96030"/>
                      <a:gd name="connsiteY4" fmla="*/ 213502 h 213501"/>
                      <a:gd name="connsiteX5" fmla="*/ 56482 w 96030"/>
                      <a:gd name="connsiteY5" fmla="*/ 55020 h 213501"/>
                      <a:gd name="connsiteX6" fmla="*/ 96031 w 96030"/>
                      <a:gd name="connsiteY6" fmla="*/ 0 h 213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030" h="213501">
                        <a:moveTo>
                          <a:pt x="96031" y="0"/>
                        </a:moveTo>
                        <a:lnTo>
                          <a:pt x="92221" y="17145"/>
                        </a:lnTo>
                        <a:cubicBezTo>
                          <a:pt x="83624" y="22943"/>
                          <a:pt x="76626" y="31578"/>
                          <a:pt x="70681" y="45949"/>
                        </a:cubicBezTo>
                        <a:cubicBezTo>
                          <a:pt x="59362" y="73287"/>
                          <a:pt x="20025" y="174941"/>
                          <a:pt x="11219" y="213502"/>
                        </a:cubicBezTo>
                        <a:lnTo>
                          <a:pt x="0" y="213502"/>
                        </a:lnTo>
                        <a:cubicBezTo>
                          <a:pt x="13127" y="166556"/>
                          <a:pt x="42133" y="79833"/>
                          <a:pt x="56482" y="55020"/>
                        </a:cubicBezTo>
                        <a:cubicBezTo>
                          <a:pt x="78686" y="16615"/>
                          <a:pt x="82770" y="5393"/>
                          <a:pt x="96031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0" name="Hình tự do: Hình 869">
                    <a:extLst>
                      <a:ext uri="{FF2B5EF4-FFF2-40B4-BE49-F238E27FC236}">
                        <a16:creationId xmlns:a16="http://schemas.microsoft.com/office/drawing/2014/main" id="{95C6A624-3EC8-B791-EBA8-7CF887620E41}"/>
                      </a:ext>
                    </a:extLst>
                  </p:cNvPr>
                  <p:cNvSpPr/>
                  <p:nvPr/>
                </p:nvSpPr>
                <p:spPr>
                  <a:xfrm>
                    <a:off x="9635782" y="3520710"/>
                    <a:ext cx="137094" cy="356086"/>
                  </a:xfrm>
                  <a:custGeom>
                    <a:avLst/>
                    <a:gdLst>
                      <a:gd name="connsiteX0" fmla="*/ 132574 w 137094"/>
                      <a:gd name="connsiteY0" fmla="*/ 20418 h 356086"/>
                      <a:gd name="connsiteX1" fmla="*/ 116365 w 137094"/>
                      <a:gd name="connsiteY1" fmla="*/ 35163 h 356086"/>
                      <a:gd name="connsiteX2" fmla="*/ 80666 w 137094"/>
                      <a:gd name="connsiteY2" fmla="*/ 83979 h 356086"/>
                      <a:gd name="connsiteX3" fmla="*/ 48352 w 137094"/>
                      <a:gd name="connsiteY3" fmla="*/ 164748 h 356086"/>
                      <a:gd name="connsiteX4" fmla="*/ 7575 w 137094"/>
                      <a:gd name="connsiteY4" fmla="*/ 307986 h 356086"/>
                      <a:gd name="connsiteX5" fmla="*/ 2410 w 137094"/>
                      <a:gd name="connsiteY5" fmla="*/ 356086 h 356086"/>
                      <a:gd name="connsiteX6" fmla="*/ 0 w 137094"/>
                      <a:gd name="connsiteY6" fmla="*/ 355868 h 356086"/>
                      <a:gd name="connsiteX7" fmla="*/ 10792 w 137094"/>
                      <a:gd name="connsiteY7" fmla="*/ 230366 h 356086"/>
                      <a:gd name="connsiteX8" fmla="*/ 50780 w 137094"/>
                      <a:gd name="connsiteY8" fmla="*/ 125377 h 356086"/>
                      <a:gd name="connsiteX9" fmla="*/ 79970 w 137094"/>
                      <a:gd name="connsiteY9" fmla="*/ 69515 h 356086"/>
                      <a:gd name="connsiteX10" fmla="*/ 118578 w 137094"/>
                      <a:gd name="connsiteY10" fmla="*/ 19919 h 356086"/>
                      <a:gd name="connsiteX11" fmla="*/ 137095 w 137094"/>
                      <a:gd name="connsiteY11" fmla="*/ 0 h 356086"/>
                      <a:gd name="connsiteX12" fmla="*/ 132574 w 137094"/>
                      <a:gd name="connsiteY12" fmla="*/ 20418 h 356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7094" h="356086">
                        <a:moveTo>
                          <a:pt x="132574" y="20418"/>
                        </a:moveTo>
                        <a:cubicBezTo>
                          <a:pt x="127244" y="26278"/>
                          <a:pt x="121633" y="31640"/>
                          <a:pt x="116365" y="35163"/>
                        </a:cubicBezTo>
                        <a:cubicBezTo>
                          <a:pt x="98263" y="47320"/>
                          <a:pt x="90173" y="54022"/>
                          <a:pt x="80666" y="83979"/>
                        </a:cubicBezTo>
                        <a:cubicBezTo>
                          <a:pt x="71149" y="113936"/>
                          <a:pt x="62969" y="146075"/>
                          <a:pt x="48352" y="164748"/>
                        </a:cubicBezTo>
                        <a:cubicBezTo>
                          <a:pt x="33735" y="183420"/>
                          <a:pt x="12865" y="251907"/>
                          <a:pt x="7575" y="307986"/>
                        </a:cubicBezTo>
                        <a:cubicBezTo>
                          <a:pt x="5474" y="330213"/>
                          <a:pt x="3750" y="345612"/>
                          <a:pt x="2410" y="356086"/>
                        </a:cubicBezTo>
                        <a:lnTo>
                          <a:pt x="0" y="355868"/>
                        </a:lnTo>
                        <a:cubicBezTo>
                          <a:pt x="1247" y="324040"/>
                          <a:pt x="4361" y="263441"/>
                          <a:pt x="10792" y="230366"/>
                        </a:cubicBezTo>
                        <a:cubicBezTo>
                          <a:pt x="19782" y="184168"/>
                          <a:pt x="29795" y="143457"/>
                          <a:pt x="50780" y="125377"/>
                        </a:cubicBezTo>
                        <a:cubicBezTo>
                          <a:pt x="71775" y="107296"/>
                          <a:pt x="70999" y="91024"/>
                          <a:pt x="79970" y="69515"/>
                        </a:cubicBezTo>
                        <a:cubicBezTo>
                          <a:pt x="88945" y="48006"/>
                          <a:pt x="101452" y="29895"/>
                          <a:pt x="118578" y="19919"/>
                        </a:cubicBezTo>
                        <a:cubicBezTo>
                          <a:pt x="124470" y="16521"/>
                          <a:pt x="131016" y="8759"/>
                          <a:pt x="137095" y="0"/>
                        </a:cubicBezTo>
                        <a:lnTo>
                          <a:pt x="132574" y="20418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56" name="Đồ họa 3">
                  <a:extLst>
                    <a:ext uri="{FF2B5EF4-FFF2-40B4-BE49-F238E27FC236}">
                      <a16:creationId xmlns:a16="http://schemas.microsoft.com/office/drawing/2014/main" id="{9AB8A86B-B09B-F4F4-ED2A-81A7D95F0A92}"/>
                    </a:ext>
                  </a:extLst>
                </p:cNvPr>
                <p:cNvGrpSpPr/>
                <p:nvPr/>
              </p:nvGrpSpPr>
              <p:grpSpPr>
                <a:xfrm>
                  <a:off x="9585884" y="3388381"/>
                  <a:ext cx="202360" cy="506058"/>
                  <a:chOff x="9585884" y="3388381"/>
                  <a:chExt cx="202360" cy="506058"/>
                </a:xfrm>
                <a:solidFill>
                  <a:srgbClr val="AF4545"/>
                </a:solidFill>
              </p:grpSpPr>
              <p:grpSp>
                <p:nvGrpSpPr>
                  <p:cNvPr id="857" name="Đồ họa 3">
                    <a:extLst>
                      <a:ext uri="{FF2B5EF4-FFF2-40B4-BE49-F238E27FC236}">
                        <a16:creationId xmlns:a16="http://schemas.microsoft.com/office/drawing/2014/main" id="{DB6EDE34-CF3C-E9E7-DD7A-7CB2C1E6033C}"/>
                      </a:ext>
                    </a:extLst>
                  </p:cNvPr>
                  <p:cNvGrpSpPr/>
                  <p:nvPr/>
                </p:nvGrpSpPr>
                <p:grpSpPr>
                  <a:xfrm>
                    <a:off x="9699730" y="3388381"/>
                    <a:ext cx="88514" cy="10879"/>
                    <a:chOff x="9699730" y="3388381"/>
                    <a:chExt cx="88514" cy="10879"/>
                  </a:xfrm>
                  <a:solidFill>
                    <a:srgbClr val="AF4545"/>
                  </a:solidFill>
                </p:grpSpPr>
                <p:sp>
                  <p:nvSpPr>
                    <p:cNvPr id="861" name="Hình tự do: Hình 860">
                      <a:extLst>
                        <a:ext uri="{FF2B5EF4-FFF2-40B4-BE49-F238E27FC236}">
                          <a16:creationId xmlns:a16="http://schemas.microsoft.com/office/drawing/2014/main" id="{8E68D732-1E49-0D98-01E1-482080CC02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9730" y="3388381"/>
                      <a:ext cx="10885" cy="10879"/>
                    </a:xfrm>
                    <a:custGeom>
                      <a:avLst/>
                      <a:gdLst>
                        <a:gd name="connsiteX0" fmla="*/ 10886 w 10885"/>
                        <a:gd name="connsiteY0" fmla="*/ 5455 h 10879"/>
                        <a:gd name="connsiteX1" fmla="*/ 5443 w 10885"/>
                        <a:gd name="connsiteY1" fmla="*/ 10879 h 10879"/>
                        <a:gd name="connsiteX2" fmla="*/ 0 w 10885"/>
                        <a:gd name="connsiteY2" fmla="*/ 5455 h 10879"/>
                        <a:gd name="connsiteX3" fmla="*/ 5443 w 10885"/>
                        <a:gd name="connsiteY3" fmla="*/ 0 h 10879"/>
                        <a:gd name="connsiteX4" fmla="*/ 10886 w 10885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85" h="10879">
                          <a:moveTo>
                            <a:pt x="10886" y="5455"/>
                          </a:moveTo>
                          <a:cubicBezTo>
                            <a:pt x="10886" y="8448"/>
                            <a:pt x="8451" y="10879"/>
                            <a:pt x="5443" y="10879"/>
                          </a:cubicBezTo>
                          <a:cubicBezTo>
                            <a:pt x="2435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8" y="0"/>
                            <a:pt x="5443" y="0"/>
                          </a:cubicBezTo>
                          <a:cubicBezTo>
                            <a:pt x="8448" y="0"/>
                            <a:pt x="10886" y="2463"/>
                            <a:pt x="10886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2" name="Hình tự do: Hình 861">
                      <a:extLst>
                        <a:ext uri="{FF2B5EF4-FFF2-40B4-BE49-F238E27FC236}">
                          <a16:creationId xmlns:a16="http://schemas.microsoft.com/office/drawing/2014/main" id="{994F522E-E4B9-605F-B1EF-EFF3DBBE25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77365" y="3388381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55 h 10879"/>
                        <a:gd name="connsiteX1" fmla="*/ 5455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55 w 10879"/>
                        <a:gd name="connsiteY3" fmla="*/ 0 h 10879"/>
                        <a:gd name="connsiteX4" fmla="*/ 10879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55"/>
                          </a:moveTo>
                          <a:cubicBezTo>
                            <a:pt x="10879" y="8448"/>
                            <a:pt x="8448" y="10879"/>
                            <a:pt x="5455" y="10879"/>
                          </a:cubicBezTo>
                          <a:cubicBezTo>
                            <a:pt x="2463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63" y="0"/>
                            <a:pt x="5455" y="0"/>
                          </a:cubicBezTo>
                          <a:cubicBezTo>
                            <a:pt x="8448" y="0"/>
                            <a:pt x="10879" y="2463"/>
                            <a:pt x="10879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58" name="Đồ họa 3">
                    <a:extLst>
                      <a:ext uri="{FF2B5EF4-FFF2-40B4-BE49-F238E27FC236}">
                        <a16:creationId xmlns:a16="http://schemas.microsoft.com/office/drawing/2014/main" id="{522F8957-0235-A205-0C2D-CE0014AC22DE}"/>
                      </a:ext>
                    </a:extLst>
                  </p:cNvPr>
                  <p:cNvGrpSpPr/>
                  <p:nvPr/>
                </p:nvGrpSpPr>
                <p:grpSpPr>
                  <a:xfrm>
                    <a:off x="9585884" y="3883560"/>
                    <a:ext cx="88527" cy="10879"/>
                    <a:chOff x="9585884" y="3883560"/>
                    <a:chExt cx="88527" cy="10879"/>
                  </a:xfrm>
                  <a:solidFill>
                    <a:srgbClr val="AF4545"/>
                  </a:solidFill>
                </p:grpSpPr>
                <p:sp>
                  <p:nvSpPr>
                    <p:cNvPr id="859" name="Hình tự do: Hình 858">
                      <a:extLst>
                        <a:ext uri="{FF2B5EF4-FFF2-40B4-BE49-F238E27FC236}">
                          <a16:creationId xmlns:a16="http://schemas.microsoft.com/office/drawing/2014/main" id="{C3B922DC-CC04-5001-1EA4-D972610B6E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85884" y="3883560"/>
                      <a:ext cx="10882" cy="10879"/>
                    </a:xfrm>
                    <a:custGeom>
                      <a:avLst/>
                      <a:gdLst>
                        <a:gd name="connsiteX0" fmla="*/ 10882 w 10882"/>
                        <a:gd name="connsiteY0" fmla="*/ 5424 h 10879"/>
                        <a:gd name="connsiteX1" fmla="*/ 5443 w 10882"/>
                        <a:gd name="connsiteY1" fmla="*/ 10880 h 10879"/>
                        <a:gd name="connsiteX2" fmla="*/ 0 w 10882"/>
                        <a:gd name="connsiteY2" fmla="*/ 5424 h 10879"/>
                        <a:gd name="connsiteX3" fmla="*/ 5443 w 10882"/>
                        <a:gd name="connsiteY3" fmla="*/ 0 h 10879"/>
                        <a:gd name="connsiteX4" fmla="*/ 10882 w 10882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82" h="10879">
                          <a:moveTo>
                            <a:pt x="10882" y="5424"/>
                          </a:moveTo>
                          <a:cubicBezTo>
                            <a:pt x="10882" y="8448"/>
                            <a:pt x="8448" y="10880"/>
                            <a:pt x="5443" y="10880"/>
                          </a:cubicBezTo>
                          <a:cubicBezTo>
                            <a:pt x="2438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5" y="0"/>
                            <a:pt x="5443" y="0"/>
                          </a:cubicBezTo>
                          <a:cubicBezTo>
                            <a:pt x="8445" y="0"/>
                            <a:pt x="10882" y="2432"/>
                            <a:pt x="10882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0" name="Hình tự do: Hình 859">
                      <a:extLst>
                        <a:ext uri="{FF2B5EF4-FFF2-40B4-BE49-F238E27FC236}">
                          <a16:creationId xmlns:a16="http://schemas.microsoft.com/office/drawing/2014/main" id="{CF007042-3BC7-3048-AD49-A26257E75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3526" y="3883560"/>
                      <a:ext cx="10885" cy="10879"/>
                    </a:xfrm>
                    <a:custGeom>
                      <a:avLst/>
                      <a:gdLst>
                        <a:gd name="connsiteX0" fmla="*/ 10886 w 10885"/>
                        <a:gd name="connsiteY0" fmla="*/ 5424 h 10879"/>
                        <a:gd name="connsiteX1" fmla="*/ 5443 w 10885"/>
                        <a:gd name="connsiteY1" fmla="*/ 10880 h 10879"/>
                        <a:gd name="connsiteX2" fmla="*/ 0 w 10885"/>
                        <a:gd name="connsiteY2" fmla="*/ 5424 h 10879"/>
                        <a:gd name="connsiteX3" fmla="*/ 5443 w 10885"/>
                        <a:gd name="connsiteY3" fmla="*/ 0 h 10879"/>
                        <a:gd name="connsiteX4" fmla="*/ 10886 w 10885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85" h="10879">
                          <a:moveTo>
                            <a:pt x="10886" y="5424"/>
                          </a:moveTo>
                          <a:cubicBezTo>
                            <a:pt x="10886" y="8448"/>
                            <a:pt x="8451" y="10880"/>
                            <a:pt x="5443" y="10880"/>
                          </a:cubicBezTo>
                          <a:cubicBezTo>
                            <a:pt x="2438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8" y="0"/>
                            <a:pt x="5443" y="0"/>
                          </a:cubicBezTo>
                          <a:cubicBezTo>
                            <a:pt x="8448" y="0"/>
                            <a:pt x="10886" y="2432"/>
                            <a:pt x="10886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834" name="Đồ họa 3">
                <a:extLst>
                  <a:ext uri="{FF2B5EF4-FFF2-40B4-BE49-F238E27FC236}">
                    <a16:creationId xmlns:a16="http://schemas.microsoft.com/office/drawing/2014/main" id="{2E1FDAE6-7C20-E82B-573C-E92FB16D4432}"/>
                  </a:ext>
                </a:extLst>
              </p:cNvPr>
              <p:cNvGrpSpPr/>
              <p:nvPr/>
            </p:nvGrpSpPr>
            <p:grpSpPr>
              <a:xfrm>
                <a:off x="9741894" y="3444337"/>
                <a:ext cx="210098" cy="464972"/>
                <a:chOff x="9741894" y="3444337"/>
                <a:chExt cx="210098" cy="464972"/>
              </a:xfrm>
            </p:grpSpPr>
            <p:sp>
              <p:nvSpPr>
                <p:cNvPr id="835" name="Hình tự do: Hình 834">
                  <a:extLst>
                    <a:ext uri="{FF2B5EF4-FFF2-40B4-BE49-F238E27FC236}">
                      <a16:creationId xmlns:a16="http://schemas.microsoft.com/office/drawing/2014/main" id="{6F8C1BDD-D547-6A76-FF1C-A64D51F9E75A}"/>
                    </a:ext>
                  </a:extLst>
                </p:cNvPr>
                <p:cNvSpPr/>
                <p:nvPr/>
              </p:nvSpPr>
              <p:spPr>
                <a:xfrm>
                  <a:off x="9752271" y="3444337"/>
                  <a:ext cx="199721" cy="464972"/>
                </a:xfrm>
                <a:custGeom>
                  <a:avLst/>
                  <a:gdLst>
                    <a:gd name="connsiteX0" fmla="*/ 193489 w 199721"/>
                    <a:gd name="connsiteY0" fmla="*/ 0 h 464972"/>
                    <a:gd name="connsiteX1" fmla="*/ 199568 w 199721"/>
                    <a:gd name="connsiteY1" fmla="*/ 7575 h 464972"/>
                    <a:gd name="connsiteX2" fmla="*/ 199568 w 199721"/>
                    <a:gd name="connsiteY2" fmla="*/ 7575 h 464972"/>
                    <a:gd name="connsiteX3" fmla="*/ 195266 w 199721"/>
                    <a:gd name="connsiteY3" fmla="*/ 26995 h 464972"/>
                    <a:gd name="connsiteX4" fmla="*/ 187785 w 199721"/>
                    <a:gd name="connsiteY4" fmla="*/ 60724 h 464972"/>
                    <a:gd name="connsiteX5" fmla="*/ 187785 w 199721"/>
                    <a:gd name="connsiteY5" fmla="*/ 60724 h 464972"/>
                    <a:gd name="connsiteX6" fmla="*/ 180241 w 199721"/>
                    <a:gd name="connsiteY6" fmla="*/ 94734 h 464972"/>
                    <a:gd name="connsiteX7" fmla="*/ 180241 w 199721"/>
                    <a:gd name="connsiteY7" fmla="*/ 94734 h 464972"/>
                    <a:gd name="connsiteX8" fmla="*/ 172915 w 199721"/>
                    <a:gd name="connsiteY8" fmla="*/ 127746 h 464972"/>
                    <a:gd name="connsiteX9" fmla="*/ 168987 w 199721"/>
                    <a:gd name="connsiteY9" fmla="*/ 145452 h 464972"/>
                    <a:gd name="connsiteX10" fmla="*/ 139186 w 199721"/>
                    <a:gd name="connsiteY10" fmla="*/ 279682 h 464972"/>
                    <a:gd name="connsiteX11" fmla="*/ 135882 w 199721"/>
                    <a:gd name="connsiteY11" fmla="*/ 294551 h 464972"/>
                    <a:gd name="connsiteX12" fmla="*/ 110507 w 199721"/>
                    <a:gd name="connsiteY12" fmla="*/ 408955 h 464972"/>
                    <a:gd name="connsiteX13" fmla="*/ 110507 w 199721"/>
                    <a:gd name="connsiteY13" fmla="*/ 408955 h 464972"/>
                    <a:gd name="connsiteX14" fmla="*/ 106268 w 199721"/>
                    <a:gd name="connsiteY14" fmla="*/ 428126 h 464972"/>
                    <a:gd name="connsiteX15" fmla="*/ 98069 w 199721"/>
                    <a:gd name="connsiteY15" fmla="*/ 464972 h 464972"/>
                    <a:gd name="connsiteX16" fmla="*/ 0 w 199721"/>
                    <a:gd name="connsiteY16" fmla="*/ 464972 h 464972"/>
                    <a:gd name="connsiteX17" fmla="*/ 4052 w 199721"/>
                    <a:gd name="connsiteY17" fmla="*/ 446736 h 464972"/>
                    <a:gd name="connsiteX18" fmla="*/ 4052 w 199721"/>
                    <a:gd name="connsiteY18" fmla="*/ 446736 h 464972"/>
                    <a:gd name="connsiteX19" fmla="*/ 12656 w 199721"/>
                    <a:gd name="connsiteY19" fmla="*/ 407926 h 464972"/>
                    <a:gd name="connsiteX20" fmla="*/ 19483 w 199721"/>
                    <a:gd name="connsiteY20" fmla="*/ 377159 h 464972"/>
                    <a:gd name="connsiteX21" fmla="*/ 19483 w 199721"/>
                    <a:gd name="connsiteY21" fmla="*/ 377159 h 464972"/>
                    <a:gd name="connsiteX22" fmla="*/ 26964 w 199721"/>
                    <a:gd name="connsiteY22" fmla="*/ 343461 h 464972"/>
                    <a:gd name="connsiteX23" fmla="*/ 63405 w 199721"/>
                    <a:gd name="connsiteY23" fmla="*/ 179274 h 464972"/>
                    <a:gd name="connsiteX24" fmla="*/ 80363 w 199721"/>
                    <a:gd name="connsiteY24" fmla="*/ 102808 h 464972"/>
                    <a:gd name="connsiteX25" fmla="*/ 80363 w 199721"/>
                    <a:gd name="connsiteY25" fmla="*/ 102808 h 464972"/>
                    <a:gd name="connsiteX26" fmla="*/ 91804 w 199721"/>
                    <a:gd name="connsiteY26" fmla="*/ 51279 h 464972"/>
                    <a:gd name="connsiteX27" fmla="*/ 94890 w 199721"/>
                    <a:gd name="connsiteY27" fmla="*/ 37345 h 464972"/>
                    <a:gd name="connsiteX28" fmla="*/ 94890 w 199721"/>
                    <a:gd name="connsiteY28" fmla="*/ 37314 h 464972"/>
                    <a:gd name="connsiteX29" fmla="*/ 101312 w 199721"/>
                    <a:gd name="connsiteY29" fmla="*/ 8479 h 464972"/>
                    <a:gd name="connsiteX30" fmla="*/ 101312 w 199721"/>
                    <a:gd name="connsiteY30" fmla="*/ 8479 h 464972"/>
                    <a:gd name="connsiteX31" fmla="*/ 103182 w 199721"/>
                    <a:gd name="connsiteY31" fmla="*/ 0 h 464972"/>
                    <a:gd name="connsiteX32" fmla="*/ 193489 w 199721"/>
                    <a:gd name="connsiteY32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99721" h="464972">
                      <a:moveTo>
                        <a:pt x="193489" y="0"/>
                      </a:moveTo>
                      <a:cubicBezTo>
                        <a:pt x="197479" y="0"/>
                        <a:pt x="200441" y="3678"/>
                        <a:pt x="199568" y="7575"/>
                      </a:cubicBezTo>
                      <a:lnTo>
                        <a:pt x="199568" y="7575"/>
                      </a:lnTo>
                      <a:lnTo>
                        <a:pt x="195266" y="26995"/>
                      </a:lnTo>
                      <a:lnTo>
                        <a:pt x="187785" y="60724"/>
                      </a:lnTo>
                      <a:lnTo>
                        <a:pt x="187785" y="60724"/>
                      </a:lnTo>
                      <a:lnTo>
                        <a:pt x="180241" y="94734"/>
                      </a:lnTo>
                      <a:lnTo>
                        <a:pt x="180241" y="94734"/>
                      </a:lnTo>
                      <a:lnTo>
                        <a:pt x="172915" y="127746"/>
                      </a:lnTo>
                      <a:lnTo>
                        <a:pt x="168987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7" y="408955"/>
                      </a:lnTo>
                      <a:lnTo>
                        <a:pt x="110507" y="408955"/>
                      </a:lnTo>
                      <a:lnTo>
                        <a:pt x="106268" y="428126"/>
                      </a:lnTo>
                      <a:lnTo>
                        <a:pt x="98069" y="464972"/>
                      </a:lnTo>
                      <a:lnTo>
                        <a:pt x="0" y="464972"/>
                      </a:lnTo>
                      <a:lnTo>
                        <a:pt x="4052" y="446736"/>
                      </a:lnTo>
                      <a:lnTo>
                        <a:pt x="4052" y="446736"/>
                      </a:lnTo>
                      <a:lnTo>
                        <a:pt x="12656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64" y="343461"/>
                      </a:lnTo>
                      <a:lnTo>
                        <a:pt x="63405" y="179274"/>
                      </a:lnTo>
                      <a:lnTo>
                        <a:pt x="80363" y="102808"/>
                      </a:lnTo>
                      <a:cubicBezTo>
                        <a:pt x="80363" y="102808"/>
                        <a:pt x="80363" y="102808"/>
                        <a:pt x="80363" y="102808"/>
                      </a:cubicBezTo>
                      <a:lnTo>
                        <a:pt x="91804" y="51279"/>
                      </a:lnTo>
                      <a:lnTo>
                        <a:pt x="94890" y="37345"/>
                      </a:lnTo>
                      <a:lnTo>
                        <a:pt x="94890" y="37314"/>
                      </a:lnTo>
                      <a:lnTo>
                        <a:pt x="101312" y="8479"/>
                      </a:lnTo>
                      <a:lnTo>
                        <a:pt x="101312" y="8479"/>
                      </a:lnTo>
                      <a:lnTo>
                        <a:pt x="103182" y="0"/>
                      </a:lnTo>
                      <a:lnTo>
                        <a:pt x="193489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6" name="Hình tự do: Hình 835">
                  <a:extLst>
                    <a:ext uri="{FF2B5EF4-FFF2-40B4-BE49-F238E27FC236}">
                      <a16:creationId xmlns:a16="http://schemas.microsoft.com/office/drawing/2014/main" id="{36476C2B-EA2B-2B39-885B-D2AB1CB2A3A6}"/>
                    </a:ext>
                  </a:extLst>
                </p:cNvPr>
                <p:cNvSpPr/>
                <p:nvPr/>
              </p:nvSpPr>
              <p:spPr>
                <a:xfrm>
                  <a:off x="9741894" y="3444337"/>
                  <a:ext cx="201248" cy="464972"/>
                </a:xfrm>
                <a:custGeom>
                  <a:avLst/>
                  <a:gdLst>
                    <a:gd name="connsiteX0" fmla="*/ 201248 w 201248"/>
                    <a:gd name="connsiteY0" fmla="*/ 0 h 464972"/>
                    <a:gd name="connsiteX1" fmla="*/ 199565 w 201248"/>
                    <a:gd name="connsiteY1" fmla="*/ 7575 h 464972"/>
                    <a:gd name="connsiteX2" fmla="*/ 195263 w 201248"/>
                    <a:gd name="connsiteY2" fmla="*/ 26995 h 464972"/>
                    <a:gd name="connsiteX3" fmla="*/ 187781 w 201248"/>
                    <a:gd name="connsiteY3" fmla="*/ 60724 h 464972"/>
                    <a:gd name="connsiteX4" fmla="*/ 187781 w 201248"/>
                    <a:gd name="connsiteY4" fmla="*/ 60724 h 464972"/>
                    <a:gd name="connsiteX5" fmla="*/ 180206 w 201248"/>
                    <a:gd name="connsiteY5" fmla="*/ 94734 h 464972"/>
                    <a:gd name="connsiteX6" fmla="*/ 180206 w 201248"/>
                    <a:gd name="connsiteY6" fmla="*/ 94734 h 464972"/>
                    <a:gd name="connsiteX7" fmla="*/ 172881 w 201248"/>
                    <a:gd name="connsiteY7" fmla="*/ 127746 h 464972"/>
                    <a:gd name="connsiteX8" fmla="*/ 168953 w 201248"/>
                    <a:gd name="connsiteY8" fmla="*/ 145452 h 464972"/>
                    <a:gd name="connsiteX9" fmla="*/ 139183 w 201248"/>
                    <a:gd name="connsiteY9" fmla="*/ 279682 h 464972"/>
                    <a:gd name="connsiteX10" fmla="*/ 135879 w 201248"/>
                    <a:gd name="connsiteY10" fmla="*/ 294551 h 464972"/>
                    <a:gd name="connsiteX11" fmla="*/ 110504 w 201248"/>
                    <a:gd name="connsiteY11" fmla="*/ 408955 h 464972"/>
                    <a:gd name="connsiteX12" fmla="*/ 110504 w 201248"/>
                    <a:gd name="connsiteY12" fmla="*/ 408955 h 464972"/>
                    <a:gd name="connsiteX13" fmla="*/ 106234 w 201248"/>
                    <a:gd name="connsiteY13" fmla="*/ 428126 h 464972"/>
                    <a:gd name="connsiteX14" fmla="*/ 98066 w 201248"/>
                    <a:gd name="connsiteY14" fmla="*/ 464972 h 464972"/>
                    <a:gd name="connsiteX15" fmla="*/ 0 w 201248"/>
                    <a:gd name="connsiteY15" fmla="*/ 464972 h 464972"/>
                    <a:gd name="connsiteX16" fmla="*/ 4049 w 201248"/>
                    <a:gd name="connsiteY16" fmla="*/ 446736 h 464972"/>
                    <a:gd name="connsiteX17" fmla="*/ 4049 w 201248"/>
                    <a:gd name="connsiteY17" fmla="*/ 446736 h 464972"/>
                    <a:gd name="connsiteX18" fmla="*/ 12653 w 201248"/>
                    <a:gd name="connsiteY18" fmla="*/ 407926 h 464972"/>
                    <a:gd name="connsiteX19" fmla="*/ 19480 w 201248"/>
                    <a:gd name="connsiteY19" fmla="*/ 377159 h 464972"/>
                    <a:gd name="connsiteX20" fmla="*/ 19480 w 201248"/>
                    <a:gd name="connsiteY20" fmla="*/ 377159 h 464972"/>
                    <a:gd name="connsiteX21" fmla="*/ 26961 w 201248"/>
                    <a:gd name="connsiteY21" fmla="*/ 343492 h 464972"/>
                    <a:gd name="connsiteX22" fmla="*/ 63402 w 201248"/>
                    <a:gd name="connsiteY22" fmla="*/ 179274 h 464972"/>
                    <a:gd name="connsiteX23" fmla="*/ 80360 w 201248"/>
                    <a:gd name="connsiteY23" fmla="*/ 102808 h 464972"/>
                    <a:gd name="connsiteX24" fmla="*/ 80360 w 201248"/>
                    <a:gd name="connsiteY24" fmla="*/ 102808 h 464972"/>
                    <a:gd name="connsiteX25" fmla="*/ 91801 w 201248"/>
                    <a:gd name="connsiteY25" fmla="*/ 51310 h 464972"/>
                    <a:gd name="connsiteX26" fmla="*/ 94887 w 201248"/>
                    <a:gd name="connsiteY26" fmla="*/ 37345 h 464972"/>
                    <a:gd name="connsiteX27" fmla="*/ 94887 w 201248"/>
                    <a:gd name="connsiteY27" fmla="*/ 37314 h 464972"/>
                    <a:gd name="connsiteX28" fmla="*/ 101277 w 201248"/>
                    <a:gd name="connsiteY28" fmla="*/ 8479 h 464972"/>
                    <a:gd name="connsiteX29" fmla="*/ 101277 w 201248"/>
                    <a:gd name="connsiteY29" fmla="*/ 8479 h 464972"/>
                    <a:gd name="connsiteX30" fmla="*/ 103147 w 201248"/>
                    <a:gd name="connsiteY30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01248" h="464972">
                      <a:moveTo>
                        <a:pt x="201248" y="0"/>
                      </a:moveTo>
                      <a:lnTo>
                        <a:pt x="199565" y="7575"/>
                      </a:lnTo>
                      <a:lnTo>
                        <a:pt x="195263" y="26995"/>
                      </a:lnTo>
                      <a:lnTo>
                        <a:pt x="187781" y="60724"/>
                      </a:lnTo>
                      <a:lnTo>
                        <a:pt x="187781" y="60724"/>
                      </a:lnTo>
                      <a:lnTo>
                        <a:pt x="180206" y="94734"/>
                      </a:lnTo>
                      <a:lnTo>
                        <a:pt x="180206" y="94734"/>
                      </a:lnTo>
                      <a:lnTo>
                        <a:pt x="172881" y="127746"/>
                      </a:lnTo>
                      <a:lnTo>
                        <a:pt x="168953" y="145452"/>
                      </a:lnTo>
                      <a:lnTo>
                        <a:pt x="139183" y="279682"/>
                      </a:lnTo>
                      <a:lnTo>
                        <a:pt x="135879" y="294551"/>
                      </a:lnTo>
                      <a:lnTo>
                        <a:pt x="110504" y="408955"/>
                      </a:lnTo>
                      <a:lnTo>
                        <a:pt x="110504" y="408955"/>
                      </a:lnTo>
                      <a:lnTo>
                        <a:pt x="106234" y="428126"/>
                      </a:lnTo>
                      <a:lnTo>
                        <a:pt x="98066" y="464972"/>
                      </a:lnTo>
                      <a:lnTo>
                        <a:pt x="0" y="464972"/>
                      </a:lnTo>
                      <a:lnTo>
                        <a:pt x="4049" y="446736"/>
                      </a:lnTo>
                      <a:lnTo>
                        <a:pt x="4049" y="446736"/>
                      </a:lnTo>
                      <a:lnTo>
                        <a:pt x="12653" y="407926"/>
                      </a:lnTo>
                      <a:lnTo>
                        <a:pt x="19480" y="377159"/>
                      </a:lnTo>
                      <a:lnTo>
                        <a:pt x="19480" y="377159"/>
                      </a:lnTo>
                      <a:lnTo>
                        <a:pt x="26961" y="343492"/>
                      </a:lnTo>
                      <a:lnTo>
                        <a:pt x="63402" y="179274"/>
                      </a:lnTo>
                      <a:lnTo>
                        <a:pt x="80360" y="102808"/>
                      </a:lnTo>
                      <a:lnTo>
                        <a:pt x="80360" y="102808"/>
                      </a:lnTo>
                      <a:lnTo>
                        <a:pt x="91801" y="51310"/>
                      </a:lnTo>
                      <a:lnTo>
                        <a:pt x="94887" y="37345"/>
                      </a:lnTo>
                      <a:lnTo>
                        <a:pt x="94887" y="37314"/>
                      </a:lnTo>
                      <a:lnTo>
                        <a:pt x="101277" y="8479"/>
                      </a:lnTo>
                      <a:lnTo>
                        <a:pt x="101277" y="8479"/>
                      </a:lnTo>
                      <a:lnTo>
                        <a:pt x="103147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37" name="Đồ họa 3">
                  <a:extLst>
                    <a:ext uri="{FF2B5EF4-FFF2-40B4-BE49-F238E27FC236}">
                      <a16:creationId xmlns:a16="http://schemas.microsoft.com/office/drawing/2014/main" id="{E926DAEB-CDB9-94A2-E1AC-82ABD6DD811A}"/>
                    </a:ext>
                  </a:extLst>
                </p:cNvPr>
                <p:cNvGrpSpPr/>
                <p:nvPr/>
              </p:nvGrpSpPr>
              <p:grpSpPr>
                <a:xfrm>
                  <a:off x="9745943" y="3444337"/>
                  <a:ext cx="195515" cy="464972"/>
                  <a:chOff x="9745943" y="3444337"/>
                  <a:chExt cx="195515" cy="464972"/>
                </a:xfrm>
                <a:solidFill>
                  <a:srgbClr val="FB9D7E"/>
                </a:solidFill>
              </p:grpSpPr>
              <p:sp>
                <p:nvSpPr>
                  <p:cNvPr id="845" name="Hình tự do: Hình 844">
                    <a:extLst>
                      <a:ext uri="{FF2B5EF4-FFF2-40B4-BE49-F238E27FC236}">
                        <a16:creationId xmlns:a16="http://schemas.microsoft.com/office/drawing/2014/main" id="{24DA71BE-BF19-0CFA-5240-3FAA4F75E56B}"/>
                      </a:ext>
                    </a:extLst>
                  </p:cNvPr>
                  <p:cNvSpPr/>
                  <p:nvPr/>
                </p:nvSpPr>
                <p:spPr>
                  <a:xfrm>
                    <a:off x="9825697" y="3444337"/>
                    <a:ext cx="103977" cy="159297"/>
                  </a:xfrm>
                  <a:custGeom>
                    <a:avLst/>
                    <a:gdLst>
                      <a:gd name="connsiteX0" fmla="*/ 103978 w 103977"/>
                      <a:gd name="connsiteY0" fmla="*/ 60724 h 159297"/>
                      <a:gd name="connsiteX1" fmla="*/ 103978 w 103977"/>
                      <a:gd name="connsiteY1" fmla="*/ 60724 h 159297"/>
                      <a:gd name="connsiteX2" fmla="*/ 103573 w 103977"/>
                      <a:gd name="connsiteY2" fmla="*/ 61597 h 159297"/>
                      <a:gd name="connsiteX3" fmla="*/ 98398 w 103977"/>
                      <a:gd name="connsiteY3" fmla="*/ 75064 h 159297"/>
                      <a:gd name="connsiteX4" fmla="*/ 89545 w 103977"/>
                      <a:gd name="connsiteY4" fmla="*/ 93456 h 159297"/>
                      <a:gd name="connsiteX5" fmla="*/ 58497 w 103977"/>
                      <a:gd name="connsiteY5" fmla="*/ 128868 h 159297"/>
                      <a:gd name="connsiteX6" fmla="*/ 16788 w 103977"/>
                      <a:gd name="connsiteY6" fmla="*/ 145109 h 159297"/>
                      <a:gd name="connsiteX7" fmla="*/ 11426 w 103977"/>
                      <a:gd name="connsiteY7" fmla="*/ 105956 h 159297"/>
                      <a:gd name="connsiteX8" fmla="*/ 16383 w 103977"/>
                      <a:gd name="connsiteY8" fmla="*/ 71385 h 159297"/>
                      <a:gd name="connsiteX9" fmla="*/ 25766 w 103977"/>
                      <a:gd name="connsiteY9" fmla="*/ 18828 h 159297"/>
                      <a:gd name="connsiteX10" fmla="*/ 25766 w 103977"/>
                      <a:gd name="connsiteY10" fmla="*/ 18828 h 159297"/>
                      <a:gd name="connsiteX11" fmla="*/ 26077 w 103977"/>
                      <a:gd name="connsiteY11" fmla="*/ 15618 h 159297"/>
                      <a:gd name="connsiteX12" fmla="*/ 26607 w 103977"/>
                      <a:gd name="connsiteY12" fmla="*/ 6920 h 159297"/>
                      <a:gd name="connsiteX13" fmla="*/ 26981 w 103977"/>
                      <a:gd name="connsiteY13" fmla="*/ 0 h 159297"/>
                      <a:gd name="connsiteX14" fmla="*/ 19344 w 103977"/>
                      <a:gd name="connsiteY14" fmla="*/ 0 h 159297"/>
                      <a:gd name="connsiteX15" fmla="*/ 17474 w 103977"/>
                      <a:gd name="connsiteY15" fmla="*/ 8479 h 159297"/>
                      <a:gd name="connsiteX16" fmla="*/ 17474 w 103977"/>
                      <a:gd name="connsiteY16" fmla="*/ 8479 h 159297"/>
                      <a:gd name="connsiteX17" fmla="*/ 18378 w 103977"/>
                      <a:gd name="connsiteY17" fmla="*/ 17768 h 159297"/>
                      <a:gd name="connsiteX18" fmla="*/ 14637 w 103977"/>
                      <a:gd name="connsiteY18" fmla="*/ 55363 h 159297"/>
                      <a:gd name="connsiteX19" fmla="*/ 11083 w 103977"/>
                      <a:gd name="connsiteY19" fmla="*/ 37314 h 159297"/>
                      <a:gd name="connsiteX20" fmla="*/ 7997 w 103977"/>
                      <a:gd name="connsiteY20" fmla="*/ 51279 h 159297"/>
                      <a:gd name="connsiteX21" fmla="*/ 9743 w 103977"/>
                      <a:gd name="connsiteY21" fmla="*/ 63935 h 159297"/>
                      <a:gd name="connsiteX22" fmla="*/ 5472 w 103977"/>
                      <a:gd name="connsiteY22" fmla="*/ 102870 h 159297"/>
                      <a:gd name="connsiteX23" fmla="*/ 48 w 103977"/>
                      <a:gd name="connsiteY23" fmla="*/ 139061 h 159297"/>
                      <a:gd name="connsiteX24" fmla="*/ 16165 w 103977"/>
                      <a:gd name="connsiteY24" fmla="*/ 152279 h 159297"/>
                      <a:gd name="connsiteX25" fmla="*/ 38952 w 103977"/>
                      <a:gd name="connsiteY25" fmla="*/ 159105 h 159297"/>
                      <a:gd name="connsiteX26" fmla="*/ 96434 w 103977"/>
                      <a:gd name="connsiteY26" fmla="*/ 94734 h 159297"/>
                      <a:gd name="connsiteX27" fmla="*/ 96434 w 103977"/>
                      <a:gd name="connsiteY27" fmla="*/ 94734 h 159297"/>
                      <a:gd name="connsiteX28" fmla="*/ 103978 w 103977"/>
                      <a:gd name="connsiteY28" fmla="*/ 60724 h 159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977" h="159297">
                        <a:moveTo>
                          <a:pt x="103978" y="60724"/>
                        </a:moveTo>
                        <a:cubicBezTo>
                          <a:pt x="103978" y="60724"/>
                          <a:pt x="103978" y="60724"/>
                          <a:pt x="103978" y="60724"/>
                        </a:cubicBezTo>
                        <a:cubicBezTo>
                          <a:pt x="103822" y="61005"/>
                          <a:pt x="103697" y="61285"/>
                          <a:pt x="103573" y="61597"/>
                        </a:cubicBezTo>
                        <a:cubicBezTo>
                          <a:pt x="100829" y="67676"/>
                          <a:pt x="99396" y="71822"/>
                          <a:pt x="98398" y="75064"/>
                        </a:cubicBezTo>
                        <a:cubicBezTo>
                          <a:pt x="96310" y="81860"/>
                          <a:pt x="96060" y="84696"/>
                          <a:pt x="89545" y="93456"/>
                        </a:cubicBezTo>
                        <a:cubicBezTo>
                          <a:pt x="79321" y="107234"/>
                          <a:pt x="72494" y="112502"/>
                          <a:pt x="58497" y="128868"/>
                        </a:cubicBezTo>
                        <a:cubicBezTo>
                          <a:pt x="44500" y="145202"/>
                          <a:pt x="26825" y="153931"/>
                          <a:pt x="16788" y="145109"/>
                        </a:cubicBezTo>
                        <a:cubicBezTo>
                          <a:pt x="10990" y="140028"/>
                          <a:pt x="10179" y="123288"/>
                          <a:pt x="11426" y="105956"/>
                        </a:cubicBezTo>
                        <a:cubicBezTo>
                          <a:pt x="12361" y="93331"/>
                          <a:pt x="14388" y="80394"/>
                          <a:pt x="16383" y="71385"/>
                        </a:cubicBezTo>
                        <a:cubicBezTo>
                          <a:pt x="20248" y="53897"/>
                          <a:pt x="24051" y="36628"/>
                          <a:pt x="25766" y="18828"/>
                        </a:cubicBezTo>
                        <a:lnTo>
                          <a:pt x="25766" y="18828"/>
                        </a:lnTo>
                        <a:cubicBezTo>
                          <a:pt x="25890" y="17768"/>
                          <a:pt x="25984" y="16709"/>
                          <a:pt x="26077" y="15618"/>
                        </a:cubicBezTo>
                        <a:cubicBezTo>
                          <a:pt x="26296" y="12750"/>
                          <a:pt x="26483" y="9850"/>
                          <a:pt x="26607" y="6920"/>
                        </a:cubicBezTo>
                        <a:cubicBezTo>
                          <a:pt x="26701" y="4364"/>
                          <a:pt x="26825" y="2057"/>
                          <a:pt x="26981" y="0"/>
                        </a:cubicBezTo>
                        <a:lnTo>
                          <a:pt x="19344" y="0"/>
                        </a:lnTo>
                        <a:lnTo>
                          <a:pt x="17474" y="8479"/>
                        </a:lnTo>
                        <a:lnTo>
                          <a:pt x="17474" y="8479"/>
                        </a:lnTo>
                        <a:cubicBezTo>
                          <a:pt x="17692" y="11471"/>
                          <a:pt x="17972" y="14589"/>
                          <a:pt x="18378" y="17768"/>
                        </a:cubicBezTo>
                        <a:cubicBezTo>
                          <a:pt x="20404" y="34196"/>
                          <a:pt x="14637" y="55363"/>
                          <a:pt x="14637" y="55363"/>
                        </a:cubicBezTo>
                        <a:cubicBezTo>
                          <a:pt x="14637" y="55363"/>
                          <a:pt x="13671" y="46759"/>
                          <a:pt x="11083" y="37314"/>
                        </a:cubicBezTo>
                        <a:lnTo>
                          <a:pt x="7997" y="51279"/>
                        </a:lnTo>
                        <a:cubicBezTo>
                          <a:pt x="8527" y="55051"/>
                          <a:pt x="9057" y="59228"/>
                          <a:pt x="9743" y="63935"/>
                        </a:cubicBezTo>
                        <a:cubicBezTo>
                          <a:pt x="11021" y="72757"/>
                          <a:pt x="8340" y="88032"/>
                          <a:pt x="5472" y="102870"/>
                        </a:cubicBezTo>
                        <a:cubicBezTo>
                          <a:pt x="2604" y="117583"/>
                          <a:pt x="-420" y="131892"/>
                          <a:pt x="48" y="139061"/>
                        </a:cubicBezTo>
                        <a:cubicBezTo>
                          <a:pt x="1014" y="153463"/>
                          <a:pt x="5909" y="150720"/>
                          <a:pt x="16165" y="152279"/>
                        </a:cubicBezTo>
                        <a:cubicBezTo>
                          <a:pt x="26451" y="153837"/>
                          <a:pt x="27044" y="160508"/>
                          <a:pt x="38952" y="159105"/>
                        </a:cubicBezTo>
                        <a:cubicBezTo>
                          <a:pt x="50797" y="157703"/>
                          <a:pt x="86771" y="107764"/>
                          <a:pt x="96434" y="94734"/>
                        </a:cubicBezTo>
                        <a:lnTo>
                          <a:pt x="96434" y="94734"/>
                        </a:lnTo>
                        <a:lnTo>
                          <a:pt x="103978" y="60724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6" name="Hình tự do: Hình 845">
                    <a:extLst>
                      <a:ext uri="{FF2B5EF4-FFF2-40B4-BE49-F238E27FC236}">
                        <a16:creationId xmlns:a16="http://schemas.microsoft.com/office/drawing/2014/main" id="{DD761AB3-5BE8-CAC3-0337-78C23BB8B920}"/>
                      </a:ext>
                    </a:extLst>
                  </p:cNvPr>
                  <p:cNvSpPr/>
                  <p:nvPr/>
                </p:nvSpPr>
                <p:spPr>
                  <a:xfrm>
                    <a:off x="9856607" y="3444337"/>
                    <a:ext cx="84851" cy="123066"/>
                  </a:xfrm>
                  <a:custGeom>
                    <a:avLst/>
                    <a:gdLst>
                      <a:gd name="connsiteX0" fmla="*/ 84852 w 84851"/>
                      <a:gd name="connsiteY0" fmla="*/ 7575 h 123066"/>
                      <a:gd name="connsiteX1" fmla="*/ 80550 w 84851"/>
                      <a:gd name="connsiteY1" fmla="*/ 26995 h 123066"/>
                      <a:gd name="connsiteX2" fmla="*/ 67458 w 84851"/>
                      <a:gd name="connsiteY2" fmla="*/ 50250 h 123066"/>
                      <a:gd name="connsiteX3" fmla="*/ 49284 w 84851"/>
                      <a:gd name="connsiteY3" fmla="*/ 87845 h 123066"/>
                      <a:gd name="connsiteX4" fmla="*/ 46322 w 84851"/>
                      <a:gd name="connsiteY4" fmla="*/ 92988 h 123066"/>
                      <a:gd name="connsiteX5" fmla="*/ 3522 w 84851"/>
                      <a:gd name="connsiteY5" fmla="*/ 122883 h 123066"/>
                      <a:gd name="connsiteX6" fmla="*/ 155 w 84851"/>
                      <a:gd name="connsiteY6" fmla="*/ 105862 h 123066"/>
                      <a:gd name="connsiteX7" fmla="*/ 3647 w 84851"/>
                      <a:gd name="connsiteY7" fmla="*/ 75500 h 123066"/>
                      <a:gd name="connsiteX8" fmla="*/ 1527 w 84851"/>
                      <a:gd name="connsiteY8" fmla="*/ 36098 h 123066"/>
                      <a:gd name="connsiteX9" fmla="*/ 5611 w 84851"/>
                      <a:gd name="connsiteY9" fmla="*/ 0 h 123066"/>
                      <a:gd name="connsiteX10" fmla="*/ 17051 w 84851"/>
                      <a:gd name="connsiteY10" fmla="*/ 0 h 123066"/>
                      <a:gd name="connsiteX11" fmla="*/ 9819 w 84851"/>
                      <a:gd name="connsiteY11" fmla="*/ 40556 h 123066"/>
                      <a:gd name="connsiteX12" fmla="*/ 12032 w 84851"/>
                      <a:gd name="connsiteY12" fmla="*/ 65774 h 123066"/>
                      <a:gd name="connsiteX13" fmla="*/ 11316 w 84851"/>
                      <a:gd name="connsiteY13" fmla="*/ 88967 h 123066"/>
                      <a:gd name="connsiteX14" fmla="*/ 12500 w 84851"/>
                      <a:gd name="connsiteY14" fmla="*/ 109977 h 123066"/>
                      <a:gd name="connsiteX15" fmla="*/ 41179 w 84851"/>
                      <a:gd name="connsiteY15" fmla="*/ 91273 h 123066"/>
                      <a:gd name="connsiteX16" fmla="*/ 45761 w 84851"/>
                      <a:gd name="connsiteY16" fmla="*/ 86348 h 123066"/>
                      <a:gd name="connsiteX17" fmla="*/ 66928 w 84851"/>
                      <a:gd name="connsiteY17" fmla="*/ 37407 h 123066"/>
                      <a:gd name="connsiteX18" fmla="*/ 84852 w 84851"/>
                      <a:gd name="connsiteY18" fmla="*/ 7575 h 123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84851" h="123066">
                        <a:moveTo>
                          <a:pt x="84852" y="7575"/>
                        </a:moveTo>
                        <a:lnTo>
                          <a:pt x="80550" y="26995"/>
                        </a:lnTo>
                        <a:cubicBezTo>
                          <a:pt x="74596" y="35537"/>
                          <a:pt x="68829" y="44702"/>
                          <a:pt x="67458" y="50250"/>
                        </a:cubicBezTo>
                        <a:cubicBezTo>
                          <a:pt x="64870" y="60693"/>
                          <a:pt x="55643" y="76778"/>
                          <a:pt x="49284" y="87845"/>
                        </a:cubicBezTo>
                        <a:cubicBezTo>
                          <a:pt x="48193" y="89715"/>
                          <a:pt x="47195" y="91461"/>
                          <a:pt x="46322" y="92988"/>
                        </a:cubicBezTo>
                        <a:cubicBezTo>
                          <a:pt x="40337" y="103525"/>
                          <a:pt x="10380" y="125283"/>
                          <a:pt x="3522" y="122883"/>
                        </a:cubicBezTo>
                        <a:cubicBezTo>
                          <a:pt x="249" y="121760"/>
                          <a:pt x="-343" y="114715"/>
                          <a:pt x="155" y="105862"/>
                        </a:cubicBezTo>
                        <a:cubicBezTo>
                          <a:pt x="717" y="96168"/>
                          <a:pt x="2587" y="84260"/>
                          <a:pt x="3647" y="75500"/>
                        </a:cubicBezTo>
                        <a:cubicBezTo>
                          <a:pt x="5673" y="58761"/>
                          <a:pt x="-3491" y="55207"/>
                          <a:pt x="1527" y="36098"/>
                        </a:cubicBezTo>
                        <a:cubicBezTo>
                          <a:pt x="4426" y="25094"/>
                          <a:pt x="5361" y="10443"/>
                          <a:pt x="5611" y="0"/>
                        </a:cubicBezTo>
                        <a:lnTo>
                          <a:pt x="17051" y="0"/>
                        </a:lnTo>
                        <a:cubicBezTo>
                          <a:pt x="14526" y="13622"/>
                          <a:pt x="10567" y="35319"/>
                          <a:pt x="9819" y="40556"/>
                        </a:cubicBezTo>
                        <a:cubicBezTo>
                          <a:pt x="8728" y="48380"/>
                          <a:pt x="12812" y="53897"/>
                          <a:pt x="12032" y="65774"/>
                        </a:cubicBezTo>
                        <a:cubicBezTo>
                          <a:pt x="11658" y="71635"/>
                          <a:pt x="11316" y="80519"/>
                          <a:pt x="11316" y="88967"/>
                        </a:cubicBezTo>
                        <a:cubicBezTo>
                          <a:pt x="11284" y="97664"/>
                          <a:pt x="11596" y="105925"/>
                          <a:pt x="12500" y="109977"/>
                        </a:cubicBezTo>
                        <a:cubicBezTo>
                          <a:pt x="14277" y="117989"/>
                          <a:pt x="26559" y="104958"/>
                          <a:pt x="41179" y="91273"/>
                        </a:cubicBezTo>
                        <a:cubicBezTo>
                          <a:pt x="42831" y="89715"/>
                          <a:pt x="44359" y="88094"/>
                          <a:pt x="45761" y="86348"/>
                        </a:cubicBezTo>
                        <a:cubicBezTo>
                          <a:pt x="56921" y="72882"/>
                          <a:pt x="61472" y="54490"/>
                          <a:pt x="66928" y="37407"/>
                        </a:cubicBezTo>
                        <a:cubicBezTo>
                          <a:pt x="70699" y="25593"/>
                          <a:pt x="83449" y="7232"/>
                          <a:pt x="84852" y="757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7" name="Hình tự do: Hình 846">
                    <a:extLst>
                      <a:ext uri="{FF2B5EF4-FFF2-40B4-BE49-F238E27FC236}">
                        <a16:creationId xmlns:a16="http://schemas.microsoft.com/office/drawing/2014/main" id="{E10E8091-AED7-3C0A-9F56-54E7564FF8C4}"/>
                      </a:ext>
                    </a:extLst>
                  </p:cNvPr>
                  <p:cNvSpPr/>
                  <p:nvPr/>
                </p:nvSpPr>
                <p:spPr>
                  <a:xfrm>
                    <a:off x="9883298" y="3454808"/>
                    <a:ext cx="27090" cy="70117"/>
                  </a:xfrm>
                  <a:custGeom>
                    <a:avLst/>
                    <a:gdLst>
                      <a:gd name="connsiteX0" fmla="*/ 16077 w 27090"/>
                      <a:gd name="connsiteY0" fmla="*/ 50845 h 70117"/>
                      <a:gd name="connsiteX1" fmla="*/ 7193 w 27090"/>
                      <a:gd name="connsiteY1" fmla="*/ 69144 h 70117"/>
                      <a:gd name="connsiteX2" fmla="*/ 23 w 27090"/>
                      <a:gd name="connsiteY2" fmla="*/ 37192 h 70117"/>
                      <a:gd name="connsiteX3" fmla="*/ 20099 w 27090"/>
                      <a:gd name="connsiteY3" fmla="*/ 190 h 70117"/>
                      <a:gd name="connsiteX4" fmla="*/ 23808 w 27090"/>
                      <a:gd name="connsiteY4" fmla="*/ 28495 h 70117"/>
                      <a:gd name="connsiteX5" fmla="*/ 18228 w 27090"/>
                      <a:gd name="connsiteY5" fmla="*/ 7203 h 70117"/>
                      <a:gd name="connsiteX6" fmla="*/ 8845 w 27090"/>
                      <a:gd name="connsiteY6" fmla="*/ 50035 h 70117"/>
                      <a:gd name="connsiteX7" fmla="*/ 16077 w 27090"/>
                      <a:gd name="connsiteY7" fmla="*/ 50845 h 70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090" h="70117">
                        <a:moveTo>
                          <a:pt x="16077" y="50845"/>
                        </a:moveTo>
                        <a:cubicBezTo>
                          <a:pt x="16077" y="50845"/>
                          <a:pt x="11775" y="75223"/>
                          <a:pt x="7193" y="69144"/>
                        </a:cubicBezTo>
                        <a:cubicBezTo>
                          <a:pt x="2579" y="63096"/>
                          <a:pt x="-289" y="49162"/>
                          <a:pt x="23" y="37192"/>
                        </a:cubicBezTo>
                        <a:cubicBezTo>
                          <a:pt x="366" y="25190"/>
                          <a:pt x="6913" y="-2554"/>
                          <a:pt x="20099" y="190"/>
                        </a:cubicBezTo>
                        <a:cubicBezTo>
                          <a:pt x="33253" y="2933"/>
                          <a:pt x="23808" y="28495"/>
                          <a:pt x="23808" y="28495"/>
                        </a:cubicBezTo>
                        <a:cubicBezTo>
                          <a:pt x="23808" y="28495"/>
                          <a:pt x="27829" y="8482"/>
                          <a:pt x="18228" y="7203"/>
                        </a:cubicBezTo>
                        <a:cubicBezTo>
                          <a:pt x="8596" y="5956"/>
                          <a:pt x="6850" y="38719"/>
                          <a:pt x="8845" y="50035"/>
                        </a:cubicBezTo>
                        <a:cubicBezTo>
                          <a:pt x="10840" y="61350"/>
                          <a:pt x="16077" y="50845"/>
                          <a:pt x="16077" y="5084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8" name="Hình tự do: Hình 847">
                    <a:extLst>
                      <a:ext uri="{FF2B5EF4-FFF2-40B4-BE49-F238E27FC236}">
                        <a16:creationId xmlns:a16="http://schemas.microsoft.com/office/drawing/2014/main" id="{DD411825-B1DC-DA1E-2AF5-FD78E687945E}"/>
                      </a:ext>
                    </a:extLst>
                  </p:cNvPr>
                  <p:cNvSpPr/>
                  <p:nvPr/>
                </p:nvSpPr>
                <p:spPr>
                  <a:xfrm>
                    <a:off x="9761374" y="3547144"/>
                    <a:ext cx="68479" cy="274351"/>
                  </a:xfrm>
                  <a:custGeom>
                    <a:avLst/>
                    <a:gdLst>
                      <a:gd name="connsiteX0" fmla="*/ 62969 w 68479"/>
                      <a:gd name="connsiteY0" fmla="*/ 141399 h 274351"/>
                      <a:gd name="connsiteX1" fmla="*/ 0 w 68479"/>
                      <a:gd name="connsiteY1" fmla="*/ 274351 h 274351"/>
                      <a:gd name="connsiteX2" fmla="*/ 7482 w 68479"/>
                      <a:gd name="connsiteY2" fmla="*/ 240653 h 274351"/>
                      <a:gd name="connsiteX3" fmla="*/ 16334 w 68479"/>
                      <a:gd name="connsiteY3" fmla="*/ 226439 h 274351"/>
                      <a:gd name="connsiteX4" fmla="*/ 53711 w 68479"/>
                      <a:gd name="connsiteY4" fmla="*/ 113874 h 274351"/>
                      <a:gd name="connsiteX5" fmla="*/ 43891 w 68479"/>
                      <a:gd name="connsiteY5" fmla="*/ 76467 h 274351"/>
                      <a:gd name="connsiteX6" fmla="*/ 60880 w 68479"/>
                      <a:gd name="connsiteY6" fmla="*/ 0 h 274351"/>
                      <a:gd name="connsiteX7" fmla="*/ 59509 w 68479"/>
                      <a:gd name="connsiteY7" fmla="*/ 68081 h 274351"/>
                      <a:gd name="connsiteX8" fmla="*/ 62969 w 68479"/>
                      <a:gd name="connsiteY8" fmla="*/ 141399 h 274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479" h="274351">
                        <a:moveTo>
                          <a:pt x="62969" y="141399"/>
                        </a:moveTo>
                        <a:cubicBezTo>
                          <a:pt x="52495" y="169923"/>
                          <a:pt x="12313" y="237786"/>
                          <a:pt x="0" y="274351"/>
                        </a:cubicBezTo>
                        <a:lnTo>
                          <a:pt x="7482" y="240653"/>
                        </a:lnTo>
                        <a:cubicBezTo>
                          <a:pt x="10786" y="236102"/>
                          <a:pt x="13934" y="231301"/>
                          <a:pt x="16334" y="226439"/>
                        </a:cubicBezTo>
                        <a:cubicBezTo>
                          <a:pt x="34820" y="189031"/>
                          <a:pt x="56205" y="138500"/>
                          <a:pt x="53711" y="113874"/>
                        </a:cubicBezTo>
                        <a:cubicBezTo>
                          <a:pt x="52370" y="100626"/>
                          <a:pt x="47507" y="88250"/>
                          <a:pt x="43891" y="76467"/>
                        </a:cubicBezTo>
                        <a:lnTo>
                          <a:pt x="60880" y="0"/>
                        </a:lnTo>
                        <a:cubicBezTo>
                          <a:pt x="65899" y="30113"/>
                          <a:pt x="55300" y="45699"/>
                          <a:pt x="59509" y="68081"/>
                        </a:cubicBezTo>
                        <a:cubicBezTo>
                          <a:pt x="63904" y="91243"/>
                          <a:pt x="75189" y="108232"/>
                          <a:pt x="62969" y="141399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9" name="Hình tự do: Hình 848">
                    <a:extLst>
                      <a:ext uri="{FF2B5EF4-FFF2-40B4-BE49-F238E27FC236}">
                        <a16:creationId xmlns:a16="http://schemas.microsoft.com/office/drawing/2014/main" id="{B0B87F50-1335-F852-0778-233D2B530046}"/>
                      </a:ext>
                    </a:extLst>
                  </p:cNvPr>
                  <p:cNvSpPr/>
                  <p:nvPr/>
                </p:nvSpPr>
                <p:spPr>
                  <a:xfrm>
                    <a:off x="9745943" y="3852263"/>
                    <a:ext cx="20030" cy="57045"/>
                  </a:xfrm>
                  <a:custGeom>
                    <a:avLst/>
                    <a:gdLst>
                      <a:gd name="connsiteX0" fmla="*/ 19919 w 20030"/>
                      <a:gd name="connsiteY0" fmla="*/ 57046 h 57045"/>
                      <a:gd name="connsiteX1" fmla="*/ 2307 w 20030"/>
                      <a:gd name="connsiteY1" fmla="*/ 57046 h 57045"/>
                      <a:gd name="connsiteX2" fmla="*/ 0 w 20030"/>
                      <a:gd name="connsiteY2" fmla="*/ 38810 h 57045"/>
                      <a:gd name="connsiteX3" fmla="*/ 0 w 20030"/>
                      <a:gd name="connsiteY3" fmla="*/ 38810 h 57045"/>
                      <a:gd name="connsiteX4" fmla="*/ 8604 w 20030"/>
                      <a:gd name="connsiteY4" fmla="*/ 0 h 57045"/>
                      <a:gd name="connsiteX5" fmla="*/ 19919 w 20030"/>
                      <a:gd name="connsiteY5" fmla="*/ 57046 h 57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030" h="57045">
                        <a:moveTo>
                          <a:pt x="19919" y="57046"/>
                        </a:moveTo>
                        <a:lnTo>
                          <a:pt x="2307" y="57046"/>
                        </a:lnTo>
                        <a:cubicBezTo>
                          <a:pt x="2026" y="50811"/>
                          <a:pt x="1184" y="44764"/>
                          <a:pt x="0" y="38810"/>
                        </a:cubicBezTo>
                        <a:lnTo>
                          <a:pt x="0" y="38810"/>
                        </a:lnTo>
                        <a:lnTo>
                          <a:pt x="8604" y="0"/>
                        </a:lnTo>
                        <a:cubicBezTo>
                          <a:pt x="17145" y="20792"/>
                          <a:pt x="20730" y="37750"/>
                          <a:pt x="19919" y="57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0" name="Hình tự do: Hình 849">
                    <a:extLst>
                      <a:ext uri="{FF2B5EF4-FFF2-40B4-BE49-F238E27FC236}">
                        <a16:creationId xmlns:a16="http://schemas.microsoft.com/office/drawing/2014/main" id="{7DC854F3-C0F7-0BA5-E97B-764E4ACDBBDB}"/>
                      </a:ext>
                    </a:extLst>
                  </p:cNvPr>
                  <p:cNvSpPr/>
                  <p:nvPr/>
                </p:nvSpPr>
                <p:spPr>
                  <a:xfrm>
                    <a:off x="9821256" y="3853291"/>
                    <a:ext cx="31141" cy="56017"/>
                  </a:xfrm>
                  <a:custGeom>
                    <a:avLst/>
                    <a:gdLst>
                      <a:gd name="connsiteX0" fmla="*/ 31142 w 31141"/>
                      <a:gd name="connsiteY0" fmla="*/ 0 h 56017"/>
                      <a:gd name="connsiteX1" fmla="*/ 26871 w 31141"/>
                      <a:gd name="connsiteY1" fmla="*/ 19171 h 56017"/>
                      <a:gd name="connsiteX2" fmla="*/ 18766 w 31141"/>
                      <a:gd name="connsiteY2" fmla="*/ 30674 h 56017"/>
                      <a:gd name="connsiteX3" fmla="*/ 10942 w 31141"/>
                      <a:gd name="connsiteY3" fmla="*/ 56017 h 56017"/>
                      <a:gd name="connsiteX4" fmla="*/ 0 w 31141"/>
                      <a:gd name="connsiteY4" fmla="*/ 56017 h 56017"/>
                      <a:gd name="connsiteX5" fmla="*/ 3273 w 31141"/>
                      <a:gd name="connsiteY5" fmla="*/ 43112 h 56017"/>
                      <a:gd name="connsiteX6" fmla="*/ 5923 w 31141"/>
                      <a:gd name="connsiteY6" fmla="*/ 34446 h 56017"/>
                      <a:gd name="connsiteX7" fmla="*/ 11971 w 31141"/>
                      <a:gd name="connsiteY7" fmla="*/ 19888 h 56017"/>
                      <a:gd name="connsiteX8" fmla="*/ 31142 w 31141"/>
                      <a:gd name="connsiteY8" fmla="*/ 0 h 56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141" h="56017">
                        <a:moveTo>
                          <a:pt x="31142" y="0"/>
                        </a:moveTo>
                        <a:lnTo>
                          <a:pt x="26871" y="19171"/>
                        </a:lnTo>
                        <a:cubicBezTo>
                          <a:pt x="23442" y="21384"/>
                          <a:pt x="20481" y="25001"/>
                          <a:pt x="18766" y="30674"/>
                        </a:cubicBezTo>
                        <a:cubicBezTo>
                          <a:pt x="16335" y="38685"/>
                          <a:pt x="13560" y="47663"/>
                          <a:pt x="10942" y="56017"/>
                        </a:cubicBezTo>
                        <a:lnTo>
                          <a:pt x="0" y="56017"/>
                        </a:lnTo>
                        <a:cubicBezTo>
                          <a:pt x="967" y="51840"/>
                          <a:pt x="2058" y="47445"/>
                          <a:pt x="3273" y="43112"/>
                        </a:cubicBezTo>
                        <a:cubicBezTo>
                          <a:pt x="4115" y="40182"/>
                          <a:pt x="4988" y="37252"/>
                          <a:pt x="5923" y="34446"/>
                        </a:cubicBezTo>
                        <a:cubicBezTo>
                          <a:pt x="7762" y="29022"/>
                          <a:pt x="9757" y="23972"/>
                          <a:pt x="11971" y="19888"/>
                        </a:cubicBezTo>
                        <a:cubicBezTo>
                          <a:pt x="15867" y="12750"/>
                          <a:pt x="23193" y="6048"/>
                          <a:pt x="31142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1" name="Hình tự do: Hình 850">
                    <a:extLst>
                      <a:ext uri="{FF2B5EF4-FFF2-40B4-BE49-F238E27FC236}">
                        <a16:creationId xmlns:a16="http://schemas.microsoft.com/office/drawing/2014/main" id="{7CD03908-A8D7-F0B7-6BEC-C2507A09C052}"/>
                      </a:ext>
                    </a:extLst>
                  </p:cNvPr>
                  <p:cNvSpPr/>
                  <p:nvPr/>
                </p:nvSpPr>
                <p:spPr>
                  <a:xfrm>
                    <a:off x="9797752" y="3724018"/>
                    <a:ext cx="83324" cy="185290"/>
                  </a:xfrm>
                  <a:custGeom>
                    <a:avLst/>
                    <a:gdLst>
                      <a:gd name="connsiteX0" fmla="*/ 83325 w 83324"/>
                      <a:gd name="connsiteY0" fmla="*/ 0 h 185290"/>
                      <a:gd name="connsiteX1" fmla="*/ 80020 w 83324"/>
                      <a:gd name="connsiteY1" fmla="*/ 14869 h 185290"/>
                      <a:gd name="connsiteX2" fmla="*/ 61348 w 83324"/>
                      <a:gd name="connsiteY2" fmla="*/ 39901 h 185290"/>
                      <a:gd name="connsiteX3" fmla="*/ 9726 w 83324"/>
                      <a:gd name="connsiteY3" fmla="*/ 185291 h 185290"/>
                      <a:gd name="connsiteX4" fmla="*/ 0 w 83324"/>
                      <a:gd name="connsiteY4" fmla="*/ 185291 h 185290"/>
                      <a:gd name="connsiteX5" fmla="*/ 49003 w 83324"/>
                      <a:gd name="connsiteY5" fmla="*/ 47756 h 185290"/>
                      <a:gd name="connsiteX6" fmla="*/ 83325 w 83324"/>
                      <a:gd name="connsiteY6" fmla="*/ 0 h 185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3324" h="185290">
                        <a:moveTo>
                          <a:pt x="83325" y="0"/>
                        </a:moveTo>
                        <a:lnTo>
                          <a:pt x="80020" y="14869"/>
                        </a:lnTo>
                        <a:cubicBezTo>
                          <a:pt x="72570" y="19919"/>
                          <a:pt x="66491" y="27432"/>
                          <a:pt x="61348" y="39901"/>
                        </a:cubicBezTo>
                        <a:cubicBezTo>
                          <a:pt x="51529" y="63592"/>
                          <a:pt x="17363" y="151811"/>
                          <a:pt x="9726" y="185291"/>
                        </a:cubicBezTo>
                        <a:lnTo>
                          <a:pt x="0" y="185291"/>
                        </a:lnTo>
                        <a:cubicBezTo>
                          <a:pt x="11378" y="144548"/>
                          <a:pt x="36566" y="69297"/>
                          <a:pt x="49003" y="47756"/>
                        </a:cubicBezTo>
                        <a:cubicBezTo>
                          <a:pt x="68268" y="14433"/>
                          <a:pt x="71822" y="4707"/>
                          <a:pt x="83325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2" name="Hình tự do: Hình 851">
                    <a:extLst>
                      <a:ext uri="{FF2B5EF4-FFF2-40B4-BE49-F238E27FC236}">
                        <a16:creationId xmlns:a16="http://schemas.microsoft.com/office/drawing/2014/main" id="{49AB15E1-849C-8565-69C4-570A8728C342}"/>
                      </a:ext>
                    </a:extLst>
                  </p:cNvPr>
                  <p:cNvSpPr/>
                  <p:nvPr/>
                </p:nvSpPr>
                <p:spPr>
                  <a:xfrm>
                    <a:off x="9795820" y="3572082"/>
                    <a:ext cx="118954" cy="309015"/>
                  </a:xfrm>
                  <a:custGeom>
                    <a:avLst/>
                    <a:gdLst>
                      <a:gd name="connsiteX0" fmla="*/ 115027 w 118954"/>
                      <a:gd name="connsiteY0" fmla="*/ 17706 h 309015"/>
                      <a:gd name="connsiteX1" fmla="*/ 101000 w 118954"/>
                      <a:gd name="connsiteY1" fmla="*/ 30487 h 309015"/>
                      <a:gd name="connsiteX2" fmla="*/ 70014 w 118954"/>
                      <a:gd name="connsiteY2" fmla="*/ 72882 h 309015"/>
                      <a:gd name="connsiteX3" fmla="*/ 41958 w 118954"/>
                      <a:gd name="connsiteY3" fmla="*/ 142958 h 309015"/>
                      <a:gd name="connsiteX4" fmla="*/ 6577 w 118954"/>
                      <a:gd name="connsiteY4" fmla="*/ 267275 h 309015"/>
                      <a:gd name="connsiteX5" fmla="*/ 2089 w 118954"/>
                      <a:gd name="connsiteY5" fmla="*/ 309015 h 309015"/>
                      <a:gd name="connsiteX6" fmla="*/ 0 w 118954"/>
                      <a:gd name="connsiteY6" fmla="*/ 308797 h 309015"/>
                      <a:gd name="connsiteX7" fmla="*/ 9352 w 118954"/>
                      <a:gd name="connsiteY7" fmla="*/ 199911 h 309015"/>
                      <a:gd name="connsiteX8" fmla="*/ 44078 w 118954"/>
                      <a:gd name="connsiteY8" fmla="*/ 108793 h 309015"/>
                      <a:gd name="connsiteX9" fmla="*/ 69391 w 118954"/>
                      <a:gd name="connsiteY9" fmla="*/ 60319 h 309015"/>
                      <a:gd name="connsiteX10" fmla="*/ 102901 w 118954"/>
                      <a:gd name="connsiteY10" fmla="*/ 17269 h 309015"/>
                      <a:gd name="connsiteX11" fmla="*/ 118955 w 118954"/>
                      <a:gd name="connsiteY11" fmla="*/ 0 h 309015"/>
                      <a:gd name="connsiteX12" fmla="*/ 115027 w 118954"/>
                      <a:gd name="connsiteY12" fmla="*/ 17706 h 309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8954" h="309015">
                        <a:moveTo>
                          <a:pt x="115027" y="17706"/>
                        </a:moveTo>
                        <a:cubicBezTo>
                          <a:pt x="110414" y="22787"/>
                          <a:pt x="105551" y="27432"/>
                          <a:pt x="101000" y="30487"/>
                        </a:cubicBezTo>
                        <a:cubicBezTo>
                          <a:pt x="85289" y="41054"/>
                          <a:pt x="78243" y="46884"/>
                          <a:pt x="70014" y="72882"/>
                        </a:cubicBezTo>
                        <a:cubicBezTo>
                          <a:pt x="61753" y="98880"/>
                          <a:pt x="54646" y="126748"/>
                          <a:pt x="41958" y="142958"/>
                        </a:cubicBezTo>
                        <a:cubicBezTo>
                          <a:pt x="29271" y="159168"/>
                          <a:pt x="11160" y="218614"/>
                          <a:pt x="6577" y="267275"/>
                        </a:cubicBezTo>
                        <a:cubicBezTo>
                          <a:pt x="4738" y="286539"/>
                          <a:pt x="3242" y="299913"/>
                          <a:pt x="2089" y="309015"/>
                        </a:cubicBezTo>
                        <a:lnTo>
                          <a:pt x="0" y="308797"/>
                        </a:lnTo>
                        <a:cubicBezTo>
                          <a:pt x="1091" y="281209"/>
                          <a:pt x="3772" y="228589"/>
                          <a:pt x="9352" y="199911"/>
                        </a:cubicBezTo>
                        <a:cubicBezTo>
                          <a:pt x="17176" y="159823"/>
                          <a:pt x="25842" y="124472"/>
                          <a:pt x="44078" y="108793"/>
                        </a:cubicBezTo>
                        <a:cubicBezTo>
                          <a:pt x="62283" y="93113"/>
                          <a:pt x="61629" y="78992"/>
                          <a:pt x="69391" y="60319"/>
                        </a:cubicBezTo>
                        <a:cubicBezTo>
                          <a:pt x="77184" y="41647"/>
                          <a:pt x="88032" y="25936"/>
                          <a:pt x="102901" y="17269"/>
                        </a:cubicBezTo>
                        <a:cubicBezTo>
                          <a:pt x="108014" y="14339"/>
                          <a:pt x="113687" y="7575"/>
                          <a:pt x="118955" y="0"/>
                        </a:cubicBezTo>
                        <a:lnTo>
                          <a:pt x="115027" y="17706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38" name="Đồ họa 3">
                  <a:extLst>
                    <a:ext uri="{FF2B5EF4-FFF2-40B4-BE49-F238E27FC236}">
                      <a16:creationId xmlns:a16="http://schemas.microsoft.com/office/drawing/2014/main" id="{48871634-43A2-D43E-058F-D401DB353B62}"/>
                    </a:ext>
                  </a:extLst>
                </p:cNvPr>
                <p:cNvGrpSpPr/>
                <p:nvPr/>
              </p:nvGrpSpPr>
              <p:grpSpPr>
                <a:xfrm>
                  <a:off x="9752505" y="3457242"/>
                  <a:ext cx="175642" cy="439176"/>
                  <a:chOff x="9752505" y="3457242"/>
                  <a:chExt cx="175642" cy="439176"/>
                </a:xfrm>
                <a:solidFill>
                  <a:srgbClr val="AF4545"/>
                </a:solidFill>
              </p:grpSpPr>
              <p:grpSp>
                <p:nvGrpSpPr>
                  <p:cNvPr id="839" name="Đồ họa 3">
                    <a:extLst>
                      <a:ext uri="{FF2B5EF4-FFF2-40B4-BE49-F238E27FC236}">
                        <a16:creationId xmlns:a16="http://schemas.microsoft.com/office/drawing/2014/main" id="{98673D90-0983-4A88-BEB7-E73DA9A91B80}"/>
                      </a:ext>
                    </a:extLst>
                  </p:cNvPr>
                  <p:cNvGrpSpPr/>
                  <p:nvPr/>
                </p:nvGrpSpPr>
                <p:grpSpPr>
                  <a:xfrm>
                    <a:off x="9851307" y="3457242"/>
                    <a:ext cx="76840" cy="9445"/>
                    <a:chOff x="9851307" y="3457242"/>
                    <a:chExt cx="76840" cy="9445"/>
                  </a:xfrm>
                  <a:solidFill>
                    <a:srgbClr val="AF4545"/>
                  </a:solidFill>
                </p:grpSpPr>
                <p:sp>
                  <p:nvSpPr>
                    <p:cNvPr id="843" name="Hình tự do: Hình 842">
                      <a:extLst>
                        <a:ext uri="{FF2B5EF4-FFF2-40B4-BE49-F238E27FC236}">
                          <a16:creationId xmlns:a16="http://schemas.microsoft.com/office/drawing/2014/main" id="{98B04F7B-8047-3905-4FE6-FCCC482303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51307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38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38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57" y="9445"/>
                            <a:pt x="4738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38" y="0"/>
                          </a:cubicBezTo>
                          <a:cubicBezTo>
                            <a:pt x="7357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4" name="Hình tự do: Hình 843">
                      <a:extLst>
                        <a:ext uri="{FF2B5EF4-FFF2-40B4-BE49-F238E27FC236}">
                          <a16:creationId xmlns:a16="http://schemas.microsoft.com/office/drawing/2014/main" id="{6C75094C-CE0C-10A4-77CF-0ACA5092CD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18702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40" name="Đồ họa 3">
                    <a:extLst>
                      <a:ext uri="{FF2B5EF4-FFF2-40B4-BE49-F238E27FC236}">
                        <a16:creationId xmlns:a16="http://schemas.microsoft.com/office/drawing/2014/main" id="{BA12E7F5-89B8-E8D3-F2D0-AABF0B961D75}"/>
                      </a:ext>
                    </a:extLst>
                  </p:cNvPr>
                  <p:cNvGrpSpPr/>
                  <p:nvPr/>
                </p:nvGrpSpPr>
                <p:grpSpPr>
                  <a:xfrm>
                    <a:off x="9752505" y="3886958"/>
                    <a:ext cx="76856" cy="9460"/>
                    <a:chOff x="9752505" y="3886958"/>
                    <a:chExt cx="76856" cy="9460"/>
                  </a:xfrm>
                  <a:solidFill>
                    <a:srgbClr val="AF4545"/>
                  </a:solidFill>
                </p:grpSpPr>
                <p:sp>
                  <p:nvSpPr>
                    <p:cNvPr id="841" name="Hình tự do: Hình 840">
                      <a:extLst>
                        <a:ext uri="{FF2B5EF4-FFF2-40B4-BE49-F238E27FC236}">
                          <a16:creationId xmlns:a16="http://schemas.microsoft.com/office/drawing/2014/main" id="{3941480F-F990-DD28-4C5D-F9CE410C49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2505" y="3886974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23 h 9445"/>
                        <a:gd name="connsiteX1" fmla="*/ 4723 w 9445"/>
                        <a:gd name="connsiteY1" fmla="*/ 9446 h 9445"/>
                        <a:gd name="connsiteX2" fmla="*/ 0 w 9445"/>
                        <a:gd name="connsiteY2" fmla="*/ 4723 h 9445"/>
                        <a:gd name="connsiteX3" fmla="*/ 4723 w 9445"/>
                        <a:gd name="connsiteY3" fmla="*/ 0 h 9445"/>
                        <a:gd name="connsiteX4" fmla="*/ 9445 w 9445"/>
                        <a:gd name="connsiteY4" fmla="*/ 4723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23"/>
                          </a:moveTo>
                          <a:cubicBezTo>
                            <a:pt x="9445" y="7331"/>
                            <a:pt x="7331" y="9446"/>
                            <a:pt x="4723" y="9446"/>
                          </a:cubicBezTo>
                          <a:cubicBezTo>
                            <a:pt x="2114" y="9446"/>
                            <a:pt x="0" y="7331"/>
                            <a:pt x="0" y="4723"/>
                          </a:cubicBezTo>
                          <a:cubicBezTo>
                            <a:pt x="0" y="2115"/>
                            <a:pt x="2114" y="0"/>
                            <a:pt x="4723" y="0"/>
                          </a:cubicBezTo>
                          <a:cubicBezTo>
                            <a:pt x="7331" y="0"/>
                            <a:pt x="9445" y="2115"/>
                            <a:pt x="9445" y="4723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2" name="Hình tự do: Hình 841">
                      <a:extLst>
                        <a:ext uri="{FF2B5EF4-FFF2-40B4-BE49-F238E27FC236}">
                          <a16:creationId xmlns:a16="http://schemas.microsoft.com/office/drawing/2014/main" id="{802DAFAF-AE31-550E-694B-80D94A1F7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19916" y="3886958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38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38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38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38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089" y="9445"/>
                            <a:pt x="0" y="7326"/>
                            <a:pt x="0" y="4738"/>
                          </a:cubicBezTo>
                          <a:cubicBezTo>
                            <a:pt x="0" y="2120"/>
                            <a:pt x="2089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3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706" name="Đồ họa 3">
              <a:extLst>
                <a:ext uri="{FF2B5EF4-FFF2-40B4-BE49-F238E27FC236}">
                  <a16:creationId xmlns:a16="http://schemas.microsoft.com/office/drawing/2014/main" id="{41D415CB-73CF-4620-3151-217B2D3AC277}"/>
                </a:ext>
              </a:extLst>
            </p:cNvPr>
            <p:cNvGrpSpPr/>
            <p:nvPr/>
          </p:nvGrpSpPr>
          <p:grpSpPr>
            <a:xfrm>
              <a:off x="10855786" y="3291091"/>
              <a:ext cx="558955" cy="618217"/>
              <a:chOff x="10855786" y="3291091"/>
              <a:chExt cx="558955" cy="618217"/>
            </a:xfrm>
          </p:grpSpPr>
          <p:grpSp>
            <p:nvGrpSpPr>
              <p:cNvPr id="774" name="Đồ họa 3">
                <a:extLst>
                  <a:ext uri="{FF2B5EF4-FFF2-40B4-BE49-F238E27FC236}">
                    <a16:creationId xmlns:a16="http://schemas.microsoft.com/office/drawing/2014/main" id="{15CAA28B-7BDA-8D99-A306-7A5D417CD98A}"/>
                  </a:ext>
                </a:extLst>
              </p:cNvPr>
              <p:cNvGrpSpPr/>
              <p:nvPr/>
            </p:nvGrpSpPr>
            <p:grpSpPr>
              <a:xfrm>
                <a:off x="10855786" y="3291091"/>
                <a:ext cx="283252" cy="618217"/>
                <a:chOff x="10855786" y="3291091"/>
                <a:chExt cx="283252" cy="618217"/>
              </a:xfrm>
            </p:grpSpPr>
            <p:sp>
              <p:nvSpPr>
                <p:cNvPr id="813" name="Hình tự do: Hình 812">
                  <a:extLst>
                    <a:ext uri="{FF2B5EF4-FFF2-40B4-BE49-F238E27FC236}">
                      <a16:creationId xmlns:a16="http://schemas.microsoft.com/office/drawing/2014/main" id="{803ABCB4-1996-CB19-BD54-C452C391EA7A}"/>
                    </a:ext>
                  </a:extLst>
                </p:cNvPr>
                <p:cNvSpPr/>
                <p:nvPr/>
              </p:nvSpPr>
              <p:spPr>
                <a:xfrm>
                  <a:off x="10873243" y="3291091"/>
                  <a:ext cx="265796" cy="618217"/>
                </a:xfrm>
                <a:custGeom>
                  <a:avLst/>
                  <a:gdLst>
                    <a:gd name="connsiteX0" fmla="*/ 258609 w 265796"/>
                    <a:gd name="connsiteY0" fmla="*/ 0 h 618217"/>
                    <a:gd name="connsiteX1" fmla="*/ 265623 w 265796"/>
                    <a:gd name="connsiteY1" fmla="*/ 8697 h 618217"/>
                    <a:gd name="connsiteX2" fmla="*/ 263378 w 265796"/>
                    <a:gd name="connsiteY2" fmla="*/ 18797 h 618217"/>
                    <a:gd name="connsiteX3" fmla="*/ 263378 w 265796"/>
                    <a:gd name="connsiteY3" fmla="*/ 18797 h 618217"/>
                    <a:gd name="connsiteX4" fmla="*/ 251938 w 265796"/>
                    <a:gd name="connsiteY4" fmla="*/ 70357 h 618217"/>
                    <a:gd name="connsiteX5" fmla="*/ 251938 w 265796"/>
                    <a:gd name="connsiteY5" fmla="*/ 70388 h 618217"/>
                    <a:gd name="connsiteX6" fmla="*/ 246888 w 265796"/>
                    <a:gd name="connsiteY6" fmla="*/ 93113 h 618217"/>
                    <a:gd name="connsiteX7" fmla="*/ 244020 w 265796"/>
                    <a:gd name="connsiteY7" fmla="*/ 106050 h 618217"/>
                    <a:gd name="connsiteX8" fmla="*/ 130395 w 265796"/>
                    <a:gd name="connsiteY8" fmla="*/ 618217 h 618217"/>
                    <a:gd name="connsiteX9" fmla="*/ 0 w 265796"/>
                    <a:gd name="connsiteY9" fmla="*/ 618217 h 618217"/>
                    <a:gd name="connsiteX10" fmla="*/ 3554 w 265796"/>
                    <a:gd name="connsiteY10" fmla="*/ 602164 h 618217"/>
                    <a:gd name="connsiteX11" fmla="*/ 3554 w 265796"/>
                    <a:gd name="connsiteY11" fmla="*/ 602164 h 618217"/>
                    <a:gd name="connsiteX12" fmla="*/ 10131 w 265796"/>
                    <a:gd name="connsiteY12" fmla="*/ 572518 h 618217"/>
                    <a:gd name="connsiteX13" fmla="*/ 24751 w 265796"/>
                    <a:gd name="connsiteY13" fmla="*/ 506650 h 618217"/>
                    <a:gd name="connsiteX14" fmla="*/ 29209 w 265796"/>
                    <a:gd name="connsiteY14" fmla="*/ 486481 h 618217"/>
                    <a:gd name="connsiteX15" fmla="*/ 29209 w 265796"/>
                    <a:gd name="connsiteY15" fmla="*/ 486481 h 618217"/>
                    <a:gd name="connsiteX16" fmla="*/ 41896 w 265796"/>
                    <a:gd name="connsiteY16" fmla="*/ 429342 h 618217"/>
                    <a:gd name="connsiteX17" fmla="*/ 41896 w 265796"/>
                    <a:gd name="connsiteY17" fmla="*/ 429342 h 618217"/>
                    <a:gd name="connsiteX18" fmla="*/ 46385 w 265796"/>
                    <a:gd name="connsiteY18" fmla="*/ 409142 h 618217"/>
                    <a:gd name="connsiteX19" fmla="*/ 84540 w 265796"/>
                    <a:gd name="connsiteY19" fmla="*/ 237162 h 618217"/>
                    <a:gd name="connsiteX20" fmla="*/ 84540 w 265796"/>
                    <a:gd name="connsiteY20" fmla="*/ 237162 h 618217"/>
                    <a:gd name="connsiteX21" fmla="*/ 89310 w 265796"/>
                    <a:gd name="connsiteY21" fmla="*/ 215591 h 618217"/>
                    <a:gd name="connsiteX22" fmla="*/ 89310 w 265796"/>
                    <a:gd name="connsiteY22" fmla="*/ 215591 h 618217"/>
                    <a:gd name="connsiteX23" fmla="*/ 122602 w 265796"/>
                    <a:gd name="connsiteY23" fmla="*/ 65494 h 618217"/>
                    <a:gd name="connsiteX24" fmla="*/ 128681 w 265796"/>
                    <a:gd name="connsiteY24" fmla="*/ 38187 h 618217"/>
                    <a:gd name="connsiteX25" fmla="*/ 128681 w 265796"/>
                    <a:gd name="connsiteY25" fmla="*/ 38155 h 618217"/>
                    <a:gd name="connsiteX26" fmla="*/ 137160 w 265796"/>
                    <a:gd name="connsiteY26" fmla="*/ 0 h 618217"/>
                    <a:gd name="connsiteX27" fmla="*/ 258609 w 265796"/>
                    <a:gd name="connsiteY27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65796" h="618217">
                      <a:moveTo>
                        <a:pt x="258609" y="0"/>
                      </a:moveTo>
                      <a:cubicBezTo>
                        <a:pt x="263191" y="0"/>
                        <a:pt x="266620" y="4239"/>
                        <a:pt x="265623" y="8697"/>
                      </a:cubicBezTo>
                      <a:lnTo>
                        <a:pt x="263378" y="18797"/>
                      </a:lnTo>
                      <a:lnTo>
                        <a:pt x="263378" y="18797"/>
                      </a:lnTo>
                      <a:lnTo>
                        <a:pt x="251938" y="70357"/>
                      </a:lnTo>
                      <a:lnTo>
                        <a:pt x="251938" y="70388"/>
                      </a:lnTo>
                      <a:lnTo>
                        <a:pt x="246888" y="93113"/>
                      </a:lnTo>
                      <a:lnTo>
                        <a:pt x="244020" y="106050"/>
                      </a:lnTo>
                      <a:lnTo>
                        <a:pt x="130395" y="618217"/>
                      </a:lnTo>
                      <a:lnTo>
                        <a:pt x="0" y="618217"/>
                      </a:lnTo>
                      <a:lnTo>
                        <a:pt x="3554" y="602164"/>
                      </a:lnTo>
                      <a:cubicBezTo>
                        <a:pt x="3554" y="602164"/>
                        <a:pt x="3554" y="602164"/>
                        <a:pt x="3554" y="602164"/>
                      </a:cubicBezTo>
                      <a:lnTo>
                        <a:pt x="10131" y="572518"/>
                      </a:lnTo>
                      <a:lnTo>
                        <a:pt x="24751" y="506650"/>
                      </a:lnTo>
                      <a:lnTo>
                        <a:pt x="29209" y="486481"/>
                      </a:lnTo>
                      <a:lnTo>
                        <a:pt x="29209" y="486481"/>
                      </a:lnTo>
                      <a:lnTo>
                        <a:pt x="41896" y="429342"/>
                      </a:lnTo>
                      <a:cubicBezTo>
                        <a:pt x="41896" y="429342"/>
                        <a:pt x="41896" y="429342"/>
                        <a:pt x="41896" y="429342"/>
                      </a:cubicBez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10" y="215591"/>
                      </a:lnTo>
                      <a:lnTo>
                        <a:pt x="89310" y="215591"/>
                      </a:lnTo>
                      <a:lnTo>
                        <a:pt x="122602" y="65494"/>
                      </a:lnTo>
                      <a:lnTo>
                        <a:pt x="128681" y="38187"/>
                      </a:lnTo>
                      <a:cubicBezTo>
                        <a:pt x="128681" y="38187"/>
                        <a:pt x="128681" y="38187"/>
                        <a:pt x="128681" y="38155"/>
                      </a:cubicBezTo>
                      <a:lnTo>
                        <a:pt x="137160" y="0"/>
                      </a:lnTo>
                      <a:lnTo>
                        <a:pt x="258609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4" name="Hình tự do: Hình 813">
                  <a:extLst>
                    <a:ext uri="{FF2B5EF4-FFF2-40B4-BE49-F238E27FC236}">
                      <a16:creationId xmlns:a16="http://schemas.microsoft.com/office/drawing/2014/main" id="{C4C37334-0870-99EA-28D0-4DFCF1800CFB}"/>
                    </a:ext>
                  </a:extLst>
                </p:cNvPr>
                <p:cNvSpPr/>
                <p:nvPr/>
              </p:nvSpPr>
              <p:spPr>
                <a:xfrm>
                  <a:off x="10855786" y="3291091"/>
                  <a:ext cx="267555" cy="618217"/>
                </a:xfrm>
                <a:custGeom>
                  <a:avLst/>
                  <a:gdLst>
                    <a:gd name="connsiteX0" fmla="*/ 267555 w 267555"/>
                    <a:gd name="connsiteY0" fmla="*/ 0 h 618217"/>
                    <a:gd name="connsiteX1" fmla="*/ 263378 w 267555"/>
                    <a:gd name="connsiteY1" fmla="*/ 18797 h 618217"/>
                    <a:gd name="connsiteX2" fmla="*/ 263378 w 267555"/>
                    <a:gd name="connsiteY2" fmla="*/ 18797 h 618217"/>
                    <a:gd name="connsiteX3" fmla="*/ 251938 w 267555"/>
                    <a:gd name="connsiteY3" fmla="*/ 70357 h 618217"/>
                    <a:gd name="connsiteX4" fmla="*/ 251938 w 267555"/>
                    <a:gd name="connsiteY4" fmla="*/ 70388 h 618217"/>
                    <a:gd name="connsiteX5" fmla="*/ 246888 w 267555"/>
                    <a:gd name="connsiteY5" fmla="*/ 93113 h 618217"/>
                    <a:gd name="connsiteX6" fmla="*/ 244020 w 267555"/>
                    <a:gd name="connsiteY6" fmla="*/ 106050 h 618217"/>
                    <a:gd name="connsiteX7" fmla="*/ 130395 w 267555"/>
                    <a:gd name="connsiteY7" fmla="*/ 618217 h 618217"/>
                    <a:gd name="connsiteX8" fmla="*/ 0 w 267555"/>
                    <a:gd name="connsiteY8" fmla="*/ 618217 h 618217"/>
                    <a:gd name="connsiteX9" fmla="*/ 3553 w 267555"/>
                    <a:gd name="connsiteY9" fmla="*/ 602164 h 618217"/>
                    <a:gd name="connsiteX10" fmla="*/ 3553 w 267555"/>
                    <a:gd name="connsiteY10" fmla="*/ 602164 h 618217"/>
                    <a:gd name="connsiteX11" fmla="*/ 10131 w 267555"/>
                    <a:gd name="connsiteY11" fmla="*/ 572518 h 618217"/>
                    <a:gd name="connsiteX12" fmla="*/ 24751 w 267555"/>
                    <a:gd name="connsiteY12" fmla="*/ 506650 h 618217"/>
                    <a:gd name="connsiteX13" fmla="*/ 29209 w 267555"/>
                    <a:gd name="connsiteY13" fmla="*/ 486481 h 618217"/>
                    <a:gd name="connsiteX14" fmla="*/ 29209 w 267555"/>
                    <a:gd name="connsiteY14" fmla="*/ 486481 h 618217"/>
                    <a:gd name="connsiteX15" fmla="*/ 41896 w 267555"/>
                    <a:gd name="connsiteY15" fmla="*/ 429342 h 618217"/>
                    <a:gd name="connsiteX16" fmla="*/ 41896 w 267555"/>
                    <a:gd name="connsiteY16" fmla="*/ 429342 h 618217"/>
                    <a:gd name="connsiteX17" fmla="*/ 46385 w 267555"/>
                    <a:gd name="connsiteY17" fmla="*/ 409142 h 618217"/>
                    <a:gd name="connsiteX18" fmla="*/ 84540 w 267555"/>
                    <a:gd name="connsiteY18" fmla="*/ 237162 h 618217"/>
                    <a:gd name="connsiteX19" fmla="*/ 84540 w 267555"/>
                    <a:gd name="connsiteY19" fmla="*/ 237162 h 618217"/>
                    <a:gd name="connsiteX20" fmla="*/ 89310 w 267555"/>
                    <a:gd name="connsiteY20" fmla="*/ 215591 h 618217"/>
                    <a:gd name="connsiteX21" fmla="*/ 89310 w 267555"/>
                    <a:gd name="connsiteY21" fmla="*/ 215591 h 618217"/>
                    <a:gd name="connsiteX22" fmla="*/ 122633 w 267555"/>
                    <a:gd name="connsiteY22" fmla="*/ 65494 h 618217"/>
                    <a:gd name="connsiteX23" fmla="*/ 128681 w 267555"/>
                    <a:gd name="connsiteY23" fmla="*/ 38187 h 618217"/>
                    <a:gd name="connsiteX24" fmla="*/ 128681 w 267555"/>
                    <a:gd name="connsiteY24" fmla="*/ 38155 h 618217"/>
                    <a:gd name="connsiteX25" fmla="*/ 137160 w 267555"/>
                    <a:gd name="connsiteY25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7555" h="618217">
                      <a:moveTo>
                        <a:pt x="267555" y="0"/>
                      </a:moveTo>
                      <a:lnTo>
                        <a:pt x="263378" y="18797"/>
                      </a:lnTo>
                      <a:lnTo>
                        <a:pt x="263378" y="18797"/>
                      </a:lnTo>
                      <a:lnTo>
                        <a:pt x="251938" y="70357"/>
                      </a:lnTo>
                      <a:lnTo>
                        <a:pt x="251938" y="70388"/>
                      </a:lnTo>
                      <a:lnTo>
                        <a:pt x="246888" y="93113"/>
                      </a:lnTo>
                      <a:lnTo>
                        <a:pt x="244020" y="106050"/>
                      </a:lnTo>
                      <a:lnTo>
                        <a:pt x="130395" y="618217"/>
                      </a:lnTo>
                      <a:lnTo>
                        <a:pt x="0" y="618217"/>
                      </a:lnTo>
                      <a:lnTo>
                        <a:pt x="3553" y="602164"/>
                      </a:lnTo>
                      <a:lnTo>
                        <a:pt x="3553" y="602164"/>
                      </a:lnTo>
                      <a:lnTo>
                        <a:pt x="10131" y="572518"/>
                      </a:lnTo>
                      <a:lnTo>
                        <a:pt x="24751" y="506650"/>
                      </a:lnTo>
                      <a:lnTo>
                        <a:pt x="29209" y="486481"/>
                      </a:lnTo>
                      <a:lnTo>
                        <a:pt x="29209" y="486481"/>
                      </a:lnTo>
                      <a:lnTo>
                        <a:pt x="41896" y="429342"/>
                      </a:lnTo>
                      <a:lnTo>
                        <a:pt x="41896" y="429342"/>
                      </a:ln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10" y="215591"/>
                      </a:lnTo>
                      <a:lnTo>
                        <a:pt x="89310" y="215591"/>
                      </a:lnTo>
                      <a:lnTo>
                        <a:pt x="122633" y="65494"/>
                      </a:lnTo>
                      <a:lnTo>
                        <a:pt x="128681" y="38187"/>
                      </a:lnTo>
                      <a:lnTo>
                        <a:pt x="128681" y="38155"/>
                      </a:lnTo>
                      <a:lnTo>
                        <a:pt x="137160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15" name="Đồ họa 3">
                  <a:extLst>
                    <a:ext uri="{FF2B5EF4-FFF2-40B4-BE49-F238E27FC236}">
                      <a16:creationId xmlns:a16="http://schemas.microsoft.com/office/drawing/2014/main" id="{CFF17825-00CA-7688-0496-17FC432E0266}"/>
                    </a:ext>
                  </a:extLst>
                </p:cNvPr>
                <p:cNvGrpSpPr/>
                <p:nvPr/>
              </p:nvGrpSpPr>
              <p:grpSpPr>
                <a:xfrm>
                  <a:off x="10859339" y="3291091"/>
                  <a:ext cx="259825" cy="618217"/>
                  <a:chOff x="10859339" y="3291091"/>
                  <a:chExt cx="259825" cy="618217"/>
                </a:xfrm>
                <a:solidFill>
                  <a:srgbClr val="FB9D7E"/>
                </a:solidFill>
              </p:grpSpPr>
              <p:sp>
                <p:nvSpPr>
                  <p:cNvPr id="823" name="Hình tự do: Hình 822">
                    <a:extLst>
                      <a:ext uri="{FF2B5EF4-FFF2-40B4-BE49-F238E27FC236}">
                        <a16:creationId xmlns:a16="http://schemas.microsoft.com/office/drawing/2014/main" id="{96839A8B-270A-9989-DCC6-3CCE9862E63D}"/>
                      </a:ext>
                    </a:extLst>
                  </p:cNvPr>
                  <p:cNvSpPr/>
                  <p:nvPr/>
                </p:nvSpPr>
                <p:spPr>
                  <a:xfrm>
                    <a:off x="10880537" y="3706488"/>
                    <a:ext cx="120921" cy="202820"/>
                  </a:xfrm>
                  <a:custGeom>
                    <a:avLst/>
                    <a:gdLst>
                      <a:gd name="connsiteX0" fmla="*/ 113749 w 120921"/>
                      <a:gd name="connsiteY0" fmla="*/ 74046 h 202820"/>
                      <a:gd name="connsiteX1" fmla="*/ 108138 w 120921"/>
                      <a:gd name="connsiteY1" fmla="*/ 125138 h 202820"/>
                      <a:gd name="connsiteX2" fmla="*/ 110445 w 120921"/>
                      <a:gd name="connsiteY2" fmla="*/ 141722 h 202820"/>
                      <a:gd name="connsiteX3" fmla="*/ 106393 w 120921"/>
                      <a:gd name="connsiteY3" fmla="*/ 160052 h 202820"/>
                      <a:gd name="connsiteX4" fmla="*/ 101748 w 120921"/>
                      <a:gd name="connsiteY4" fmla="*/ 136392 h 202820"/>
                      <a:gd name="connsiteX5" fmla="*/ 96823 w 120921"/>
                      <a:gd name="connsiteY5" fmla="*/ 185675 h 202820"/>
                      <a:gd name="connsiteX6" fmla="*/ 98007 w 120921"/>
                      <a:gd name="connsiteY6" fmla="*/ 197895 h 202820"/>
                      <a:gd name="connsiteX7" fmla="*/ 98007 w 120921"/>
                      <a:gd name="connsiteY7" fmla="*/ 197926 h 202820"/>
                      <a:gd name="connsiteX8" fmla="*/ 96916 w 120921"/>
                      <a:gd name="connsiteY8" fmla="*/ 202820 h 202820"/>
                      <a:gd name="connsiteX9" fmla="*/ 85912 w 120921"/>
                      <a:gd name="connsiteY9" fmla="*/ 202820 h 202820"/>
                      <a:gd name="connsiteX10" fmla="*/ 86037 w 120921"/>
                      <a:gd name="connsiteY10" fmla="*/ 199953 h 202820"/>
                      <a:gd name="connsiteX11" fmla="*/ 86722 w 120921"/>
                      <a:gd name="connsiteY11" fmla="*/ 188512 h 202820"/>
                      <a:gd name="connsiteX12" fmla="*/ 87003 w 120921"/>
                      <a:gd name="connsiteY12" fmla="*/ 185426 h 202820"/>
                      <a:gd name="connsiteX13" fmla="*/ 87096 w 120921"/>
                      <a:gd name="connsiteY13" fmla="*/ 184304 h 202820"/>
                      <a:gd name="connsiteX14" fmla="*/ 87096 w 120921"/>
                      <a:gd name="connsiteY14" fmla="*/ 184304 h 202820"/>
                      <a:gd name="connsiteX15" fmla="*/ 88281 w 120921"/>
                      <a:gd name="connsiteY15" fmla="*/ 173924 h 202820"/>
                      <a:gd name="connsiteX16" fmla="*/ 99441 w 120921"/>
                      <a:gd name="connsiteY16" fmla="*/ 115381 h 202820"/>
                      <a:gd name="connsiteX17" fmla="*/ 105925 w 120921"/>
                      <a:gd name="connsiteY17" fmla="*/ 69993 h 202820"/>
                      <a:gd name="connsiteX18" fmla="*/ 98911 w 120921"/>
                      <a:gd name="connsiteY18" fmla="*/ 18621 h 202820"/>
                      <a:gd name="connsiteX19" fmla="*/ 44203 w 120921"/>
                      <a:gd name="connsiteY19" fmla="*/ 39943 h 202820"/>
                      <a:gd name="connsiteX20" fmla="*/ 3429 w 120921"/>
                      <a:gd name="connsiteY20" fmla="*/ 86390 h 202820"/>
                      <a:gd name="connsiteX21" fmla="*/ 0 w 120921"/>
                      <a:gd name="connsiteY21" fmla="*/ 91254 h 202820"/>
                      <a:gd name="connsiteX22" fmla="*/ 4489 w 120921"/>
                      <a:gd name="connsiteY22" fmla="*/ 71084 h 202820"/>
                      <a:gd name="connsiteX23" fmla="*/ 4489 w 120921"/>
                      <a:gd name="connsiteY23" fmla="*/ 71084 h 202820"/>
                      <a:gd name="connsiteX24" fmla="*/ 69796 w 120921"/>
                      <a:gd name="connsiteY24" fmla="*/ 260 h 202820"/>
                      <a:gd name="connsiteX25" fmla="*/ 99722 w 120921"/>
                      <a:gd name="connsiteY25" fmla="*/ 9175 h 202820"/>
                      <a:gd name="connsiteX26" fmla="*/ 120857 w 120921"/>
                      <a:gd name="connsiteY26" fmla="*/ 26539 h 202820"/>
                      <a:gd name="connsiteX27" fmla="*/ 113749 w 120921"/>
                      <a:gd name="connsiteY27" fmla="*/ 74046 h 202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20921" h="202820">
                        <a:moveTo>
                          <a:pt x="113749" y="74046"/>
                        </a:moveTo>
                        <a:cubicBezTo>
                          <a:pt x="110009" y="93529"/>
                          <a:pt x="106486" y="113542"/>
                          <a:pt x="108138" y="125138"/>
                        </a:cubicBezTo>
                        <a:cubicBezTo>
                          <a:pt x="109042" y="131310"/>
                          <a:pt x="109759" y="136766"/>
                          <a:pt x="110445" y="141722"/>
                        </a:cubicBezTo>
                        <a:lnTo>
                          <a:pt x="106393" y="160052"/>
                        </a:lnTo>
                        <a:cubicBezTo>
                          <a:pt x="102995" y="147676"/>
                          <a:pt x="101748" y="136392"/>
                          <a:pt x="101748" y="136392"/>
                        </a:cubicBezTo>
                        <a:cubicBezTo>
                          <a:pt x="101748" y="136392"/>
                          <a:pt x="94173" y="164135"/>
                          <a:pt x="96823" y="185675"/>
                        </a:cubicBezTo>
                        <a:cubicBezTo>
                          <a:pt x="97321" y="189884"/>
                          <a:pt x="97726" y="193967"/>
                          <a:pt x="98007" y="197895"/>
                        </a:cubicBezTo>
                        <a:lnTo>
                          <a:pt x="98007" y="197926"/>
                        </a:lnTo>
                        <a:lnTo>
                          <a:pt x="96916" y="202820"/>
                        </a:lnTo>
                        <a:lnTo>
                          <a:pt x="85912" y="202820"/>
                        </a:lnTo>
                        <a:cubicBezTo>
                          <a:pt x="85943" y="201885"/>
                          <a:pt x="85974" y="200919"/>
                          <a:pt x="86037" y="199953"/>
                        </a:cubicBezTo>
                        <a:cubicBezTo>
                          <a:pt x="86193" y="196119"/>
                          <a:pt x="86411" y="192315"/>
                          <a:pt x="86722" y="188512"/>
                        </a:cubicBezTo>
                        <a:cubicBezTo>
                          <a:pt x="86816" y="187484"/>
                          <a:pt x="86910" y="186455"/>
                          <a:pt x="87003" y="185426"/>
                        </a:cubicBezTo>
                        <a:cubicBezTo>
                          <a:pt x="87034" y="185052"/>
                          <a:pt x="87066" y="184678"/>
                          <a:pt x="87096" y="184304"/>
                        </a:cubicBezTo>
                        <a:lnTo>
                          <a:pt x="87096" y="184304"/>
                        </a:lnTo>
                        <a:cubicBezTo>
                          <a:pt x="87440" y="180813"/>
                          <a:pt x="87845" y="177353"/>
                          <a:pt x="88281" y="173924"/>
                        </a:cubicBezTo>
                        <a:cubicBezTo>
                          <a:pt x="90869" y="154191"/>
                          <a:pt x="95139" y="134895"/>
                          <a:pt x="99441" y="115381"/>
                        </a:cubicBezTo>
                        <a:cubicBezTo>
                          <a:pt x="102059" y="103567"/>
                          <a:pt x="104740" y="86578"/>
                          <a:pt x="105925" y="69993"/>
                        </a:cubicBezTo>
                        <a:cubicBezTo>
                          <a:pt x="107577" y="47238"/>
                          <a:pt x="106517" y="25292"/>
                          <a:pt x="98911" y="18621"/>
                        </a:cubicBezTo>
                        <a:cubicBezTo>
                          <a:pt x="85756" y="7056"/>
                          <a:pt x="62564" y="18527"/>
                          <a:pt x="44203" y="39943"/>
                        </a:cubicBezTo>
                        <a:cubicBezTo>
                          <a:pt x="25842" y="61390"/>
                          <a:pt x="16865" y="68341"/>
                          <a:pt x="3429" y="86390"/>
                        </a:cubicBezTo>
                        <a:cubicBezTo>
                          <a:pt x="2120" y="88199"/>
                          <a:pt x="967" y="89788"/>
                          <a:pt x="0" y="91254"/>
                        </a:cubicBezTo>
                        <a:lnTo>
                          <a:pt x="4489" y="71084"/>
                        </a:lnTo>
                        <a:lnTo>
                          <a:pt x="4489" y="71084"/>
                        </a:lnTo>
                        <a:cubicBezTo>
                          <a:pt x="23348" y="45710"/>
                          <a:pt x="57139" y="1756"/>
                          <a:pt x="69796" y="260"/>
                        </a:cubicBezTo>
                        <a:cubicBezTo>
                          <a:pt x="85445" y="-1610"/>
                          <a:pt x="86224" y="7150"/>
                          <a:pt x="99722" y="9175"/>
                        </a:cubicBezTo>
                        <a:cubicBezTo>
                          <a:pt x="113188" y="11233"/>
                          <a:pt x="119610" y="7648"/>
                          <a:pt x="120857" y="26539"/>
                        </a:cubicBezTo>
                        <a:cubicBezTo>
                          <a:pt x="121480" y="35953"/>
                          <a:pt x="117490" y="54719"/>
                          <a:pt x="113749" y="74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4" name="Hình tự do: Hình 823">
                    <a:extLst>
                      <a:ext uri="{FF2B5EF4-FFF2-40B4-BE49-F238E27FC236}">
                        <a16:creationId xmlns:a16="http://schemas.microsoft.com/office/drawing/2014/main" id="{1221EB94-658B-C1E1-190E-508AF4C4C7D9}"/>
                      </a:ext>
                    </a:extLst>
                  </p:cNvPr>
                  <p:cNvSpPr/>
                  <p:nvPr/>
                </p:nvSpPr>
                <p:spPr>
                  <a:xfrm>
                    <a:off x="10859339" y="3754019"/>
                    <a:ext cx="101546" cy="155289"/>
                  </a:xfrm>
                  <a:custGeom>
                    <a:avLst/>
                    <a:gdLst>
                      <a:gd name="connsiteX0" fmla="*/ 99535 w 101546"/>
                      <a:gd name="connsiteY0" fmla="*/ 114110 h 155289"/>
                      <a:gd name="connsiteX1" fmla="*/ 94391 w 101546"/>
                      <a:gd name="connsiteY1" fmla="*/ 155289 h 155289"/>
                      <a:gd name="connsiteX2" fmla="*/ 80332 w 101546"/>
                      <a:gd name="connsiteY2" fmla="*/ 155289 h 155289"/>
                      <a:gd name="connsiteX3" fmla="*/ 88687 w 101546"/>
                      <a:gd name="connsiteY3" fmla="*/ 108250 h 155289"/>
                      <a:gd name="connsiteX4" fmla="*/ 85787 w 101546"/>
                      <a:gd name="connsiteY4" fmla="*/ 75176 h 155289"/>
                      <a:gd name="connsiteX5" fmla="*/ 86723 w 101546"/>
                      <a:gd name="connsiteY5" fmla="*/ 44751 h 155289"/>
                      <a:gd name="connsiteX6" fmla="*/ 85164 w 101546"/>
                      <a:gd name="connsiteY6" fmla="*/ 17163 h 155289"/>
                      <a:gd name="connsiteX7" fmla="*/ 47538 w 101546"/>
                      <a:gd name="connsiteY7" fmla="*/ 41727 h 155289"/>
                      <a:gd name="connsiteX8" fmla="*/ 41491 w 101546"/>
                      <a:gd name="connsiteY8" fmla="*/ 48149 h 155289"/>
                      <a:gd name="connsiteX9" fmla="*/ 13747 w 101546"/>
                      <a:gd name="connsiteY9" fmla="*/ 112427 h 155289"/>
                      <a:gd name="connsiteX10" fmla="*/ 0 w 101546"/>
                      <a:gd name="connsiteY10" fmla="*/ 139236 h 155289"/>
                      <a:gd name="connsiteX11" fmla="*/ 6578 w 101546"/>
                      <a:gd name="connsiteY11" fmla="*/ 109590 h 155289"/>
                      <a:gd name="connsiteX12" fmla="*/ 13062 w 101546"/>
                      <a:gd name="connsiteY12" fmla="*/ 95563 h 155289"/>
                      <a:gd name="connsiteX13" fmla="*/ 36909 w 101546"/>
                      <a:gd name="connsiteY13" fmla="*/ 46247 h 155289"/>
                      <a:gd name="connsiteX14" fmla="*/ 40805 w 101546"/>
                      <a:gd name="connsiteY14" fmla="*/ 39483 h 155289"/>
                      <a:gd name="connsiteX15" fmla="*/ 96947 w 101546"/>
                      <a:gd name="connsiteY15" fmla="*/ 236 h 155289"/>
                      <a:gd name="connsiteX16" fmla="*/ 101343 w 101546"/>
                      <a:gd name="connsiteY16" fmla="*/ 22587 h 155289"/>
                      <a:gd name="connsiteX17" fmla="*/ 96791 w 101546"/>
                      <a:gd name="connsiteY17" fmla="*/ 62426 h 155289"/>
                      <a:gd name="connsiteX18" fmla="*/ 99535 w 101546"/>
                      <a:gd name="connsiteY18" fmla="*/ 114110 h 155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1546" h="155289">
                        <a:moveTo>
                          <a:pt x="99535" y="114110"/>
                        </a:moveTo>
                        <a:cubicBezTo>
                          <a:pt x="96293" y="126486"/>
                          <a:pt x="94921" y="142384"/>
                          <a:pt x="94391" y="155289"/>
                        </a:cubicBezTo>
                        <a:lnTo>
                          <a:pt x="80332" y="155289"/>
                        </a:lnTo>
                        <a:cubicBezTo>
                          <a:pt x="83574" y="137646"/>
                          <a:pt x="87814" y="114422"/>
                          <a:pt x="88687" y="108250"/>
                        </a:cubicBezTo>
                        <a:cubicBezTo>
                          <a:pt x="90120" y="97994"/>
                          <a:pt x="84790" y="90793"/>
                          <a:pt x="85787" y="75176"/>
                        </a:cubicBezTo>
                        <a:cubicBezTo>
                          <a:pt x="86286" y="67507"/>
                          <a:pt x="86692" y="55849"/>
                          <a:pt x="86723" y="44751"/>
                        </a:cubicBezTo>
                        <a:cubicBezTo>
                          <a:pt x="86754" y="33310"/>
                          <a:pt x="86349" y="22494"/>
                          <a:pt x="85164" y="17163"/>
                        </a:cubicBezTo>
                        <a:cubicBezTo>
                          <a:pt x="82795" y="6689"/>
                          <a:pt x="66710" y="23772"/>
                          <a:pt x="47538" y="41727"/>
                        </a:cubicBezTo>
                        <a:cubicBezTo>
                          <a:pt x="45388" y="43754"/>
                          <a:pt x="43361" y="45904"/>
                          <a:pt x="41491" y="48149"/>
                        </a:cubicBezTo>
                        <a:cubicBezTo>
                          <a:pt x="26871" y="65855"/>
                          <a:pt x="20917" y="90014"/>
                          <a:pt x="13747" y="112427"/>
                        </a:cubicBezTo>
                        <a:cubicBezTo>
                          <a:pt x="11129" y="120594"/>
                          <a:pt x="5237" y="131130"/>
                          <a:pt x="0" y="139236"/>
                        </a:cubicBezTo>
                        <a:lnTo>
                          <a:pt x="6578" y="109590"/>
                        </a:lnTo>
                        <a:cubicBezTo>
                          <a:pt x="9757" y="104166"/>
                          <a:pt x="12157" y="99241"/>
                          <a:pt x="13062" y="95563"/>
                        </a:cubicBezTo>
                        <a:cubicBezTo>
                          <a:pt x="16459" y="81878"/>
                          <a:pt x="28554" y="60711"/>
                          <a:pt x="36909" y="46247"/>
                        </a:cubicBezTo>
                        <a:cubicBezTo>
                          <a:pt x="38343" y="43754"/>
                          <a:pt x="39652" y="41509"/>
                          <a:pt x="40805" y="39483"/>
                        </a:cubicBezTo>
                        <a:cubicBezTo>
                          <a:pt x="48630" y="25642"/>
                          <a:pt x="87939" y="-2881"/>
                          <a:pt x="96947" y="236"/>
                        </a:cubicBezTo>
                        <a:cubicBezTo>
                          <a:pt x="101218" y="1732"/>
                          <a:pt x="101997" y="10960"/>
                          <a:pt x="101343" y="22587"/>
                        </a:cubicBezTo>
                        <a:cubicBezTo>
                          <a:pt x="100594" y="35337"/>
                          <a:pt x="98194" y="50923"/>
                          <a:pt x="96791" y="62426"/>
                        </a:cubicBezTo>
                        <a:cubicBezTo>
                          <a:pt x="94111" y="84403"/>
                          <a:pt x="106143" y="89047"/>
                          <a:pt x="99535" y="11411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5" name="Hình tự do: Hình 824">
                    <a:extLst>
                      <a:ext uri="{FF2B5EF4-FFF2-40B4-BE49-F238E27FC236}">
                        <a16:creationId xmlns:a16="http://schemas.microsoft.com/office/drawing/2014/main" id="{C4CBFEC9-FA52-B550-D0FC-CD5F540AFF86}"/>
                      </a:ext>
                    </a:extLst>
                  </p:cNvPr>
                  <p:cNvSpPr/>
                  <p:nvPr/>
                </p:nvSpPr>
                <p:spPr>
                  <a:xfrm>
                    <a:off x="10890333" y="3809782"/>
                    <a:ext cx="35531" cy="92011"/>
                  </a:xfrm>
                  <a:custGeom>
                    <a:avLst/>
                    <a:gdLst>
                      <a:gd name="connsiteX0" fmla="*/ 14456 w 35531"/>
                      <a:gd name="connsiteY0" fmla="*/ 25273 h 92011"/>
                      <a:gd name="connsiteX1" fmla="*/ 26115 w 35531"/>
                      <a:gd name="connsiteY1" fmla="*/ 1270 h 92011"/>
                      <a:gd name="connsiteX2" fmla="*/ 35498 w 35531"/>
                      <a:gd name="connsiteY2" fmla="*/ 43198 h 92011"/>
                      <a:gd name="connsiteX3" fmla="*/ 9188 w 35531"/>
                      <a:gd name="connsiteY3" fmla="*/ 91765 h 92011"/>
                      <a:gd name="connsiteX4" fmla="*/ 4294 w 35531"/>
                      <a:gd name="connsiteY4" fmla="*/ 54607 h 92011"/>
                      <a:gd name="connsiteX5" fmla="*/ 11650 w 35531"/>
                      <a:gd name="connsiteY5" fmla="*/ 82506 h 92011"/>
                      <a:gd name="connsiteX6" fmla="*/ 23963 w 35531"/>
                      <a:gd name="connsiteY6" fmla="*/ 26333 h 92011"/>
                      <a:gd name="connsiteX7" fmla="*/ 14456 w 35531"/>
                      <a:gd name="connsiteY7" fmla="*/ 25273 h 92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531" h="92011">
                        <a:moveTo>
                          <a:pt x="14456" y="25273"/>
                        </a:moveTo>
                        <a:cubicBezTo>
                          <a:pt x="14456" y="25273"/>
                          <a:pt x="20067" y="-6679"/>
                          <a:pt x="26115" y="1270"/>
                        </a:cubicBezTo>
                        <a:cubicBezTo>
                          <a:pt x="32162" y="9219"/>
                          <a:pt x="35934" y="27486"/>
                          <a:pt x="35498" y="43198"/>
                        </a:cubicBezTo>
                        <a:cubicBezTo>
                          <a:pt x="35092" y="58909"/>
                          <a:pt x="26457" y="95350"/>
                          <a:pt x="9188" y="91765"/>
                        </a:cubicBezTo>
                        <a:cubicBezTo>
                          <a:pt x="-8082" y="88149"/>
                          <a:pt x="4294" y="54607"/>
                          <a:pt x="4294" y="54607"/>
                        </a:cubicBezTo>
                        <a:cubicBezTo>
                          <a:pt x="4294" y="54607"/>
                          <a:pt x="-975" y="80885"/>
                          <a:pt x="11650" y="82506"/>
                        </a:cubicBezTo>
                        <a:cubicBezTo>
                          <a:pt x="24244" y="84159"/>
                          <a:pt x="26551" y="41171"/>
                          <a:pt x="23963" y="26333"/>
                        </a:cubicBezTo>
                        <a:cubicBezTo>
                          <a:pt x="21345" y="11495"/>
                          <a:pt x="14456" y="25273"/>
                          <a:pt x="14456" y="2527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6" name="Hình tự do: Hình 825">
                    <a:extLst>
                      <a:ext uri="{FF2B5EF4-FFF2-40B4-BE49-F238E27FC236}">
                        <a16:creationId xmlns:a16="http://schemas.microsoft.com/office/drawing/2014/main" id="{8571F46C-156D-F968-73B4-BB5126E44A50}"/>
                      </a:ext>
                    </a:extLst>
                  </p:cNvPr>
                  <p:cNvSpPr/>
                  <p:nvPr/>
                </p:nvSpPr>
                <p:spPr>
                  <a:xfrm>
                    <a:off x="11005236" y="3414286"/>
                    <a:ext cx="90673" cy="361915"/>
                  </a:xfrm>
                  <a:custGeom>
                    <a:avLst/>
                    <a:gdLst>
                      <a:gd name="connsiteX0" fmla="*/ 7224 w 90673"/>
                      <a:gd name="connsiteY0" fmla="*/ 175752 h 361915"/>
                      <a:gd name="connsiteX1" fmla="*/ 90674 w 90673"/>
                      <a:gd name="connsiteY1" fmla="*/ 0 h 361915"/>
                      <a:gd name="connsiteX2" fmla="*/ 80792 w 90673"/>
                      <a:gd name="connsiteY2" fmla="*/ 44764 h 361915"/>
                      <a:gd name="connsiteX3" fmla="*/ 68416 w 90673"/>
                      <a:gd name="connsiteY3" fmla="*/ 64153 h 361915"/>
                      <a:gd name="connsiteX4" fmla="*/ 19350 w 90673"/>
                      <a:gd name="connsiteY4" fmla="*/ 211881 h 361915"/>
                      <a:gd name="connsiteX5" fmla="*/ 32225 w 90673"/>
                      <a:gd name="connsiteY5" fmla="*/ 260978 h 361915"/>
                      <a:gd name="connsiteX6" fmla="*/ 10591 w 90673"/>
                      <a:gd name="connsiteY6" fmla="*/ 361915 h 361915"/>
                      <a:gd name="connsiteX7" fmla="*/ 11744 w 90673"/>
                      <a:gd name="connsiteY7" fmla="*/ 271951 h 361915"/>
                      <a:gd name="connsiteX8" fmla="*/ 7224 w 90673"/>
                      <a:gd name="connsiteY8" fmla="*/ 175752 h 36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0673" h="361915">
                        <a:moveTo>
                          <a:pt x="7224" y="175752"/>
                        </a:moveTo>
                        <a:cubicBezTo>
                          <a:pt x="20971" y="138345"/>
                          <a:pt x="74526" y="47975"/>
                          <a:pt x="90674" y="0"/>
                        </a:cubicBezTo>
                        <a:lnTo>
                          <a:pt x="80792" y="44764"/>
                        </a:lnTo>
                        <a:cubicBezTo>
                          <a:pt x="76428" y="50780"/>
                          <a:pt x="71565" y="57763"/>
                          <a:pt x="68416" y="64153"/>
                        </a:cubicBezTo>
                        <a:cubicBezTo>
                          <a:pt x="44133" y="113250"/>
                          <a:pt x="16077" y="179555"/>
                          <a:pt x="19350" y="211881"/>
                        </a:cubicBezTo>
                        <a:cubicBezTo>
                          <a:pt x="21096" y="229275"/>
                          <a:pt x="27486" y="245516"/>
                          <a:pt x="32225" y="260978"/>
                        </a:cubicBezTo>
                        <a:lnTo>
                          <a:pt x="10591" y="361915"/>
                        </a:lnTo>
                        <a:cubicBezTo>
                          <a:pt x="4014" y="322388"/>
                          <a:pt x="17293" y="301315"/>
                          <a:pt x="11744" y="271951"/>
                        </a:cubicBezTo>
                        <a:cubicBezTo>
                          <a:pt x="6009" y="241557"/>
                          <a:pt x="-8798" y="219269"/>
                          <a:pt x="7224" y="175752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7" name="Hình tự do: Hình 826">
                    <a:extLst>
                      <a:ext uri="{FF2B5EF4-FFF2-40B4-BE49-F238E27FC236}">
                        <a16:creationId xmlns:a16="http://schemas.microsoft.com/office/drawing/2014/main" id="{EF68B5A6-7D1B-B8DF-D76A-AE873B29D27C}"/>
                      </a:ext>
                    </a:extLst>
                  </p:cNvPr>
                  <p:cNvSpPr/>
                  <p:nvPr/>
                </p:nvSpPr>
                <p:spPr>
                  <a:xfrm>
                    <a:off x="11093223" y="3291091"/>
                    <a:ext cx="25942" cy="70356"/>
                  </a:xfrm>
                  <a:custGeom>
                    <a:avLst/>
                    <a:gdLst>
                      <a:gd name="connsiteX0" fmla="*/ 14501 w 25942"/>
                      <a:gd name="connsiteY0" fmla="*/ 70357 h 70356"/>
                      <a:gd name="connsiteX1" fmla="*/ 2219 w 25942"/>
                      <a:gd name="connsiteY1" fmla="*/ 29458 h 70356"/>
                      <a:gd name="connsiteX2" fmla="*/ 691 w 25942"/>
                      <a:gd name="connsiteY2" fmla="*/ 18049 h 70356"/>
                      <a:gd name="connsiteX3" fmla="*/ 37 w 25942"/>
                      <a:gd name="connsiteY3" fmla="*/ 0 h 70356"/>
                      <a:gd name="connsiteX4" fmla="*/ 23479 w 25942"/>
                      <a:gd name="connsiteY4" fmla="*/ 0 h 70356"/>
                      <a:gd name="connsiteX5" fmla="*/ 25941 w 25942"/>
                      <a:gd name="connsiteY5" fmla="*/ 18797 h 70356"/>
                      <a:gd name="connsiteX6" fmla="*/ 25941 w 25942"/>
                      <a:gd name="connsiteY6" fmla="*/ 18797 h 70356"/>
                      <a:gd name="connsiteX7" fmla="*/ 14501 w 25942"/>
                      <a:gd name="connsiteY7" fmla="*/ 70357 h 70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942" h="70356">
                        <a:moveTo>
                          <a:pt x="14501" y="70357"/>
                        </a:moveTo>
                        <a:cubicBezTo>
                          <a:pt x="8578" y="55737"/>
                          <a:pt x="4526" y="42520"/>
                          <a:pt x="2219" y="29458"/>
                        </a:cubicBezTo>
                        <a:cubicBezTo>
                          <a:pt x="1564" y="25655"/>
                          <a:pt x="1034" y="21852"/>
                          <a:pt x="691" y="18049"/>
                        </a:cubicBezTo>
                        <a:cubicBezTo>
                          <a:pt x="99" y="12095"/>
                          <a:pt x="-88" y="6141"/>
                          <a:pt x="37" y="0"/>
                        </a:cubicBezTo>
                        <a:lnTo>
                          <a:pt x="23479" y="0"/>
                        </a:lnTo>
                        <a:cubicBezTo>
                          <a:pt x="23915" y="6359"/>
                          <a:pt x="24757" y="12625"/>
                          <a:pt x="25941" y="18797"/>
                        </a:cubicBezTo>
                        <a:cubicBezTo>
                          <a:pt x="25941" y="18797"/>
                          <a:pt x="25941" y="18797"/>
                          <a:pt x="25941" y="18797"/>
                        </a:cubicBezTo>
                        <a:cubicBezTo>
                          <a:pt x="26035" y="19421"/>
                          <a:pt x="14501" y="70357"/>
                          <a:pt x="14501" y="7035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8" name="Hình tự do: Hình 827">
                    <a:extLst>
                      <a:ext uri="{FF2B5EF4-FFF2-40B4-BE49-F238E27FC236}">
                        <a16:creationId xmlns:a16="http://schemas.microsoft.com/office/drawing/2014/main" id="{65298141-8912-4C61-C7B3-CC33D08DA845}"/>
                      </a:ext>
                    </a:extLst>
                  </p:cNvPr>
                  <p:cNvSpPr/>
                  <p:nvPr/>
                </p:nvSpPr>
                <p:spPr>
                  <a:xfrm>
                    <a:off x="10978419" y="3291091"/>
                    <a:ext cx="33323" cy="65493"/>
                  </a:xfrm>
                  <a:custGeom>
                    <a:avLst/>
                    <a:gdLst>
                      <a:gd name="connsiteX0" fmla="*/ 33323 w 33323"/>
                      <a:gd name="connsiteY0" fmla="*/ 0 h 65493"/>
                      <a:gd name="connsiteX1" fmla="*/ 29583 w 33323"/>
                      <a:gd name="connsiteY1" fmla="*/ 14495 h 65493"/>
                      <a:gd name="connsiteX2" fmla="*/ 28835 w 33323"/>
                      <a:gd name="connsiteY2" fmla="*/ 17145 h 65493"/>
                      <a:gd name="connsiteX3" fmla="*/ 26123 w 33323"/>
                      <a:gd name="connsiteY3" fmla="*/ 25874 h 65493"/>
                      <a:gd name="connsiteX4" fmla="*/ 25250 w 33323"/>
                      <a:gd name="connsiteY4" fmla="*/ 28336 h 65493"/>
                      <a:gd name="connsiteX5" fmla="*/ 18174 w 33323"/>
                      <a:gd name="connsiteY5" fmla="*/ 44951 h 65493"/>
                      <a:gd name="connsiteX6" fmla="*/ 0 w 33323"/>
                      <a:gd name="connsiteY6" fmla="*/ 65494 h 65493"/>
                      <a:gd name="connsiteX7" fmla="*/ 6047 w 33323"/>
                      <a:gd name="connsiteY7" fmla="*/ 38187 h 65493"/>
                      <a:gd name="connsiteX8" fmla="*/ 6047 w 33323"/>
                      <a:gd name="connsiteY8" fmla="*/ 38155 h 65493"/>
                      <a:gd name="connsiteX9" fmla="*/ 9258 w 33323"/>
                      <a:gd name="connsiteY9" fmla="*/ 30799 h 65493"/>
                      <a:gd name="connsiteX10" fmla="*/ 18766 w 33323"/>
                      <a:gd name="connsiteY10" fmla="*/ 0 h 65493"/>
                      <a:gd name="connsiteX11" fmla="*/ 33323 w 33323"/>
                      <a:gd name="connsiteY11" fmla="*/ 0 h 65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323" h="65493">
                        <a:moveTo>
                          <a:pt x="33323" y="0"/>
                        </a:moveTo>
                        <a:cubicBezTo>
                          <a:pt x="32201" y="4707"/>
                          <a:pt x="30954" y="9601"/>
                          <a:pt x="29583" y="14495"/>
                        </a:cubicBezTo>
                        <a:cubicBezTo>
                          <a:pt x="29334" y="15368"/>
                          <a:pt x="29084" y="16272"/>
                          <a:pt x="28835" y="17145"/>
                        </a:cubicBezTo>
                        <a:cubicBezTo>
                          <a:pt x="27962" y="20106"/>
                          <a:pt x="27058" y="23037"/>
                          <a:pt x="26123" y="25874"/>
                        </a:cubicBezTo>
                        <a:cubicBezTo>
                          <a:pt x="25842" y="26715"/>
                          <a:pt x="25530" y="27525"/>
                          <a:pt x="25250" y="28336"/>
                        </a:cubicBezTo>
                        <a:cubicBezTo>
                          <a:pt x="23099" y="34508"/>
                          <a:pt x="20730" y="40244"/>
                          <a:pt x="18174" y="44951"/>
                        </a:cubicBezTo>
                        <a:cubicBezTo>
                          <a:pt x="14246" y="52183"/>
                          <a:pt x="7606" y="59103"/>
                          <a:pt x="0" y="65494"/>
                        </a:cubicBezTo>
                        <a:lnTo>
                          <a:pt x="6047" y="38187"/>
                        </a:lnTo>
                        <a:cubicBezTo>
                          <a:pt x="6047" y="38187"/>
                          <a:pt x="6047" y="38187"/>
                          <a:pt x="6047" y="38155"/>
                        </a:cubicBezTo>
                        <a:cubicBezTo>
                          <a:pt x="7326" y="36067"/>
                          <a:pt x="8385" y="33635"/>
                          <a:pt x="9258" y="30799"/>
                        </a:cubicBezTo>
                        <a:cubicBezTo>
                          <a:pt x="12219" y="21073"/>
                          <a:pt x="15586" y="10225"/>
                          <a:pt x="18766" y="0"/>
                        </a:cubicBezTo>
                        <a:lnTo>
                          <a:pt x="33323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9" name="Hình tự do: Hình 828">
                    <a:extLst>
                      <a:ext uri="{FF2B5EF4-FFF2-40B4-BE49-F238E27FC236}">
                        <a16:creationId xmlns:a16="http://schemas.microsoft.com/office/drawing/2014/main" id="{8BFA2EB0-6B76-F556-4ADE-B57589A5E4A0}"/>
                      </a:ext>
                    </a:extLst>
                  </p:cNvPr>
                  <p:cNvSpPr/>
                  <p:nvPr/>
                </p:nvSpPr>
                <p:spPr>
                  <a:xfrm>
                    <a:off x="10940326" y="3291091"/>
                    <a:ext cx="102152" cy="237161"/>
                  </a:xfrm>
                  <a:custGeom>
                    <a:avLst/>
                    <a:gdLst>
                      <a:gd name="connsiteX0" fmla="*/ 102153 w 102152"/>
                      <a:gd name="connsiteY0" fmla="*/ 0 h 237161"/>
                      <a:gd name="connsiteX1" fmla="*/ 38529 w 102152"/>
                      <a:gd name="connsiteY1" fmla="*/ 178027 h 237161"/>
                      <a:gd name="connsiteX2" fmla="*/ 0 w 102152"/>
                      <a:gd name="connsiteY2" fmla="*/ 237162 h 237161"/>
                      <a:gd name="connsiteX3" fmla="*/ 4769 w 102152"/>
                      <a:gd name="connsiteY3" fmla="*/ 215591 h 237161"/>
                      <a:gd name="connsiteX4" fmla="*/ 4769 w 102152"/>
                      <a:gd name="connsiteY4" fmla="*/ 215591 h 237161"/>
                      <a:gd name="connsiteX5" fmla="*/ 22351 w 102152"/>
                      <a:gd name="connsiteY5" fmla="*/ 188346 h 237161"/>
                      <a:gd name="connsiteX6" fmla="*/ 89497 w 102152"/>
                      <a:gd name="connsiteY6" fmla="*/ 0 h 237161"/>
                      <a:gd name="connsiteX7" fmla="*/ 102153 w 102152"/>
                      <a:gd name="connsiteY7" fmla="*/ 0 h 23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152" h="237161">
                        <a:moveTo>
                          <a:pt x="102153" y="0"/>
                        </a:moveTo>
                        <a:cubicBezTo>
                          <a:pt x="86910" y="53960"/>
                          <a:pt x="54614" y="150159"/>
                          <a:pt x="38529" y="178027"/>
                        </a:cubicBezTo>
                        <a:cubicBezTo>
                          <a:pt x="17238" y="214843"/>
                          <a:pt x="10567" y="229712"/>
                          <a:pt x="0" y="237162"/>
                        </a:cubicBezTo>
                        <a:lnTo>
                          <a:pt x="4769" y="215591"/>
                        </a:lnTo>
                        <a:lnTo>
                          <a:pt x="4769" y="215591"/>
                        </a:lnTo>
                        <a:cubicBezTo>
                          <a:pt x="11503" y="209263"/>
                          <a:pt x="17269" y="200628"/>
                          <a:pt x="22351" y="188346"/>
                        </a:cubicBezTo>
                        <a:cubicBezTo>
                          <a:pt x="35007" y="157796"/>
                          <a:pt x="78430" y="45575"/>
                          <a:pt x="89497" y="0"/>
                        </a:cubicBezTo>
                        <a:lnTo>
                          <a:pt x="102153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0" name="Hình tự do: Hình 829">
                    <a:extLst>
                      <a:ext uri="{FF2B5EF4-FFF2-40B4-BE49-F238E27FC236}">
                        <a16:creationId xmlns:a16="http://schemas.microsoft.com/office/drawing/2014/main" id="{22C93992-1E6E-C1BF-3959-68816DE203E7}"/>
                      </a:ext>
                    </a:extLst>
                  </p:cNvPr>
                  <p:cNvSpPr/>
                  <p:nvPr/>
                </p:nvSpPr>
                <p:spPr>
                  <a:xfrm>
                    <a:off x="10897682" y="3325662"/>
                    <a:ext cx="148008" cy="394771"/>
                  </a:xfrm>
                  <a:custGeom>
                    <a:avLst/>
                    <a:gdLst>
                      <a:gd name="connsiteX0" fmla="*/ 148008 w 148008"/>
                      <a:gd name="connsiteY0" fmla="*/ 250 h 394771"/>
                      <a:gd name="connsiteX1" fmla="*/ 135726 w 148008"/>
                      <a:gd name="connsiteY1" fmla="*/ 143177 h 394771"/>
                      <a:gd name="connsiteX2" fmla="*/ 90183 w 148008"/>
                      <a:gd name="connsiteY2" fmla="*/ 262724 h 394771"/>
                      <a:gd name="connsiteX3" fmla="*/ 56953 w 148008"/>
                      <a:gd name="connsiteY3" fmla="*/ 326347 h 394771"/>
                      <a:gd name="connsiteX4" fmla="*/ 12968 w 148008"/>
                      <a:gd name="connsiteY4" fmla="*/ 382801 h 394771"/>
                      <a:gd name="connsiteX5" fmla="*/ 0 w 148008"/>
                      <a:gd name="connsiteY5" fmla="*/ 394771 h 394771"/>
                      <a:gd name="connsiteX6" fmla="*/ 4489 w 148008"/>
                      <a:gd name="connsiteY6" fmla="*/ 374572 h 394771"/>
                      <a:gd name="connsiteX7" fmla="*/ 15493 w 148008"/>
                      <a:gd name="connsiteY7" fmla="*/ 365469 h 394771"/>
                      <a:gd name="connsiteX8" fmla="*/ 56142 w 148008"/>
                      <a:gd name="connsiteY8" fmla="*/ 309857 h 394771"/>
                      <a:gd name="connsiteX9" fmla="*/ 92957 w 148008"/>
                      <a:gd name="connsiteY9" fmla="*/ 217897 h 394771"/>
                      <a:gd name="connsiteX10" fmla="*/ 139373 w 148008"/>
                      <a:gd name="connsiteY10" fmla="*/ 54771 h 394771"/>
                      <a:gd name="connsiteX11" fmla="*/ 145265 w 148008"/>
                      <a:gd name="connsiteY11" fmla="*/ 0 h 394771"/>
                      <a:gd name="connsiteX12" fmla="*/ 148008 w 148008"/>
                      <a:gd name="connsiteY12" fmla="*/ 250 h 394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8008" h="394771">
                        <a:moveTo>
                          <a:pt x="148008" y="250"/>
                        </a:moveTo>
                        <a:cubicBezTo>
                          <a:pt x="146574" y="36472"/>
                          <a:pt x="143052" y="105520"/>
                          <a:pt x="135726" y="143177"/>
                        </a:cubicBezTo>
                        <a:cubicBezTo>
                          <a:pt x="125470" y="195765"/>
                          <a:pt x="114092" y="242150"/>
                          <a:pt x="90183" y="262724"/>
                        </a:cubicBezTo>
                        <a:cubicBezTo>
                          <a:pt x="66273" y="283298"/>
                          <a:pt x="67146" y="301815"/>
                          <a:pt x="56953" y="326347"/>
                        </a:cubicBezTo>
                        <a:cubicBezTo>
                          <a:pt x="46728" y="350849"/>
                          <a:pt x="32482" y="371454"/>
                          <a:pt x="12968" y="382801"/>
                        </a:cubicBezTo>
                        <a:cubicBezTo>
                          <a:pt x="8853" y="385202"/>
                          <a:pt x="4427" y="389472"/>
                          <a:pt x="0" y="394771"/>
                        </a:cubicBezTo>
                        <a:lnTo>
                          <a:pt x="4489" y="374572"/>
                        </a:lnTo>
                        <a:cubicBezTo>
                          <a:pt x="8198" y="371018"/>
                          <a:pt x="11908" y="367869"/>
                          <a:pt x="15493" y="365469"/>
                        </a:cubicBezTo>
                        <a:cubicBezTo>
                          <a:pt x="36098" y="351597"/>
                          <a:pt x="45325" y="343960"/>
                          <a:pt x="56142" y="309857"/>
                        </a:cubicBezTo>
                        <a:cubicBezTo>
                          <a:pt x="66990" y="275754"/>
                          <a:pt x="76311" y="239157"/>
                          <a:pt x="92957" y="217897"/>
                        </a:cubicBezTo>
                        <a:cubicBezTo>
                          <a:pt x="109603" y="196607"/>
                          <a:pt x="133357" y="118644"/>
                          <a:pt x="139373" y="54771"/>
                        </a:cubicBezTo>
                        <a:cubicBezTo>
                          <a:pt x="141774" y="29458"/>
                          <a:pt x="143737" y="11939"/>
                          <a:pt x="145265" y="0"/>
                        </a:cubicBezTo>
                        <a:lnTo>
                          <a:pt x="148008" y="25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1" name="Hình tự do: Hình 830">
                    <a:extLst>
                      <a:ext uri="{FF2B5EF4-FFF2-40B4-BE49-F238E27FC236}">
                        <a16:creationId xmlns:a16="http://schemas.microsoft.com/office/drawing/2014/main" id="{8D254E58-EB11-A12B-7203-16617F6B5EE1}"/>
                      </a:ext>
                    </a:extLst>
                  </p:cNvPr>
                  <p:cNvSpPr/>
                  <p:nvPr/>
                </p:nvSpPr>
                <p:spPr>
                  <a:xfrm>
                    <a:off x="11040583" y="3291091"/>
                    <a:ext cx="62090" cy="175485"/>
                  </a:xfrm>
                  <a:custGeom>
                    <a:avLst/>
                    <a:gdLst>
                      <a:gd name="connsiteX0" fmla="*/ 62090 w 62090"/>
                      <a:gd name="connsiteY0" fmla="*/ 93113 h 175485"/>
                      <a:gd name="connsiteX1" fmla="*/ 59222 w 62090"/>
                      <a:gd name="connsiteY1" fmla="*/ 106050 h 175485"/>
                      <a:gd name="connsiteX2" fmla="*/ 4982 w 62090"/>
                      <a:gd name="connsiteY2" fmla="*/ 175378 h 175485"/>
                      <a:gd name="connsiteX3" fmla="*/ 19197 w 62090"/>
                      <a:gd name="connsiteY3" fmla="*/ 53960 h 175485"/>
                      <a:gd name="connsiteX4" fmla="*/ 13180 w 62090"/>
                      <a:gd name="connsiteY4" fmla="*/ 0 h 175485"/>
                      <a:gd name="connsiteX5" fmla="*/ 32539 w 62090"/>
                      <a:gd name="connsiteY5" fmla="*/ 0 h 175485"/>
                      <a:gd name="connsiteX6" fmla="*/ 33442 w 62090"/>
                      <a:gd name="connsiteY6" fmla="*/ 48099 h 175485"/>
                      <a:gd name="connsiteX7" fmla="*/ 10842 w 62090"/>
                      <a:gd name="connsiteY7" fmla="*/ 155676 h 175485"/>
                      <a:gd name="connsiteX8" fmla="*/ 32165 w 62090"/>
                      <a:gd name="connsiteY8" fmla="*/ 121355 h 175485"/>
                      <a:gd name="connsiteX9" fmla="*/ 62090 w 62090"/>
                      <a:gd name="connsiteY9" fmla="*/ 93113 h 175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2090" h="175485">
                        <a:moveTo>
                          <a:pt x="62090" y="93113"/>
                        </a:moveTo>
                        <a:lnTo>
                          <a:pt x="59222" y="106050"/>
                        </a:lnTo>
                        <a:cubicBezTo>
                          <a:pt x="38711" y="119454"/>
                          <a:pt x="18355" y="178339"/>
                          <a:pt x="4982" y="175378"/>
                        </a:cubicBezTo>
                        <a:cubicBezTo>
                          <a:pt x="-10106" y="172011"/>
                          <a:pt x="13336" y="77838"/>
                          <a:pt x="19197" y="53960"/>
                        </a:cubicBezTo>
                        <a:cubicBezTo>
                          <a:pt x="23187" y="37844"/>
                          <a:pt x="17358" y="13809"/>
                          <a:pt x="13180" y="0"/>
                        </a:cubicBezTo>
                        <a:lnTo>
                          <a:pt x="32539" y="0"/>
                        </a:lnTo>
                        <a:cubicBezTo>
                          <a:pt x="34409" y="12500"/>
                          <a:pt x="36092" y="30923"/>
                          <a:pt x="33442" y="48099"/>
                        </a:cubicBezTo>
                        <a:cubicBezTo>
                          <a:pt x="28829" y="77838"/>
                          <a:pt x="9564" y="148164"/>
                          <a:pt x="10842" y="155676"/>
                        </a:cubicBezTo>
                        <a:cubicBezTo>
                          <a:pt x="12089" y="163220"/>
                          <a:pt x="19633" y="149816"/>
                          <a:pt x="32165" y="121355"/>
                        </a:cubicBezTo>
                        <a:cubicBezTo>
                          <a:pt x="40830" y="101748"/>
                          <a:pt x="54484" y="95233"/>
                          <a:pt x="62090" y="9311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16" name="Đồ họa 3">
                  <a:extLst>
                    <a:ext uri="{FF2B5EF4-FFF2-40B4-BE49-F238E27FC236}">
                      <a16:creationId xmlns:a16="http://schemas.microsoft.com/office/drawing/2014/main" id="{C2862C73-C588-8DD7-C632-80AEE0148C2A}"/>
                    </a:ext>
                  </a:extLst>
                </p:cNvPr>
                <p:cNvGrpSpPr/>
                <p:nvPr/>
              </p:nvGrpSpPr>
              <p:grpSpPr>
                <a:xfrm>
                  <a:off x="10869895" y="3308224"/>
                  <a:ext cx="233527" cy="583921"/>
                  <a:chOff x="10869895" y="3308224"/>
                  <a:chExt cx="233527" cy="583921"/>
                </a:xfrm>
                <a:solidFill>
                  <a:srgbClr val="AF4545"/>
                </a:solidFill>
              </p:grpSpPr>
              <p:grpSp>
                <p:nvGrpSpPr>
                  <p:cNvPr id="817" name="Đồ họa 3">
                    <a:extLst>
                      <a:ext uri="{FF2B5EF4-FFF2-40B4-BE49-F238E27FC236}">
                        <a16:creationId xmlns:a16="http://schemas.microsoft.com/office/drawing/2014/main" id="{A2854D63-5FF2-44CB-EE8D-D4D1B7779D2B}"/>
                      </a:ext>
                    </a:extLst>
                  </p:cNvPr>
                  <p:cNvGrpSpPr/>
                  <p:nvPr/>
                </p:nvGrpSpPr>
                <p:grpSpPr>
                  <a:xfrm>
                    <a:off x="11001256" y="3308224"/>
                    <a:ext cx="102165" cy="12575"/>
                    <a:chOff x="11001256" y="3308224"/>
                    <a:chExt cx="102165" cy="12575"/>
                  </a:xfrm>
                  <a:solidFill>
                    <a:srgbClr val="AF4545"/>
                  </a:solidFill>
                </p:grpSpPr>
                <p:sp>
                  <p:nvSpPr>
                    <p:cNvPr id="821" name="Hình tự do: Hình 820">
                      <a:extLst>
                        <a:ext uri="{FF2B5EF4-FFF2-40B4-BE49-F238E27FC236}">
                          <a16:creationId xmlns:a16="http://schemas.microsoft.com/office/drawing/2014/main" id="{C69A5BA2-8D51-38C6-C190-2C82457478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01256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22" name="Hình tự do: Hình 821">
                      <a:extLst>
                        <a:ext uri="{FF2B5EF4-FFF2-40B4-BE49-F238E27FC236}">
                          <a16:creationId xmlns:a16="http://schemas.microsoft.com/office/drawing/2014/main" id="{6E6A6650-B931-FFCC-6216-53BA75E6BA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90859" y="3308236"/>
                      <a:ext cx="12562" cy="12562"/>
                    </a:xfrm>
                    <a:custGeom>
                      <a:avLst/>
                      <a:gdLst>
                        <a:gd name="connsiteX0" fmla="*/ 12563 w 12562"/>
                        <a:gd name="connsiteY0" fmla="*/ 6266 h 12562"/>
                        <a:gd name="connsiteX1" fmla="*/ 6297 w 12562"/>
                        <a:gd name="connsiteY1" fmla="*/ 12563 h 12562"/>
                        <a:gd name="connsiteX2" fmla="*/ 0 w 12562"/>
                        <a:gd name="connsiteY2" fmla="*/ 6266 h 12562"/>
                        <a:gd name="connsiteX3" fmla="*/ 6297 w 12562"/>
                        <a:gd name="connsiteY3" fmla="*/ 0 h 12562"/>
                        <a:gd name="connsiteX4" fmla="*/ 12563 w 12562"/>
                        <a:gd name="connsiteY4" fmla="*/ 6266 h 125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62" h="12562">
                          <a:moveTo>
                            <a:pt x="12563" y="6266"/>
                          </a:moveTo>
                          <a:cubicBezTo>
                            <a:pt x="12563" y="9726"/>
                            <a:pt x="9757" y="12563"/>
                            <a:pt x="6297" y="12563"/>
                          </a:cubicBezTo>
                          <a:cubicBezTo>
                            <a:pt x="2806" y="12563"/>
                            <a:pt x="0" y="9726"/>
                            <a:pt x="0" y="6266"/>
                          </a:cubicBezTo>
                          <a:cubicBezTo>
                            <a:pt x="0" y="2806"/>
                            <a:pt x="2806" y="0"/>
                            <a:pt x="6297" y="0"/>
                          </a:cubicBezTo>
                          <a:cubicBezTo>
                            <a:pt x="9757" y="0"/>
                            <a:pt x="12563" y="2806"/>
                            <a:pt x="12563" y="6266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18" name="Đồ họa 3">
                    <a:extLst>
                      <a:ext uri="{FF2B5EF4-FFF2-40B4-BE49-F238E27FC236}">
                        <a16:creationId xmlns:a16="http://schemas.microsoft.com/office/drawing/2014/main" id="{1A399ACE-F520-76AA-A454-66FE15739E1E}"/>
                      </a:ext>
                    </a:extLst>
                  </p:cNvPr>
                  <p:cNvGrpSpPr/>
                  <p:nvPr/>
                </p:nvGrpSpPr>
                <p:grpSpPr>
                  <a:xfrm>
                    <a:off x="10869895" y="3879589"/>
                    <a:ext cx="102146" cy="12556"/>
                    <a:chOff x="10869895" y="3879589"/>
                    <a:chExt cx="102146" cy="12556"/>
                  </a:xfrm>
                  <a:solidFill>
                    <a:srgbClr val="AF4545"/>
                  </a:solidFill>
                </p:grpSpPr>
                <p:sp>
                  <p:nvSpPr>
                    <p:cNvPr id="819" name="Hình tự do: Hình 818">
                      <a:extLst>
                        <a:ext uri="{FF2B5EF4-FFF2-40B4-BE49-F238E27FC236}">
                          <a16:creationId xmlns:a16="http://schemas.microsoft.com/office/drawing/2014/main" id="{66ED6AF5-BC5B-8A75-5A56-F156073E6C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69895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5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5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20" name="Hình tự do: Hình 819">
                      <a:extLst>
                        <a:ext uri="{FF2B5EF4-FFF2-40B4-BE49-F238E27FC236}">
                          <a16:creationId xmlns:a16="http://schemas.microsoft.com/office/drawing/2014/main" id="{36BE5DA1-1C87-C166-FD12-AA04B94495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59485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5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5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775" name="Đồ họa 3">
                <a:extLst>
                  <a:ext uri="{FF2B5EF4-FFF2-40B4-BE49-F238E27FC236}">
                    <a16:creationId xmlns:a16="http://schemas.microsoft.com/office/drawing/2014/main" id="{C02117E5-11C3-80D1-561F-85BB683C3880}"/>
                  </a:ext>
                </a:extLst>
              </p:cNvPr>
              <p:cNvGrpSpPr/>
              <p:nvPr/>
            </p:nvGrpSpPr>
            <p:grpSpPr>
              <a:xfrm>
                <a:off x="11036401" y="3373543"/>
                <a:ext cx="242075" cy="535765"/>
                <a:chOff x="11036401" y="3373543"/>
                <a:chExt cx="242075" cy="535765"/>
              </a:xfrm>
            </p:grpSpPr>
            <p:sp>
              <p:nvSpPr>
                <p:cNvPr id="795" name="Hình tự do: Hình 794">
                  <a:extLst>
                    <a:ext uri="{FF2B5EF4-FFF2-40B4-BE49-F238E27FC236}">
                      <a16:creationId xmlns:a16="http://schemas.microsoft.com/office/drawing/2014/main" id="{3CA90F10-B429-68AA-9D9F-B952D751B91F}"/>
                    </a:ext>
                  </a:extLst>
                </p:cNvPr>
                <p:cNvSpPr/>
                <p:nvPr/>
              </p:nvSpPr>
              <p:spPr>
                <a:xfrm>
                  <a:off x="11048371" y="3373543"/>
                  <a:ext cx="230104" cy="535765"/>
                </a:xfrm>
                <a:custGeom>
                  <a:avLst/>
                  <a:gdLst>
                    <a:gd name="connsiteX0" fmla="*/ 222947 w 230104"/>
                    <a:gd name="connsiteY0" fmla="*/ 0 h 535765"/>
                    <a:gd name="connsiteX1" fmla="*/ 229930 w 230104"/>
                    <a:gd name="connsiteY1" fmla="*/ 8697 h 535765"/>
                    <a:gd name="connsiteX2" fmla="*/ 229930 w 230104"/>
                    <a:gd name="connsiteY2" fmla="*/ 8697 h 535765"/>
                    <a:gd name="connsiteX3" fmla="*/ 224974 w 230104"/>
                    <a:gd name="connsiteY3" fmla="*/ 31079 h 535765"/>
                    <a:gd name="connsiteX4" fmla="*/ 216339 w 230104"/>
                    <a:gd name="connsiteY4" fmla="*/ 69952 h 535765"/>
                    <a:gd name="connsiteX5" fmla="*/ 216339 w 230104"/>
                    <a:gd name="connsiteY5" fmla="*/ 69952 h 535765"/>
                    <a:gd name="connsiteX6" fmla="*/ 207642 w 230104"/>
                    <a:gd name="connsiteY6" fmla="*/ 109136 h 535765"/>
                    <a:gd name="connsiteX7" fmla="*/ 207642 w 230104"/>
                    <a:gd name="connsiteY7" fmla="*/ 109136 h 535765"/>
                    <a:gd name="connsiteX8" fmla="*/ 199225 w 230104"/>
                    <a:gd name="connsiteY8" fmla="*/ 147167 h 535765"/>
                    <a:gd name="connsiteX9" fmla="*/ 194705 w 230104"/>
                    <a:gd name="connsiteY9" fmla="*/ 167585 h 535765"/>
                    <a:gd name="connsiteX10" fmla="*/ 160384 w 230104"/>
                    <a:gd name="connsiteY10" fmla="*/ 322264 h 535765"/>
                    <a:gd name="connsiteX11" fmla="*/ 156550 w 230104"/>
                    <a:gd name="connsiteY11" fmla="*/ 339409 h 535765"/>
                    <a:gd name="connsiteX12" fmla="*/ 127341 w 230104"/>
                    <a:gd name="connsiteY12" fmla="*/ 471207 h 535765"/>
                    <a:gd name="connsiteX13" fmla="*/ 127341 w 230104"/>
                    <a:gd name="connsiteY13" fmla="*/ 471238 h 535765"/>
                    <a:gd name="connsiteX14" fmla="*/ 122415 w 230104"/>
                    <a:gd name="connsiteY14" fmla="*/ 493340 h 535765"/>
                    <a:gd name="connsiteX15" fmla="*/ 113001 w 230104"/>
                    <a:gd name="connsiteY15" fmla="*/ 535766 h 535765"/>
                    <a:gd name="connsiteX16" fmla="*/ 0 w 230104"/>
                    <a:gd name="connsiteY16" fmla="*/ 535766 h 535765"/>
                    <a:gd name="connsiteX17" fmla="*/ 4645 w 230104"/>
                    <a:gd name="connsiteY17" fmla="*/ 514755 h 535765"/>
                    <a:gd name="connsiteX18" fmla="*/ 4645 w 230104"/>
                    <a:gd name="connsiteY18" fmla="*/ 514755 h 535765"/>
                    <a:gd name="connsiteX19" fmla="*/ 14558 w 230104"/>
                    <a:gd name="connsiteY19" fmla="*/ 470022 h 535765"/>
                    <a:gd name="connsiteX20" fmla="*/ 22445 w 230104"/>
                    <a:gd name="connsiteY20" fmla="*/ 434579 h 535765"/>
                    <a:gd name="connsiteX21" fmla="*/ 22445 w 230104"/>
                    <a:gd name="connsiteY21" fmla="*/ 434579 h 535765"/>
                    <a:gd name="connsiteX22" fmla="*/ 31048 w 230104"/>
                    <a:gd name="connsiteY22" fmla="*/ 395769 h 535765"/>
                    <a:gd name="connsiteX23" fmla="*/ 73038 w 230104"/>
                    <a:gd name="connsiteY23" fmla="*/ 206551 h 535765"/>
                    <a:gd name="connsiteX24" fmla="*/ 92583 w 230104"/>
                    <a:gd name="connsiteY24" fmla="*/ 118456 h 535765"/>
                    <a:gd name="connsiteX25" fmla="*/ 92583 w 230104"/>
                    <a:gd name="connsiteY25" fmla="*/ 118425 h 535765"/>
                    <a:gd name="connsiteX26" fmla="*/ 105769 w 230104"/>
                    <a:gd name="connsiteY26" fmla="*/ 59104 h 535765"/>
                    <a:gd name="connsiteX27" fmla="*/ 109323 w 230104"/>
                    <a:gd name="connsiteY27" fmla="*/ 42987 h 535765"/>
                    <a:gd name="connsiteX28" fmla="*/ 109323 w 230104"/>
                    <a:gd name="connsiteY28" fmla="*/ 42987 h 535765"/>
                    <a:gd name="connsiteX29" fmla="*/ 116711 w 230104"/>
                    <a:gd name="connsiteY29" fmla="*/ 9757 h 535765"/>
                    <a:gd name="connsiteX30" fmla="*/ 116711 w 230104"/>
                    <a:gd name="connsiteY30" fmla="*/ 9757 h 535765"/>
                    <a:gd name="connsiteX31" fmla="*/ 118862 w 230104"/>
                    <a:gd name="connsiteY31" fmla="*/ 0 h 535765"/>
                    <a:gd name="connsiteX32" fmla="*/ 222947 w 230104"/>
                    <a:gd name="connsiteY32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30104" h="535765">
                      <a:moveTo>
                        <a:pt x="222947" y="0"/>
                      </a:moveTo>
                      <a:cubicBezTo>
                        <a:pt x="227530" y="0"/>
                        <a:pt x="230928" y="4239"/>
                        <a:pt x="229930" y="8697"/>
                      </a:cubicBezTo>
                      <a:lnTo>
                        <a:pt x="229930" y="8697"/>
                      </a:lnTo>
                      <a:lnTo>
                        <a:pt x="224974" y="31079"/>
                      </a:lnTo>
                      <a:lnTo>
                        <a:pt x="216339" y="69952"/>
                      </a:lnTo>
                      <a:lnTo>
                        <a:pt x="216339" y="69952"/>
                      </a:lnTo>
                      <a:lnTo>
                        <a:pt x="207642" y="109136"/>
                      </a:lnTo>
                      <a:lnTo>
                        <a:pt x="207642" y="109136"/>
                      </a:lnTo>
                      <a:lnTo>
                        <a:pt x="199225" y="147167"/>
                      </a:lnTo>
                      <a:lnTo>
                        <a:pt x="194705" y="167585"/>
                      </a:lnTo>
                      <a:lnTo>
                        <a:pt x="160384" y="322264"/>
                      </a:lnTo>
                      <a:lnTo>
                        <a:pt x="156550" y="339409"/>
                      </a:lnTo>
                      <a:lnTo>
                        <a:pt x="127341" y="471207"/>
                      </a:lnTo>
                      <a:lnTo>
                        <a:pt x="127341" y="471238"/>
                      </a:lnTo>
                      <a:lnTo>
                        <a:pt x="122415" y="493340"/>
                      </a:lnTo>
                      <a:lnTo>
                        <a:pt x="113001" y="535766"/>
                      </a:lnTo>
                      <a:lnTo>
                        <a:pt x="0" y="535766"/>
                      </a:lnTo>
                      <a:lnTo>
                        <a:pt x="4645" y="514755"/>
                      </a:lnTo>
                      <a:lnTo>
                        <a:pt x="4645" y="514755"/>
                      </a:lnTo>
                      <a:lnTo>
                        <a:pt x="14558" y="470022"/>
                      </a:lnTo>
                      <a:lnTo>
                        <a:pt x="22445" y="434579"/>
                      </a:lnTo>
                      <a:lnTo>
                        <a:pt x="22445" y="434579"/>
                      </a:lnTo>
                      <a:lnTo>
                        <a:pt x="31048" y="395769"/>
                      </a:lnTo>
                      <a:lnTo>
                        <a:pt x="73038" y="206551"/>
                      </a:lnTo>
                      <a:lnTo>
                        <a:pt x="92583" y="118456"/>
                      </a:lnTo>
                      <a:cubicBezTo>
                        <a:pt x="92583" y="118456"/>
                        <a:pt x="92583" y="118425"/>
                        <a:pt x="92583" y="118425"/>
                      </a:cubicBezTo>
                      <a:lnTo>
                        <a:pt x="105769" y="59104"/>
                      </a:lnTo>
                      <a:lnTo>
                        <a:pt x="109323" y="42987"/>
                      </a:lnTo>
                      <a:lnTo>
                        <a:pt x="109323" y="42987"/>
                      </a:lnTo>
                      <a:lnTo>
                        <a:pt x="116711" y="9757"/>
                      </a:lnTo>
                      <a:lnTo>
                        <a:pt x="116711" y="9757"/>
                      </a:lnTo>
                      <a:lnTo>
                        <a:pt x="118862" y="0"/>
                      </a:lnTo>
                      <a:lnTo>
                        <a:pt x="222947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6" name="Hình tự do: Hình 795">
                  <a:extLst>
                    <a:ext uri="{FF2B5EF4-FFF2-40B4-BE49-F238E27FC236}">
                      <a16:creationId xmlns:a16="http://schemas.microsoft.com/office/drawing/2014/main" id="{C64162B6-75A3-60EA-BF24-00EFFC01998F}"/>
                    </a:ext>
                  </a:extLst>
                </p:cNvPr>
                <p:cNvSpPr/>
                <p:nvPr/>
              </p:nvSpPr>
              <p:spPr>
                <a:xfrm>
                  <a:off x="11036401" y="3373543"/>
                  <a:ext cx="231893" cy="535765"/>
                </a:xfrm>
                <a:custGeom>
                  <a:avLst/>
                  <a:gdLst>
                    <a:gd name="connsiteX0" fmla="*/ 231894 w 231893"/>
                    <a:gd name="connsiteY0" fmla="*/ 0 h 535765"/>
                    <a:gd name="connsiteX1" fmla="*/ 229961 w 231893"/>
                    <a:gd name="connsiteY1" fmla="*/ 8697 h 535765"/>
                    <a:gd name="connsiteX2" fmla="*/ 224974 w 231893"/>
                    <a:gd name="connsiteY2" fmla="*/ 31079 h 535765"/>
                    <a:gd name="connsiteX3" fmla="*/ 216370 w 231893"/>
                    <a:gd name="connsiteY3" fmla="*/ 69952 h 535765"/>
                    <a:gd name="connsiteX4" fmla="*/ 216370 w 231893"/>
                    <a:gd name="connsiteY4" fmla="*/ 69952 h 535765"/>
                    <a:gd name="connsiteX5" fmla="*/ 207673 w 231893"/>
                    <a:gd name="connsiteY5" fmla="*/ 109136 h 535765"/>
                    <a:gd name="connsiteX6" fmla="*/ 207673 w 231893"/>
                    <a:gd name="connsiteY6" fmla="*/ 109136 h 535765"/>
                    <a:gd name="connsiteX7" fmla="*/ 199225 w 231893"/>
                    <a:gd name="connsiteY7" fmla="*/ 147167 h 535765"/>
                    <a:gd name="connsiteX8" fmla="*/ 194705 w 231893"/>
                    <a:gd name="connsiteY8" fmla="*/ 167585 h 535765"/>
                    <a:gd name="connsiteX9" fmla="*/ 160384 w 231893"/>
                    <a:gd name="connsiteY9" fmla="*/ 322264 h 535765"/>
                    <a:gd name="connsiteX10" fmla="*/ 156581 w 231893"/>
                    <a:gd name="connsiteY10" fmla="*/ 339409 h 535765"/>
                    <a:gd name="connsiteX11" fmla="*/ 127341 w 231893"/>
                    <a:gd name="connsiteY11" fmla="*/ 471207 h 535765"/>
                    <a:gd name="connsiteX12" fmla="*/ 127341 w 231893"/>
                    <a:gd name="connsiteY12" fmla="*/ 471238 h 535765"/>
                    <a:gd name="connsiteX13" fmla="*/ 122415 w 231893"/>
                    <a:gd name="connsiteY13" fmla="*/ 493308 h 535765"/>
                    <a:gd name="connsiteX14" fmla="*/ 113001 w 231893"/>
                    <a:gd name="connsiteY14" fmla="*/ 535766 h 535765"/>
                    <a:gd name="connsiteX15" fmla="*/ 0 w 231893"/>
                    <a:gd name="connsiteY15" fmla="*/ 535766 h 535765"/>
                    <a:gd name="connsiteX16" fmla="*/ 4645 w 231893"/>
                    <a:gd name="connsiteY16" fmla="*/ 514755 h 535765"/>
                    <a:gd name="connsiteX17" fmla="*/ 4645 w 231893"/>
                    <a:gd name="connsiteY17" fmla="*/ 514755 h 535765"/>
                    <a:gd name="connsiteX18" fmla="*/ 14589 w 231893"/>
                    <a:gd name="connsiteY18" fmla="*/ 470022 h 535765"/>
                    <a:gd name="connsiteX19" fmla="*/ 22444 w 231893"/>
                    <a:gd name="connsiteY19" fmla="*/ 434579 h 535765"/>
                    <a:gd name="connsiteX20" fmla="*/ 22444 w 231893"/>
                    <a:gd name="connsiteY20" fmla="*/ 434548 h 535765"/>
                    <a:gd name="connsiteX21" fmla="*/ 31048 w 231893"/>
                    <a:gd name="connsiteY21" fmla="*/ 395769 h 535765"/>
                    <a:gd name="connsiteX22" fmla="*/ 73038 w 231893"/>
                    <a:gd name="connsiteY22" fmla="*/ 206551 h 535765"/>
                    <a:gd name="connsiteX23" fmla="*/ 92583 w 231893"/>
                    <a:gd name="connsiteY23" fmla="*/ 118456 h 535765"/>
                    <a:gd name="connsiteX24" fmla="*/ 92583 w 231893"/>
                    <a:gd name="connsiteY24" fmla="*/ 118425 h 535765"/>
                    <a:gd name="connsiteX25" fmla="*/ 105769 w 231893"/>
                    <a:gd name="connsiteY25" fmla="*/ 59073 h 535765"/>
                    <a:gd name="connsiteX26" fmla="*/ 109323 w 231893"/>
                    <a:gd name="connsiteY26" fmla="*/ 42987 h 535765"/>
                    <a:gd name="connsiteX27" fmla="*/ 109323 w 231893"/>
                    <a:gd name="connsiteY27" fmla="*/ 42987 h 535765"/>
                    <a:gd name="connsiteX28" fmla="*/ 116711 w 231893"/>
                    <a:gd name="connsiteY28" fmla="*/ 9757 h 535765"/>
                    <a:gd name="connsiteX29" fmla="*/ 116711 w 231893"/>
                    <a:gd name="connsiteY29" fmla="*/ 9726 h 535765"/>
                    <a:gd name="connsiteX30" fmla="*/ 118862 w 231893"/>
                    <a:gd name="connsiteY30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31893" h="535765">
                      <a:moveTo>
                        <a:pt x="231894" y="0"/>
                      </a:moveTo>
                      <a:lnTo>
                        <a:pt x="229961" y="8697"/>
                      </a:lnTo>
                      <a:lnTo>
                        <a:pt x="224974" y="31079"/>
                      </a:lnTo>
                      <a:lnTo>
                        <a:pt x="216370" y="69952"/>
                      </a:lnTo>
                      <a:lnTo>
                        <a:pt x="216370" y="69952"/>
                      </a:lnTo>
                      <a:lnTo>
                        <a:pt x="207673" y="109136"/>
                      </a:lnTo>
                      <a:lnTo>
                        <a:pt x="207673" y="109136"/>
                      </a:lnTo>
                      <a:lnTo>
                        <a:pt x="199225" y="147167"/>
                      </a:lnTo>
                      <a:lnTo>
                        <a:pt x="194705" y="167585"/>
                      </a:lnTo>
                      <a:lnTo>
                        <a:pt x="160384" y="322264"/>
                      </a:lnTo>
                      <a:lnTo>
                        <a:pt x="156581" y="339409"/>
                      </a:lnTo>
                      <a:lnTo>
                        <a:pt x="127341" y="471207"/>
                      </a:lnTo>
                      <a:lnTo>
                        <a:pt x="127341" y="471238"/>
                      </a:lnTo>
                      <a:lnTo>
                        <a:pt x="122415" y="493308"/>
                      </a:lnTo>
                      <a:lnTo>
                        <a:pt x="113001" y="535766"/>
                      </a:lnTo>
                      <a:lnTo>
                        <a:pt x="0" y="535766"/>
                      </a:lnTo>
                      <a:lnTo>
                        <a:pt x="4645" y="514755"/>
                      </a:lnTo>
                      <a:lnTo>
                        <a:pt x="4645" y="514755"/>
                      </a:lnTo>
                      <a:lnTo>
                        <a:pt x="14589" y="470022"/>
                      </a:lnTo>
                      <a:lnTo>
                        <a:pt x="22444" y="434579"/>
                      </a:lnTo>
                      <a:lnTo>
                        <a:pt x="22444" y="434548"/>
                      </a:lnTo>
                      <a:lnTo>
                        <a:pt x="31048" y="395769"/>
                      </a:lnTo>
                      <a:lnTo>
                        <a:pt x="73038" y="206551"/>
                      </a:lnTo>
                      <a:lnTo>
                        <a:pt x="92583" y="118456"/>
                      </a:lnTo>
                      <a:lnTo>
                        <a:pt x="92583" y="118425"/>
                      </a:lnTo>
                      <a:lnTo>
                        <a:pt x="105769" y="59073"/>
                      </a:lnTo>
                      <a:lnTo>
                        <a:pt x="109323" y="42987"/>
                      </a:lnTo>
                      <a:lnTo>
                        <a:pt x="109323" y="42987"/>
                      </a:lnTo>
                      <a:lnTo>
                        <a:pt x="116711" y="9757"/>
                      </a:lnTo>
                      <a:lnTo>
                        <a:pt x="116711" y="9726"/>
                      </a:lnTo>
                      <a:lnTo>
                        <a:pt x="118862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797" name="Đồ họa 3">
                  <a:extLst>
                    <a:ext uri="{FF2B5EF4-FFF2-40B4-BE49-F238E27FC236}">
                      <a16:creationId xmlns:a16="http://schemas.microsoft.com/office/drawing/2014/main" id="{419A9730-D3A3-B134-D134-2A175C82EC8F}"/>
                    </a:ext>
                  </a:extLst>
                </p:cNvPr>
                <p:cNvGrpSpPr/>
                <p:nvPr/>
              </p:nvGrpSpPr>
              <p:grpSpPr>
                <a:xfrm>
                  <a:off x="11041045" y="3373543"/>
                  <a:ext cx="225316" cy="535765"/>
                  <a:chOff x="11041045" y="3373543"/>
                  <a:chExt cx="225316" cy="535765"/>
                </a:xfrm>
                <a:solidFill>
                  <a:srgbClr val="FB9D7E"/>
                </a:solidFill>
              </p:grpSpPr>
              <p:sp>
                <p:nvSpPr>
                  <p:cNvPr id="805" name="Hình tự do: Hình 804">
                    <a:extLst>
                      <a:ext uri="{FF2B5EF4-FFF2-40B4-BE49-F238E27FC236}">
                        <a16:creationId xmlns:a16="http://schemas.microsoft.com/office/drawing/2014/main" id="{EDF0D6FF-CBD6-A7C7-803C-4CFC5DA3E5D7}"/>
                      </a:ext>
                    </a:extLst>
                  </p:cNvPr>
                  <p:cNvSpPr/>
                  <p:nvPr/>
                </p:nvSpPr>
                <p:spPr>
                  <a:xfrm>
                    <a:off x="11132976" y="3373543"/>
                    <a:ext cx="119794" cy="183550"/>
                  </a:xfrm>
                  <a:custGeom>
                    <a:avLst/>
                    <a:gdLst>
                      <a:gd name="connsiteX0" fmla="*/ 119794 w 119794"/>
                      <a:gd name="connsiteY0" fmla="*/ 69952 h 183550"/>
                      <a:gd name="connsiteX1" fmla="*/ 119794 w 119794"/>
                      <a:gd name="connsiteY1" fmla="*/ 69952 h 183550"/>
                      <a:gd name="connsiteX2" fmla="*/ 119327 w 119794"/>
                      <a:gd name="connsiteY2" fmla="*/ 70949 h 183550"/>
                      <a:gd name="connsiteX3" fmla="*/ 113373 w 119794"/>
                      <a:gd name="connsiteY3" fmla="*/ 86442 h 183550"/>
                      <a:gd name="connsiteX4" fmla="*/ 103179 w 119794"/>
                      <a:gd name="connsiteY4" fmla="*/ 107671 h 183550"/>
                      <a:gd name="connsiteX5" fmla="*/ 67393 w 119794"/>
                      <a:gd name="connsiteY5" fmla="*/ 148445 h 183550"/>
                      <a:gd name="connsiteX6" fmla="*/ 19356 w 119794"/>
                      <a:gd name="connsiteY6" fmla="*/ 167211 h 183550"/>
                      <a:gd name="connsiteX7" fmla="*/ 13183 w 119794"/>
                      <a:gd name="connsiteY7" fmla="*/ 122073 h 183550"/>
                      <a:gd name="connsiteX8" fmla="*/ 18857 w 119794"/>
                      <a:gd name="connsiteY8" fmla="*/ 82234 h 183550"/>
                      <a:gd name="connsiteX9" fmla="*/ 29705 w 119794"/>
                      <a:gd name="connsiteY9" fmla="*/ 21696 h 183550"/>
                      <a:gd name="connsiteX10" fmla="*/ 29705 w 119794"/>
                      <a:gd name="connsiteY10" fmla="*/ 21696 h 183550"/>
                      <a:gd name="connsiteX11" fmla="*/ 30017 w 119794"/>
                      <a:gd name="connsiteY11" fmla="*/ 17987 h 183550"/>
                      <a:gd name="connsiteX12" fmla="*/ 30640 w 119794"/>
                      <a:gd name="connsiteY12" fmla="*/ 7980 h 183550"/>
                      <a:gd name="connsiteX13" fmla="*/ 31077 w 119794"/>
                      <a:gd name="connsiteY13" fmla="*/ 0 h 183550"/>
                      <a:gd name="connsiteX14" fmla="*/ 22286 w 119794"/>
                      <a:gd name="connsiteY14" fmla="*/ 0 h 183550"/>
                      <a:gd name="connsiteX15" fmla="*/ 20135 w 119794"/>
                      <a:gd name="connsiteY15" fmla="*/ 9757 h 183550"/>
                      <a:gd name="connsiteX16" fmla="*/ 20135 w 119794"/>
                      <a:gd name="connsiteY16" fmla="*/ 9757 h 183550"/>
                      <a:gd name="connsiteX17" fmla="*/ 21164 w 119794"/>
                      <a:gd name="connsiteY17" fmla="*/ 20481 h 183550"/>
                      <a:gd name="connsiteX18" fmla="*/ 16831 w 119794"/>
                      <a:gd name="connsiteY18" fmla="*/ 63780 h 183550"/>
                      <a:gd name="connsiteX19" fmla="*/ 12747 w 119794"/>
                      <a:gd name="connsiteY19" fmla="*/ 43019 h 183550"/>
                      <a:gd name="connsiteX20" fmla="*/ 9194 w 119794"/>
                      <a:gd name="connsiteY20" fmla="*/ 59104 h 183550"/>
                      <a:gd name="connsiteX21" fmla="*/ 11219 w 119794"/>
                      <a:gd name="connsiteY21" fmla="*/ 73661 h 183550"/>
                      <a:gd name="connsiteX22" fmla="*/ 6294 w 119794"/>
                      <a:gd name="connsiteY22" fmla="*/ 118519 h 183550"/>
                      <a:gd name="connsiteX23" fmla="*/ 60 w 119794"/>
                      <a:gd name="connsiteY23" fmla="*/ 160228 h 183550"/>
                      <a:gd name="connsiteX24" fmla="*/ 18639 w 119794"/>
                      <a:gd name="connsiteY24" fmla="*/ 175471 h 183550"/>
                      <a:gd name="connsiteX25" fmla="*/ 44886 w 119794"/>
                      <a:gd name="connsiteY25" fmla="*/ 183327 h 183550"/>
                      <a:gd name="connsiteX26" fmla="*/ 111097 w 119794"/>
                      <a:gd name="connsiteY26" fmla="*/ 109167 h 183550"/>
                      <a:gd name="connsiteX27" fmla="*/ 111097 w 119794"/>
                      <a:gd name="connsiteY27" fmla="*/ 109136 h 183550"/>
                      <a:gd name="connsiteX28" fmla="*/ 119794 w 119794"/>
                      <a:gd name="connsiteY28" fmla="*/ 69952 h 183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19794" h="183550">
                        <a:moveTo>
                          <a:pt x="119794" y="69952"/>
                        </a:moveTo>
                        <a:cubicBezTo>
                          <a:pt x="119794" y="69952"/>
                          <a:pt x="119794" y="69952"/>
                          <a:pt x="119794" y="69952"/>
                        </a:cubicBezTo>
                        <a:cubicBezTo>
                          <a:pt x="119638" y="70295"/>
                          <a:pt x="119483" y="70606"/>
                          <a:pt x="119327" y="70949"/>
                        </a:cubicBezTo>
                        <a:cubicBezTo>
                          <a:pt x="116178" y="77963"/>
                          <a:pt x="114526" y="82733"/>
                          <a:pt x="113373" y="86442"/>
                        </a:cubicBezTo>
                        <a:cubicBezTo>
                          <a:pt x="110941" y="94298"/>
                          <a:pt x="110692" y="97571"/>
                          <a:pt x="103179" y="107671"/>
                        </a:cubicBezTo>
                        <a:cubicBezTo>
                          <a:pt x="91365" y="123538"/>
                          <a:pt x="83509" y="129616"/>
                          <a:pt x="67393" y="148445"/>
                        </a:cubicBezTo>
                        <a:cubicBezTo>
                          <a:pt x="51246" y="167273"/>
                          <a:pt x="30890" y="177342"/>
                          <a:pt x="19356" y="167211"/>
                        </a:cubicBezTo>
                        <a:cubicBezTo>
                          <a:pt x="12654" y="161319"/>
                          <a:pt x="11718" y="142054"/>
                          <a:pt x="13183" y="122073"/>
                        </a:cubicBezTo>
                        <a:cubicBezTo>
                          <a:pt x="14212" y="107515"/>
                          <a:pt x="16550" y="92614"/>
                          <a:pt x="18857" y="82234"/>
                        </a:cubicBezTo>
                        <a:cubicBezTo>
                          <a:pt x="23315" y="62096"/>
                          <a:pt x="27710" y="42208"/>
                          <a:pt x="29705" y="21696"/>
                        </a:cubicBezTo>
                        <a:lnTo>
                          <a:pt x="29705" y="21696"/>
                        </a:lnTo>
                        <a:cubicBezTo>
                          <a:pt x="29830" y="20449"/>
                          <a:pt x="29923" y="19234"/>
                          <a:pt x="30017" y="17987"/>
                        </a:cubicBezTo>
                        <a:cubicBezTo>
                          <a:pt x="30297" y="14683"/>
                          <a:pt x="30516" y="11316"/>
                          <a:pt x="30640" y="7980"/>
                        </a:cubicBezTo>
                        <a:cubicBezTo>
                          <a:pt x="30765" y="5019"/>
                          <a:pt x="30890" y="2369"/>
                          <a:pt x="31077" y="0"/>
                        </a:cubicBezTo>
                        <a:lnTo>
                          <a:pt x="22286" y="0"/>
                        </a:lnTo>
                        <a:lnTo>
                          <a:pt x="20135" y="9757"/>
                        </a:lnTo>
                        <a:lnTo>
                          <a:pt x="20135" y="9757"/>
                        </a:lnTo>
                        <a:cubicBezTo>
                          <a:pt x="20384" y="13217"/>
                          <a:pt x="20727" y="16802"/>
                          <a:pt x="21164" y="20481"/>
                        </a:cubicBezTo>
                        <a:cubicBezTo>
                          <a:pt x="23502" y="39402"/>
                          <a:pt x="16831" y="63780"/>
                          <a:pt x="16831" y="63780"/>
                        </a:cubicBezTo>
                        <a:cubicBezTo>
                          <a:pt x="16831" y="63780"/>
                          <a:pt x="15740" y="53835"/>
                          <a:pt x="12747" y="43019"/>
                        </a:cubicBezTo>
                        <a:lnTo>
                          <a:pt x="9194" y="59104"/>
                        </a:lnTo>
                        <a:cubicBezTo>
                          <a:pt x="9817" y="63437"/>
                          <a:pt x="10440" y="68237"/>
                          <a:pt x="11219" y="73661"/>
                        </a:cubicBezTo>
                        <a:cubicBezTo>
                          <a:pt x="12685" y="83855"/>
                          <a:pt x="9599" y="101436"/>
                          <a:pt x="6294" y="118519"/>
                        </a:cubicBezTo>
                        <a:cubicBezTo>
                          <a:pt x="2990" y="135477"/>
                          <a:pt x="-501" y="151967"/>
                          <a:pt x="60" y="160228"/>
                        </a:cubicBezTo>
                        <a:cubicBezTo>
                          <a:pt x="1151" y="176843"/>
                          <a:pt x="6793" y="173695"/>
                          <a:pt x="18639" y="175471"/>
                        </a:cubicBezTo>
                        <a:cubicBezTo>
                          <a:pt x="30484" y="177279"/>
                          <a:pt x="31139" y="184948"/>
                          <a:pt x="44886" y="183327"/>
                        </a:cubicBezTo>
                        <a:cubicBezTo>
                          <a:pt x="58509" y="181706"/>
                          <a:pt x="100000" y="124161"/>
                          <a:pt x="111097" y="109167"/>
                        </a:cubicBezTo>
                        <a:lnTo>
                          <a:pt x="111097" y="109136"/>
                        </a:lnTo>
                        <a:lnTo>
                          <a:pt x="119794" y="69952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6" name="Hình tự do: Hình 805">
                    <a:extLst>
                      <a:ext uri="{FF2B5EF4-FFF2-40B4-BE49-F238E27FC236}">
                        <a16:creationId xmlns:a16="http://schemas.microsoft.com/office/drawing/2014/main" id="{E19888C1-0665-FD38-C9D8-0522DE3A5675}"/>
                      </a:ext>
                    </a:extLst>
                  </p:cNvPr>
                  <p:cNvSpPr/>
                  <p:nvPr/>
                </p:nvSpPr>
                <p:spPr>
                  <a:xfrm>
                    <a:off x="11168591" y="3373543"/>
                    <a:ext cx="97770" cy="141794"/>
                  </a:xfrm>
                  <a:custGeom>
                    <a:avLst/>
                    <a:gdLst>
                      <a:gd name="connsiteX0" fmla="*/ 97771 w 97770"/>
                      <a:gd name="connsiteY0" fmla="*/ 8697 h 141794"/>
                      <a:gd name="connsiteX1" fmla="*/ 92783 w 97770"/>
                      <a:gd name="connsiteY1" fmla="*/ 31079 h 141794"/>
                      <a:gd name="connsiteX2" fmla="*/ 77695 w 97770"/>
                      <a:gd name="connsiteY2" fmla="*/ 57888 h 141794"/>
                      <a:gd name="connsiteX3" fmla="*/ 56779 w 97770"/>
                      <a:gd name="connsiteY3" fmla="*/ 101187 h 141794"/>
                      <a:gd name="connsiteX4" fmla="*/ 53381 w 97770"/>
                      <a:gd name="connsiteY4" fmla="*/ 107109 h 141794"/>
                      <a:gd name="connsiteX5" fmla="*/ 4065 w 97770"/>
                      <a:gd name="connsiteY5" fmla="*/ 141587 h 141794"/>
                      <a:gd name="connsiteX6" fmla="*/ 200 w 97770"/>
                      <a:gd name="connsiteY6" fmla="*/ 121948 h 141794"/>
                      <a:gd name="connsiteX7" fmla="*/ 4190 w 97770"/>
                      <a:gd name="connsiteY7" fmla="*/ 86972 h 141794"/>
                      <a:gd name="connsiteX8" fmla="*/ 1759 w 97770"/>
                      <a:gd name="connsiteY8" fmla="*/ 41585 h 141794"/>
                      <a:gd name="connsiteX9" fmla="*/ 6466 w 97770"/>
                      <a:gd name="connsiteY9" fmla="*/ 0 h 141794"/>
                      <a:gd name="connsiteX10" fmla="*/ 19652 w 97770"/>
                      <a:gd name="connsiteY10" fmla="*/ 0 h 141794"/>
                      <a:gd name="connsiteX11" fmla="*/ 11298 w 97770"/>
                      <a:gd name="connsiteY11" fmla="*/ 46728 h 141794"/>
                      <a:gd name="connsiteX12" fmla="*/ 13854 w 97770"/>
                      <a:gd name="connsiteY12" fmla="*/ 75781 h 141794"/>
                      <a:gd name="connsiteX13" fmla="*/ 13043 w 97770"/>
                      <a:gd name="connsiteY13" fmla="*/ 102496 h 141794"/>
                      <a:gd name="connsiteX14" fmla="*/ 14415 w 97770"/>
                      <a:gd name="connsiteY14" fmla="*/ 126717 h 141794"/>
                      <a:gd name="connsiteX15" fmla="*/ 47427 w 97770"/>
                      <a:gd name="connsiteY15" fmla="*/ 105177 h 141794"/>
                      <a:gd name="connsiteX16" fmla="*/ 52726 w 97770"/>
                      <a:gd name="connsiteY16" fmla="*/ 99503 h 141794"/>
                      <a:gd name="connsiteX17" fmla="*/ 77103 w 97770"/>
                      <a:gd name="connsiteY17" fmla="*/ 43081 h 141794"/>
                      <a:gd name="connsiteX18" fmla="*/ 97771 w 97770"/>
                      <a:gd name="connsiteY18" fmla="*/ 8697 h 141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7770" h="141794">
                        <a:moveTo>
                          <a:pt x="97771" y="8697"/>
                        </a:moveTo>
                        <a:lnTo>
                          <a:pt x="92783" y="31079"/>
                        </a:lnTo>
                        <a:cubicBezTo>
                          <a:pt x="85956" y="40899"/>
                          <a:pt x="79285" y="51466"/>
                          <a:pt x="77695" y="57888"/>
                        </a:cubicBezTo>
                        <a:cubicBezTo>
                          <a:pt x="74734" y="69921"/>
                          <a:pt x="64104" y="88468"/>
                          <a:pt x="56779" y="101187"/>
                        </a:cubicBezTo>
                        <a:cubicBezTo>
                          <a:pt x="55500" y="103369"/>
                          <a:pt x="54378" y="105364"/>
                          <a:pt x="53381" y="107109"/>
                        </a:cubicBezTo>
                        <a:cubicBezTo>
                          <a:pt x="46461" y="119267"/>
                          <a:pt x="11952" y="144330"/>
                          <a:pt x="4065" y="141587"/>
                        </a:cubicBezTo>
                        <a:cubicBezTo>
                          <a:pt x="294" y="140277"/>
                          <a:pt x="-392" y="132172"/>
                          <a:pt x="200" y="121948"/>
                        </a:cubicBezTo>
                        <a:cubicBezTo>
                          <a:pt x="824" y="110788"/>
                          <a:pt x="2943" y="97072"/>
                          <a:pt x="4190" y="86972"/>
                        </a:cubicBezTo>
                        <a:cubicBezTo>
                          <a:pt x="6559" y="67676"/>
                          <a:pt x="-4039" y="63592"/>
                          <a:pt x="1759" y="41585"/>
                        </a:cubicBezTo>
                        <a:cubicBezTo>
                          <a:pt x="5094" y="28897"/>
                          <a:pt x="6154" y="12033"/>
                          <a:pt x="6466" y="0"/>
                        </a:cubicBezTo>
                        <a:lnTo>
                          <a:pt x="19652" y="0"/>
                        </a:lnTo>
                        <a:cubicBezTo>
                          <a:pt x="16753" y="15680"/>
                          <a:pt x="12139" y="40681"/>
                          <a:pt x="11298" y="46728"/>
                        </a:cubicBezTo>
                        <a:cubicBezTo>
                          <a:pt x="10051" y="55737"/>
                          <a:pt x="14727" y="62065"/>
                          <a:pt x="13854" y="75781"/>
                        </a:cubicBezTo>
                        <a:cubicBezTo>
                          <a:pt x="13417" y="82515"/>
                          <a:pt x="13043" y="92770"/>
                          <a:pt x="13043" y="102496"/>
                        </a:cubicBezTo>
                        <a:cubicBezTo>
                          <a:pt x="13012" y="112534"/>
                          <a:pt x="13355" y="122041"/>
                          <a:pt x="14415" y="126717"/>
                        </a:cubicBezTo>
                        <a:cubicBezTo>
                          <a:pt x="16472" y="135913"/>
                          <a:pt x="30593" y="120919"/>
                          <a:pt x="47427" y="105177"/>
                        </a:cubicBezTo>
                        <a:cubicBezTo>
                          <a:pt x="49328" y="103369"/>
                          <a:pt x="51105" y="101499"/>
                          <a:pt x="52726" y="99503"/>
                        </a:cubicBezTo>
                        <a:cubicBezTo>
                          <a:pt x="65569" y="83948"/>
                          <a:pt x="70837" y="62751"/>
                          <a:pt x="77103" y="43081"/>
                        </a:cubicBezTo>
                        <a:cubicBezTo>
                          <a:pt x="81467" y="29458"/>
                          <a:pt x="96150" y="8323"/>
                          <a:pt x="97771" y="869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7" name="Hình tự do: Hình 806">
                    <a:extLst>
                      <a:ext uri="{FF2B5EF4-FFF2-40B4-BE49-F238E27FC236}">
                        <a16:creationId xmlns:a16="http://schemas.microsoft.com/office/drawing/2014/main" id="{9B4ED53D-9C8E-7CA2-BB84-505ADDBF030F}"/>
                      </a:ext>
                    </a:extLst>
                  </p:cNvPr>
                  <p:cNvSpPr/>
                  <p:nvPr/>
                </p:nvSpPr>
                <p:spPr>
                  <a:xfrm>
                    <a:off x="11199343" y="3385577"/>
                    <a:ext cx="31204" cy="80792"/>
                  </a:xfrm>
                  <a:custGeom>
                    <a:avLst/>
                    <a:gdLst>
                      <a:gd name="connsiteX0" fmla="*/ 18514 w 31204"/>
                      <a:gd name="connsiteY0" fmla="*/ 58603 h 80792"/>
                      <a:gd name="connsiteX1" fmla="*/ 8258 w 31204"/>
                      <a:gd name="connsiteY1" fmla="*/ 79676 h 80792"/>
                      <a:gd name="connsiteX2" fmla="*/ 29 w 31204"/>
                      <a:gd name="connsiteY2" fmla="*/ 42861 h 80792"/>
                      <a:gd name="connsiteX3" fmla="*/ 23127 w 31204"/>
                      <a:gd name="connsiteY3" fmla="*/ 217 h 80792"/>
                      <a:gd name="connsiteX4" fmla="*/ 27429 w 31204"/>
                      <a:gd name="connsiteY4" fmla="*/ 32854 h 80792"/>
                      <a:gd name="connsiteX5" fmla="*/ 21008 w 31204"/>
                      <a:gd name="connsiteY5" fmla="*/ 8322 h 80792"/>
                      <a:gd name="connsiteX6" fmla="*/ 10191 w 31204"/>
                      <a:gd name="connsiteY6" fmla="*/ 57668 h 80792"/>
                      <a:gd name="connsiteX7" fmla="*/ 18514 w 31204"/>
                      <a:gd name="connsiteY7" fmla="*/ 58603 h 80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204" h="80792">
                        <a:moveTo>
                          <a:pt x="18514" y="58603"/>
                        </a:moveTo>
                        <a:cubicBezTo>
                          <a:pt x="18514" y="58603"/>
                          <a:pt x="13589" y="86659"/>
                          <a:pt x="8258" y="79676"/>
                        </a:cubicBezTo>
                        <a:cubicBezTo>
                          <a:pt x="2959" y="72693"/>
                          <a:pt x="-345" y="56639"/>
                          <a:pt x="29" y="42861"/>
                        </a:cubicBezTo>
                        <a:cubicBezTo>
                          <a:pt x="403" y="29051"/>
                          <a:pt x="7978" y="-2932"/>
                          <a:pt x="23127" y="217"/>
                        </a:cubicBezTo>
                        <a:cubicBezTo>
                          <a:pt x="38309" y="3365"/>
                          <a:pt x="27429" y="32854"/>
                          <a:pt x="27429" y="32854"/>
                        </a:cubicBezTo>
                        <a:cubicBezTo>
                          <a:pt x="27429" y="32854"/>
                          <a:pt x="32074" y="9755"/>
                          <a:pt x="21008" y="8322"/>
                        </a:cubicBezTo>
                        <a:cubicBezTo>
                          <a:pt x="9910" y="6888"/>
                          <a:pt x="7884" y="44638"/>
                          <a:pt x="10191" y="57668"/>
                        </a:cubicBezTo>
                        <a:cubicBezTo>
                          <a:pt x="12467" y="70698"/>
                          <a:pt x="18514" y="58603"/>
                          <a:pt x="18514" y="5860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8" name="Hình tự do: Hình 807">
                    <a:extLst>
                      <a:ext uri="{FF2B5EF4-FFF2-40B4-BE49-F238E27FC236}">
                        <a16:creationId xmlns:a16="http://schemas.microsoft.com/office/drawing/2014/main" id="{9023C9F6-89D8-D57B-C114-1F6074C661AB}"/>
                      </a:ext>
                    </a:extLst>
                  </p:cNvPr>
                  <p:cNvSpPr/>
                  <p:nvPr/>
                </p:nvSpPr>
                <p:spPr>
                  <a:xfrm>
                    <a:off x="11058845" y="3491999"/>
                    <a:ext cx="78906" cy="316091"/>
                  </a:xfrm>
                  <a:custGeom>
                    <a:avLst/>
                    <a:gdLst>
                      <a:gd name="connsiteX0" fmla="*/ 72570 w 78906"/>
                      <a:gd name="connsiteY0" fmla="*/ 162940 h 316091"/>
                      <a:gd name="connsiteX1" fmla="*/ 0 w 78906"/>
                      <a:gd name="connsiteY1" fmla="*/ 316092 h 316091"/>
                      <a:gd name="connsiteX2" fmla="*/ 8604 w 78906"/>
                      <a:gd name="connsiteY2" fmla="*/ 277313 h 316091"/>
                      <a:gd name="connsiteX3" fmla="*/ 18828 w 78906"/>
                      <a:gd name="connsiteY3" fmla="*/ 260947 h 316091"/>
                      <a:gd name="connsiteX4" fmla="*/ 61909 w 78906"/>
                      <a:gd name="connsiteY4" fmla="*/ 131206 h 316091"/>
                      <a:gd name="connsiteX5" fmla="*/ 50594 w 78906"/>
                      <a:gd name="connsiteY5" fmla="*/ 88094 h 316091"/>
                      <a:gd name="connsiteX6" fmla="*/ 70139 w 78906"/>
                      <a:gd name="connsiteY6" fmla="*/ 0 h 316091"/>
                      <a:gd name="connsiteX7" fmla="*/ 68580 w 78906"/>
                      <a:gd name="connsiteY7" fmla="*/ 78462 h 316091"/>
                      <a:gd name="connsiteX8" fmla="*/ 72570 w 78906"/>
                      <a:gd name="connsiteY8" fmla="*/ 162940 h 316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906" h="316091">
                        <a:moveTo>
                          <a:pt x="72570" y="162940"/>
                        </a:moveTo>
                        <a:cubicBezTo>
                          <a:pt x="60475" y="195796"/>
                          <a:pt x="14215" y="273977"/>
                          <a:pt x="0" y="316092"/>
                        </a:cubicBezTo>
                        <a:lnTo>
                          <a:pt x="8604" y="277313"/>
                        </a:lnTo>
                        <a:cubicBezTo>
                          <a:pt x="12438" y="272044"/>
                          <a:pt x="16054" y="266527"/>
                          <a:pt x="18828" y="260947"/>
                        </a:cubicBezTo>
                        <a:cubicBezTo>
                          <a:pt x="40150" y="217804"/>
                          <a:pt x="64777" y="159605"/>
                          <a:pt x="61909" y="131206"/>
                        </a:cubicBezTo>
                        <a:cubicBezTo>
                          <a:pt x="60351" y="115932"/>
                          <a:pt x="54771" y="101685"/>
                          <a:pt x="50594" y="88094"/>
                        </a:cubicBezTo>
                        <a:lnTo>
                          <a:pt x="70139" y="0"/>
                        </a:lnTo>
                        <a:cubicBezTo>
                          <a:pt x="75937" y="34695"/>
                          <a:pt x="63717" y="52651"/>
                          <a:pt x="68580" y="78462"/>
                        </a:cubicBezTo>
                        <a:cubicBezTo>
                          <a:pt x="73630" y="105146"/>
                          <a:pt x="86629" y="124722"/>
                          <a:pt x="72570" y="16294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9" name="Hình tự do: Hình 808">
                    <a:extLst>
                      <a:ext uri="{FF2B5EF4-FFF2-40B4-BE49-F238E27FC236}">
                        <a16:creationId xmlns:a16="http://schemas.microsoft.com/office/drawing/2014/main" id="{CFB44F40-F811-2C58-FF7B-1C21B2943F15}"/>
                      </a:ext>
                    </a:extLst>
                  </p:cNvPr>
                  <p:cNvSpPr/>
                  <p:nvPr/>
                </p:nvSpPr>
                <p:spPr>
                  <a:xfrm>
                    <a:off x="11041045" y="3843566"/>
                    <a:ext cx="23102" cy="65743"/>
                  </a:xfrm>
                  <a:custGeom>
                    <a:avLst/>
                    <a:gdLst>
                      <a:gd name="connsiteX0" fmla="*/ 22974 w 23102"/>
                      <a:gd name="connsiteY0" fmla="*/ 65743 h 65743"/>
                      <a:gd name="connsiteX1" fmla="*/ 2650 w 23102"/>
                      <a:gd name="connsiteY1" fmla="*/ 65743 h 65743"/>
                      <a:gd name="connsiteX2" fmla="*/ 0 w 23102"/>
                      <a:gd name="connsiteY2" fmla="*/ 44733 h 65743"/>
                      <a:gd name="connsiteX3" fmla="*/ 0 w 23102"/>
                      <a:gd name="connsiteY3" fmla="*/ 44733 h 65743"/>
                      <a:gd name="connsiteX4" fmla="*/ 9944 w 23102"/>
                      <a:gd name="connsiteY4" fmla="*/ 0 h 65743"/>
                      <a:gd name="connsiteX5" fmla="*/ 22974 w 23102"/>
                      <a:gd name="connsiteY5" fmla="*/ 65743 h 65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102" h="65743">
                        <a:moveTo>
                          <a:pt x="22974" y="65743"/>
                        </a:moveTo>
                        <a:lnTo>
                          <a:pt x="2650" y="65743"/>
                        </a:lnTo>
                        <a:cubicBezTo>
                          <a:pt x="2338" y="58574"/>
                          <a:pt x="1403" y="51591"/>
                          <a:pt x="0" y="44733"/>
                        </a:cubicBezTo>
                        <a:lnTo>
                          <a:pt x="0" y="44733"/>
                        </a:lnTo>
                        <a:lnTo>
                          <a:pt x="9944" y="0"/>
                        </a:lnTo>
                        <a:cubicBezTo>
                          <a:pt x="19763" y="23972"/>
                          <a:pt x="23910" y="43517"/>
                          <a:pt x="22974" y="6574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0" name="Hình tự do: Hình 809">
                    <a:extLst>
                      <a:ext uri="{FF2B5EF4-FFF2-40B4-BE49-F238E27FC236}">
                        <a16:creationId xmlns:a16="http://schemas.microsoft.com/office/drawing/2014/main" id="{8DDD53E6-AFFE-CB96-72BB-D3B35938AE54}"/>
                      </a:ext>
                    </a:extLst>
                  </p:cNvPr>
                  <p:cNvSpPr/>
                  <p:nvPr/>
                </p:nvSpPr>
                <p:spPr>
                  <a:xfrm>
                    <a:off x="11127830" y="3844781"/>
                    <a:ext cx="35911" cy="64527"/>
                  </a:xfrm>
                  <a:custGeom>
                    <a:avLst/>
                    <a:gdLst>
                      <a:gd name="connsiteX0" fmla="*/ 35911 w 35911"/>
                      <a:gd name="connsiteY0" fmla="*/ 0 h 64527"/>
                      <a:gd name="connsiteX1" fmla="*/ 30986 w 35911"/>
                      <a:gd name="connsiteY1" fmla="*/ 22070 h 64527"/>
                      <a:gd name="connsiteX2" fmla="*/ 21634 w 35911"/>
                      <a:gd name="connsiteY2" fmla="*/ 35319 h 64527"/>
                      <a:gd name="connsiteX3" fmla="*/ 12625 w 35911"/>
                      <a:gd name="connsiteY3" fmla="*/ 64527 h 64527"/>
                      <a:gd name="connsiteX4" fmla="*/ 0 w 35911"/>
                      <a:gd name="connsiteY4" fmla="*/ 64527 h 64527"/>
                      <a:gd name="connsiteX5" fmla="*/ 3803 w 35911"/>
                      <a:gd name="connsiteY5" fmla="*/ 49658 h 64527"/>
                      <a:gd name="connsiteX6" fmla="*/ 6858 w 35911"/>
                      <a:gd name="connsiteY6" fmla="*/ 39652 h 64527"/>
                      <a:gd name="connsiteX7" fmla="*/ 13810 w 35911"/>
                      <a:gd name="connsiteY7" fmla="*/ 22912 h 64527"/>
                      <a:gd name="connsiteX8" fmla="*/ 35911 w 35911"/>
                      <a:gd name="connsiteY8" fmla="*/ 0 h 64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911" h="64527">
                        <a:moveTo>
                          <a:pt x="35911" y="0"/>
                        </a:moveTo>
                        <a:lnTo>
                          <a:pt x="30986" y="22070"/>
                        </a:lnTo>
                        <a:cubicBezTo>
                          <a:pt x="27027" y="24627"/>
                          <a:pt x="23629" y="28772"/>
                          <a:pt x="21634" y="35319"/>
                        </a:cubicBezTo>
                        <a:cubicBezTo>
                          <a:pt x="18828" y="44546"/>
                          <a:pt x="15618" y="54895"/>
                          <a:pt x="12625" y="64527"/>
                        </a:cubicBezTo>
                        <a:lnTo>
                          <a:pt x="0" y="64527"/>
                        </a:lnTo>
                        <a:cubicBezTo>
                          <a:pt x="1122" y="59727"/>
                          <a:pt x="2369" y="54677"/>
                          <a:pt x="3803" y="49658"/>
                        </a:cubicBezTo>
                        <a:cubicBezTo>
                          <a:pt x="4738" y="46260"/>
                          <a:pt x="5767" y="42894"/>
                          <a:pt x="6858" y="39652"/>
                        </a:cubicBezTo>
                        <a:cubicBezTo>
                          <a:pt x="8947" y="33417"/>
                          <a:pt x="11285" y="27588"/>
                          <a:pt x="13810" y="22912"/>
                        </a:cubicBezTo>
                        <a:cubicBezTo>
                          <a:pt x="18298" y="14651"/>
                          <a:pt x="26746" y="6920"/>
                          <a:pt x="35911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1" name="Hình tự do: Hình 810">
                    <a:extLst>
                      <a:ext uri="{FF2B5EF4-FFF2-40B4-BE49-F238E27FC236}">
                        <a16:creationId xmlns:a16="http://schemas.microsoft.com/office/drawing/2014/main" id="{71D2E53F-C700-E917-6994-6014BAC01C30}"/>
                      </a:ext>
                    </a:extLst>
                  </p:cNvPr>
                  <p:cNvSpPr/>
                  <p:nvPr/>
                </p:nvSpPr>
                <p:spPr>
                  <a:xfrm>
                    <a:off x="11100741" y="3695807"/>
                    <a:ext cx="96042" cy="213501"/>
                  </a:xfrm>
                  <a:custGeom>
                    <a:avLst/>
                    <a:gdLst>
                      <a:gd name="connsiteX0" fmla="*/ 96043 w 96042"/>
                      <a:gd name="connsiteY0" fmla="*/ 0 h 213501"/>
                      <a:gd name="connsiteX1" fmla="*/ 92240 w 96042"/>
                      <a:gd name="connsiteY1" fmla="*/ 17145 h 213501"/>
                      <a:gd name="connsiteX2" fmla="*/ 70700 w 96042"/>
                      <a:gd name="connsiteY2" fmla="*/ 45949 h 213501"/>
                      <a:gd name="connsiteX3" fmla="*/ 11222 w 96042"/>
                      <a:gd name="connsiteY3" fmla="*/ 213502 h 213501"/>
                      <a:gd name="connsiteX4" fmla="*/ 0 w 96042"/>
                      <a:gd name="connsiteY4" fmla="*/ 213502 h 213501"/>
                      <a:gd name="connsiteX5" fmla="*/ 56485 w 96042"/>
                      <a:gd name="connsiteY5" fmla="*/ 55020 h 213501"/>
                      <a:gd name="connsiteX6" fmla="*/ 96043 w 96042"/>
                      <a:gd name="connsiteY6" fmla="*/ 0 h 213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042" h="213501">
                        <a:moveTo>
                          <a:pt x="96043" y="0"/>
                        </a:moveTo>
                        <a:lnTo>
                          <a:pt x="92240" y="17145"/>
                        </a:lnTo>
                        <a:cubicBezTo>
                          <a:pt x="83636" y="22943"/>
                          <a:pt x="76622" y="31578"/>
                          <a:pt x="70700" y="45949"/>
                        </a:cubicBezTo>
                        <a:cubicBezTo>
                          <a:pt x="59384" y="73287"/>
                          <a:pt x="20044" y="174941"/>
                          <a:pt x="11222" y="213502"/>
                        </a:cubicBezTo>
                        <a:lnTo>
                          <a:pt x="0" y="213502"/>
                        </a:lnTo>
                        <a:cubicBezTo>
                          <a:pt x="13124" y="166556"/>
                          <a:pt x="42146" y="79833"/>
                          <a:pt x="56485" y="55020"/>
                        </a:cubicBezTo>
                        <a:cubicBezTo>
                          <a:pt x="78711" y="16615"/>
                          <a:pt x="82795" y="5393"/>
                          <a:pt x="96043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2" name="Hình tự do: Hình 811">
                    <a:extLst>
                      <a:ext uri="{FF2B5EF4-FFF2-40B4-BE49-F238E27FC236}">
                        <a16:creationId xmlns:a16="http://schemas.microsoft.com/office/drawing/2014/main" id="{0A364262-608E-EE91-C41B-9B3582745330}"/>
                      </a:ext>
                    </a:extLst>
                  </p:cNvPr>
                  <p:cNvSpPr/>
                  <p:nvPr/>
                </p:nvSpPr>
                <p:spPr>
                  <a:xfrm>
                    <a:off x="11098528" y="3520710"/>
                    <a:ext cx="137097" cy="356086"/>
                  </a:xfrm>
                  <a:custGeom>
                    <a:avLst/>
                    <a:gdLst>
                      <a:gd name="connsiteX0" fmla="*/ 132577 w 137097"/>
                      <a:gd name="connsiteY0" fmla="*/ 20418 h 356086"/>
                      <a:gd name="connsiteX1" fmla="*/ 116399 w 137097"/>
                      <a:gd name="connsiteY1" fmla="*/ 35163 h 356086"/>
                      <a:gd name="connsiteX2" fmla="*/ 80675 w 137097"/>
                      <a:gd name="connsiteY2" fmla="*/ 83979 h 356086"/>
                      <a:gd name="connsiteX3" fmla="*/ 48349 w 137097"/>
                      <a:gd name="connsiteY3" fmla="*/ 164748 h 356086"/>
                      <a:gd name="connsiteX4" fmla="*/ 7575 w 137097"/>
                      <a:gd name="connsiteY4" fmla="*/ 307986 h 356086"/>
                      <a:gd name="connsiteX5" fmla="*/ 2431 w 137097"/>
                      <a:gd name="connsiteY5" fmla="*/ 356086 h 356086"/>
                      <a:gd name="connsiteX6" fmla="*/ 0 w 137097"/>
                      <a:gd name="connsiteY6" fmla="*/ 355868 h 356086"/>
                      <a:gd name="connsiteX7" fmla="*/ 10817 w 137097"/>
                      <a:gd name="connsiteY7" fmla="*/ 230366 h 356086"/>
                      <a:gd name="connsiteX8" fmla="*/ 50780 w 137097"/>
                      <a:gd name="connsiteY8" fmla="*/ 125377 h 356086"/>
                      <a:gd name="connsiteX9" fmla="*/ 79989 w 137097"/>
                      <a:gd name="connsiteY9" fmla="*/ 69515 h 356086"/>
                      <a:gd name="connsiteX10" fmla="*/ 118612 w 137097"/>
                      <a:gd name="connsiteY10" fmla="*/ 19919 h 356086"/>
                      <a:gd name="connsiteX11" fmla="*/ 137098 w 137097"/>
                      <a:gd name="connsiteY11" fmla="*/ 0 h 356086"/>
                      <a:gd name="connsiteX12" fmla="*/ 132577 w 137097"/>
                      <a:gd name="connsiteY12" fmla="*/ 20418 h 356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7097" h="356086">
                        <a:moveTo>
                          <a:pt x="132577" y="20418"/>
                        </a:moveTo>
                        <a:cubicBezTo>
                          <a:pt x="127247" y="26278"/>
                          <a:pt x="121636" y="31640"/>
                          <a:pt x="116399" y="35163"/>
                        </a:cubicBezTo>
                        <a:cubicBezTo>
                          <a:pt x="98287" y="47320"/>
                          <a:pt x="90182" y="54022"/>
                          <a:pt x="80675" y="83979"/>
                        </a:cubicBezTo>
                        <a:cubicBezTo>
                          <a:pt x="71167" y="113936"/>
                          <a:pt x="62969" y="146075"/>
                          <a:pt x="48349" y="164748"/>
                        </a:cubicBezTo>
                        <a:cubicBezTo>
                          <a:pt x="33760" y="183420"/>
                          <a:pt x="12874" y="251907"/>
                          <a:pt x="7575" y="307986"/>
                        </a:cubicBezTo>
                        <a:cubicBezTo>
                          <a:pt x="5486" y="330213"/>
                          <a:pt x="3772" y="345612"/>
                          <a:pt x="2431" y="356086"/>
                        </a:cubicBezTo>
                        <a:lnTo>
                          <a:pt x="0" y="355868"/>
                        </a:lnTo>
                        <a:cubicBezTo>
                          <a:pt x="1247" y="324040"/>
                          <a:pt x="4364" y="263441"/>
                          <a:pt x="10817" y="230366"/>
                        </a:cubicBezTo>
                        <a:cubicBezTo>
                          <a:pt x="19795" y="184168"/>
                          <a:pt x="29801" y="143457"/>
                          <a:pt x="50780" y="125377"/>
                        </a:cubicBezTo>
                        <a:cubicBezTo>
                          <a:pt x="71791" y="107296"/>
                          <a:pt x="71011" y="91024"/>
                          <a:pt x="79989" y="69515"/>
                        </a:cubicBezTo>
                        <a:cubicBezTo>
                          <a:pt x="88967" y="48006"/>
                          <a:pt x="101467" y="29895"/>
                          <a:pt x="118612" y="19919"/>
                        </a:cubicBezTo>
                        <a:cubicBezTo>
                          <a:pt x="124472" y="16521"/>
                          <a:pt x="131019" y="8759"/>
                          <a:pt x="137098" y="0"/>
                        </a:cubicBezTo>
                        <a:lnTo>
                          <a:pt x="132577" y="20418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98" name="Đồ họa 3">
                  <a:extLst>
                    <a:ext uri="{FF2B5EF4-FFF2-40B4-BE49-F238E27FC236}">
                      <a16:creationId xmlns:a16="http://schemas.microsoft.com/office/drawing/2014/main" id="{612FED5C-7F51-D540-0823-4170C3F256CD}"/>
                    </a:ext>
                  </a:extLst>
                </p:cNvPr>
                <p:cNvGrpSpPr/>
                <p:nvPr/>
              </p:nvGrpSpPr>
              <p:grpSpPr>
                <a:xfrm>
                  <a:off x="11048652" y="3388381"/>
                  <a:ext cx="202373" cy="506058"/>
                  <a:chOff x="11048652" y="3388381"/>
                  <a:chExt cx="202373" cy="506058"/>
                </a:xfrm>
                <a:solidFill>
                  <a:srgbClr val="AF4545"/>
                </a:solidFill>
              </p:grpSpPr>
              <p:grpSp>
                <p:nvGrpSpPr>
                  <p:cNvPr id="799" name="Đồ họa 3">
                    <a:extLst>
                      <a:ext uri="{FF2B5EF4-FFF2-40B4-BE49-F238E27FC236}">
                        <a16:creationId xmlns:a16="http://schemas.microsoft.com/office/drawing/2014/main" id="{58460385-AA1C-7EA1-08B9-01AF7244E6B1}"/>
                      </a:ext>
                    </a:extLst>
                  </p:cNvPr>
                  <p:cNvGrpSpPr/>
                  <p:nvPr/>
                </p:nvGrpSpPr>
                <p:grpSpPr>
                  <a:xfrm>
                    <a:off x="11162494" y="3388381"/>
                    <a:ext cx="88530" cy="10879"/>
                    <a:chOff x="11162494" y="3388381"/>
                    <a:chExt cx="88530" cy="10879"/>
                  </a:xfrm>
                  <a:solidFill>
                    <a:srgbClr val="AF4545"/>
                  </a:solidFill>
                </p:grpSpPr>
                <p:sp>
                  <p:nvSpPr>
                    <p:cNvPr id="803" name="Hình tự do: Hình 802">
                      <a:extLst>
                        <a:ext uri="{FF2B5EF4-FFF2-40B4-BE49-F238E27FC236}">
                          <a16:creationId xmlns:a16="http://schemas.microsoft.com/office/drawing/2014/main" id="{9DE076C2-8143-E306-F2FB-66F34B155C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62494" y="3388381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55 h 10879"/>
                        <a:gd name="connsiteX1" fmla="*/ 5424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55"/>
                          </a:moveTo>
                          <a:cubicBezTo>
                            <a:pt x="10879" y="8448"/>
                            <a:pt x="8448" y="10879"/>
                            <a:pt x="5424" y="10879"/>
                          </a:cubicBezTo>
                          <a:cubicBezTo>
                            <a:pt x="2432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2" y="0"/>
                            <a:pt x="5424" y="0"/>
                          </a:cubicBezTo>
                          <a:cubicBezTo>
                            <a:pt x="8448" y="0"/>
                            <a:pt x="10879" y="2463"/>
                            <a:pt x="10879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04" name="Hình tự do: Hình 803">
                      <a:extLst>
                        <a:ext uri="{FF2B5EF4-FFF2-40B4-BE49-F238E27FC236}">
                          <a16:creationId xmlns:a16="http://schemas.microsoft.com/office/drawing/2014/main" id="{EAE8564D-CD5E-27BA-9123-E1FD6CFC9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40145" y="3388381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55 h 10879"/>
                        <a:gd name="connsiteX1" fmla="*/ 5424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55"/>
                          </a:moveTo>
                          <a:cubicBezTo>
                            <a:pt x="10879" y="8448"/>
                            <a:pt x="8448" y="10879"/>
                            <a:pt x="5424" y="10879"/>
                          </a:cubicBezTo>
                          <a:cubicBezTo>
                            <a:pt x="2432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2" y="0"/>
                            <a:pt x="5424" y="0"/>
                          </a:cubicBezTo>
                          <a:cubicBezTo>
                            <a:pt x="8448" y="0"/>
                            <a:pt x="10879" y="2463"/>
                            <a:pt x="10879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00" name="Đồ họa 3">
                    <a:extLst>
                      <a:ext uri="{FF2B5EF4-FFF2-40B4-BE49-F238E27FC236}">
                        <a16:creationId xmlns:a16="http://schemas.microsoft.com/office/drawing/2014/main" id="{8EF56B7C-D9AE-C547-6F85-813D21F4F51C}"/>
                      </a:ext>
                    </a:extLst>
                  </p:cNvPr>
                  <p:cNvGrpSpPr/>
                  <p:nvPr/>
                </p:nvGrpSpPr>
                <p:grpSpPr>
                  <a:xfrm>
                    <a:off x="11048652" y="3883560"/>
                    <a:ext cx="88499" cy="10879"/>
                    <a:chOff x="11048652" y="3883560"/>
                    <a:chExt cx="88499" cy="10879"/>
                  </a:xfrm>
                  <a:solidFill>
                    <a:srgbClr val="AF4545"/>
                  </a:solidFill>
                </p:grpSpPr>
                <p:sp>
                  <p:nvSpPr>
                    <p:cNvPr id="801" name="Hình tự do: Hình 800">
                      <a:extLst>
                        <a:ext uri="{FF2B5EF4-FFF2-40B4-BE49-F238E27FC236}">
                          <a16:creationId xmlns:a16="http://schemas.microsoft.com/office/drawing/2014/main" id="{E0944828-1274-2756-D175-8A4F1676E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48652" y="3883560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24 h 10879"/>
                        <a:gd name="connsiteX1" fmla="*/ 5424 w 10879"/>
                        <a:gd name="connsiteY1" fmla="*/ 10880 h 10879"/>
                        <a:gd name="connsiteX2" fmla="*/ 0 w 10879"/>
                        <a:gd name="connsiteY2" fmla="*/ 5424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24"/>
                          </a:moveTo>
                          <a:cubicBezTo>
                            <a:pt x="10879" y="8448"/>
                            <a:pt x="8448" y="10880"/>
                            <a:pt x="5424" y="10880"/>
                          </a:cubicBezTo>
                          <a:cubicBezTo>
                            <a:pt x="2431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1" y="0"/>
                            <a:pt x="5424" y="0"/>
                          </a:cubicBezTo>
                          <a:cubicBezTo>
                            <a:pt x="8448" y="0"/>
                            <a:pt x="10879" y="2432"/>
                            <a:pt x="10879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02" name="Hình tự do: Hình 801">
                      <a:extLst>
                        <a:ext uri="{FF2B5EF4-FFF2-40B4-BE49-F238E27FC236}">
                          <a16:creationId xmlns:a16="http://schemas.microsoft.com/office/drawing/2014/main" id="{46C25DA0-BA46-9E33-3E14-849572F446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26271" y="3883560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24 h 10879"/>
                        <a:gd name="connsiteX1" fmla="*/ 5455 w 10879"/>
                        <a:gd name="connsiteY1" fmla="*/ 10880 h 10879"/>
                        <a:gd name="connsiteX2" fmla="*/ 0 w 10879"/>
                        <a:gd name="connsiteY2" fmla="*/ 5424 h 10879"/>
                        <a:gd name="connsiteX3" fmla="*/ 5455 w 10879"/>
                        <a:gd name="connsiteY3" fmla="*/ 0 h 10879"/>
                        <a:gd name="connsiteX4" fmla="*/ 10879 w 10879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24"/>
                          </a:moveTo>
                          <a:cubicBezTo>
                            <a:pt x="10879" y="8448"/>
                            <a:pt x="8448" y="10880"/>
                            <a:pt x="5455" y="10880"/>
                          </a:cubicBezTo>
                          <a:cubicBezTo>
                            <a:pt x="2463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2" y="0"/>
                            <a:pt x="5455" y="0"/>
                          </a:cubicBezTo>
                          <a:cubicBezTo>
                            <a:pt x="8448" y="0"/>
                            <a:pt x="10879" y="2432"/>
                            <a:pt x="10879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776" name="Đồ họa 3">
                <a:extLst>
                  <a:ext uri="{FF2B5EF4-FFF2-40B4-BE49-F238E27FC236}">
                    <a16:creationId xmlns:a16="http://schemas.microsoft.com/office/drawing/2014/main" id="{057F1A62-23AB-8804-DC3B-2ABDA3DE5AD1}"/>
                  </a:ext>
                </a:extLst>
              </p:cNvPr>
              <p:cNvGrpSpPr/>
              <p:nvPr/>
            </p:nvGrpSpPr>
            <p:grpSpPr>
              <a:xfrm>
                <a:off x="11204640" y="3444337"/>
                <a:ext cx="210101" cy="464972"/>
                <a:chOff x="11204640" y="3444337"/>
                <a:chExt cx="210101" cy="464972"/>
              </a:xfrm>
            </p:grpSpPr>
            <p:sp>
              <p:nvSpPr>
                <p:cNvPr id="777" name="Hình tự do: Hình 776">
                  <a:extLst>
                    <a:ext uri="{FF2B5EF4-FFF2-40B4-BE49-F238E27FC236}">
                      <a16:creationId xmlns:a16="http://schemas.microsoft.com/office/drawing/2014/main" id="{E3FC3AD3-78AC-2A79-BFBC-42082E70DE8C}"/>
                    </a:ext>
                  </a:extLst>
                </p:cNvPr>
                <p:cNvSpPr/>
                <p:nvPr/>
              </p:nvSpPr>
              <p:spPr>
                <a:xfrm>
                  <a:off x="11215052" y="3444337"/>
                  <a:ext cx="199689" cy="464972"/>
                </a:xfrm>
                <a:custGeom>
                  <a:avLst/>
                  <a:gdLst>
                    <a:gd name="connsiteX0" fmla="*/ 193458 w 199689"/>
                    <a:gd name="connsiteY0" fmla="*/ 0 h 464972"/>
                    <a:gd name="connsiteX1" fmla="*/ 199536 w 199689"/>
                    <a:gd name="connsiteY1" fmla="*/ 7575 h 464972"/>
                    <a:gd name="connsiteX2" fmla="*/ 199536 w 199689"/>
                    <a:gd name="connsiteY2" fmla="*/ 7575 h 464972"/>
                    <a:gd name="connsiteX3" fmla="*/ 195234 w 199689"/>
                    <a:gd name="connsiteY3" fmla="*/ 26995 h 464972"/>
                    <a:gd name="connsiteX4" fmla="*/ 187753 w 199689"/>
                    <a:gd name="connsiteY4" fmla="*/ 60724 h 464972"/>
                    <a:gd name="connsiteX5" fmla="*/ 187753 w 199689"/>
                    <a:gd name="connsiteY5" fmla="*/ 60724 h 464972"/>
                    <a:gd name="connsiteX6" fmla="*/ 180209 w 199689"/>
                    <a:gd name="connsiteY6" fmla="*/ 94734 h 464972"/>
                    <a:gd name="connsiteX7" fmla="*/ 180209 w 199689"/>
                    <a:gd name="connsiteY7" fmla="*/ 94734 h 464972"/>
                    <a:gd name="connsiteX8" fmla="*/ 172884 w 199689"/>
                    <a:gd name="connsiteY8" fmla="*/ 127746 h 464972"/>
                    <a:gd name="connsiteX9" fmla="*/ 168956 w 199689"/>
                    <a:gd name="connsiteY9" fmla="*/ 145452 h 464972"/>
                    <a:gd name="connsiteX10" fmla="*/ 139186 w 199689"/>
                    <a:gd name="connsiteY10" fmla="*/ 279682 h 464972"/>
                    <a:gd name="connsiteX11" fmla="*/ 135882 w 199689"/>
                    <a:gd name="connsiteY11" fmla="*/ 294551 h 464972"/>
                    <a:gd name="connsiteX12" fmla="*/ 110507 w 199689"/>
                    <a:gd name="connsiteY12" fmla="*/ 408955 h 464972"/>
                    <a:gd name="connsiteX13" fmla="*/ 110507 w 199689"/>
                    <a:gd name="connsiteY13" fmla="*/ 408955 h 464972"/>
                    <a:gd name="connsiteX14" fmla="*/ 106237 w 199689"/>
                    <a:gd name="connsiteY14" fmla="*/ 428126 h 464972"/>
                    <a:gd name="connsiteX15" fmla="*/ 98069 w 199689"/>
                    <a:gd name="connsiteY15" fmla="*/ 464972 h 464972"/>
                    <a:gd name="connsiteX16" fmla="*/ 0 w 199689"/>
                    <a:gd name="connsiteY16" fmla="*/ 464972 h 464972"/>
                    <a:gd name="connsiteX17" fmla="*/ 4021 w 199689"/>
                    <a:gd name="connsiteY17" fmla="*/ 446736 h 464972"/>
                    <a:gd name="connsiteX18" fmla="*/ 4021 w 199689"/>
                    <a:gd name="connsiteY18" fmla="*/ 446736 h 464972"/>
                    <a:gd name="connsiteX19" fmla="*/ 12625 w 199689"/>
                    <a:gd name="connsiteY19" fmla="*/ 407926 h 464972"/>
                    <a:gd name="connsiteX20" fmla="*/ 19483 w 199689"/>
                    <a:gd name="connsiteY20" fmla="*/ 377159 h 464972"/>
                    <a:gd name="connsiteX21" fmla="*/ 19483 w 199689"/>
                    <a:gd name="connsiteY21" fmla="*/ 377159 h 464972"/>
                    <a:gd name="connsiteX22" fmla="*/ 26933 w 199689"/>
                    <a:gd name="connsiteY22" fmla="*/ 343461 h 464972"/>
                    <a:gd name="connsiteX23" fmla="*/ 63374 w 199689"/>
                    <a:gd name="connsiteY23" fmla="*/ 179274 h 464972"/>
                    <a:gd name="connsiteX24" fmla="*/ 80332 w 199689"/>
                    <a:gd name="connsiteY24" fmla="*/ 102808 h 464972"/>
                    <a:gd name="connsiteX25" fmla="*/ 80332 w 199689"/>
                    <a:gd name="connsiteY25" fmla="*/ 102808 h 464972"/>
                    <a:gd name="connsiteX26" fmla="*/ 91772 w 199689"/>
                    <a:gd name="connsiteY26" fmla="*/ 51279 h 464972"/>
                    <a:gd name="connsiteX27" fmla="*/ 94858 w 199689"/>
                    <a:gd name="connsiteY27" fmla="*/ 37345 h 464972"/>
                    <a:gd name="connsiteX28" fmla="*/ 94858 w 199689"/>
                    <a:gd name="connsiteY28" fmla="*/ 37314 h 464972"/>
                    <a:gd name="connsiteX29" fmla="*/ 101280 w 199689"/>
                    <a:gd name="connsiteY29" fmla="*/ 8479 h 464972"/>
                    <a:gd name="connsiteX30" fmla="*/ 101280 w 199689"/>
                    <a:gd name="connsiteY30" fmla="*/ 8479 h 464972"/>
                    <a:gd name="connsiteX31" fmla="*/ 103150 w 199689"/>
                    <a:gd name="connsiteY31" fmla="*/ 0 h 464972"/>
                    <a:gd name="connsiteX32" fmla="*/ 193458 w 199689"/>
                    <a:gd name="connsiteY32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99689" h="464972">
                      <a:moveTo>
                        <a:pt x="193458" y="0"/>
                      </a:moveTo>
                      <a:cubicBezTo>
                        <a:pt x="197448" y="0"/>
                        <a:pt x="200409" y="3678"/>
                        <a:pt x="199536" y="7575"/>
                      </a:cubicBezTo>
                      <a:lnTo>
                        <a:pt x="199536" y="7575"/>
                      </a:lnTo>
                      <a:lnTo>
                        <a:pt x="195234" y="26995"/>
                      </a:lnTo>
                      <a:lnTo>
                        <a:pt x="187753" y="60724"/>
                      </a:lnTo>
                      <a:lnTo>
                        <a:pt x="187753" y="60724"/>
                      </a:lnTo>
                      <a:lnTo>
                        <a:pt x="180209" y="94734"/>
                      </a:lnTo>
                      <a:lnTo>
                        <a:pt x="180209" y="94734"/>
                      </a:lnTo>
                      <a:lnTo>
                        <a:pt x="172884" y="127746"/>
                      </a:lnTo>
                      <a:lnTo>
                        <a:pt x="168956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7" y="408955"/>
                      </a:lnTo>
                      <a:lnTo>
                        <a:pt x="110507" y="408955"/>
                      </a:lnTo>
                      <a:lnTo>
                        <a:pt x="106237" y="428126"/>
                      </a:lnTo>
                      <a:lnTo>
                        <a:pt x="98069" y="464972"/>
                      </a:lnTo>
                      <a:lnTo>
                        <a:pt x="0" y="464972"/>
                      </a:lnTo>
                      <a:lnTo>
                        <a:pt x="4021" y="446736"/>
                      </a:lnTo>
                      <a:lnTo>
                        <a:pt x="4021" y="446736"/>
                      </a:lnTo>
                      <a:lnTo>
                        <a:pt x="12625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33" y="343461"/>
                      </a:lnTo>
                      <a:lnTo>
                        <a:pt x="63374" y="179274"/>
                      </a:lnTo>
                      <a:lnTo>
                        <a:pt x="80332" y="102808"/>
                      </a:lnTo>
                      <a:cubicBezTo>
                        <a:pt x="80332" y="102808"/>
                        <a:pt x="80332" y="102808"/>
                        <a:pt x="80332" y="102808"/>
                      </a:cubicBezTo>
                      <a:lnTo>
                        <a:pt x="91772" y="51279"/>
                      </a:lnTo>
                      <a:lnTo>
                        <a:pt x="94858" y="37345"/>
                      </a:lnTo>
                      <a:lnTo>
                        <a:pt x="94858" y="37314"/>
                      </a:lnTo>
                      <a:lnTo>
                        <a:pt x="101280" y="8479"/>
                      </a:lnTo>
                      <a:lnTo>
                        <a:pt x="101280" y="8479"/>
                      </a:lnTo>
                      <a:lnTo>
                        <a:pt x="103150" y="0"/>
                      </a:lnTo>
                      <a:lnTo>
                        <a:pt x="193458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8" name="Hình tự do: Hình 777">
                  <a:extLst>
                    <a:ext uri="{FF2B5EF4-FFF2-40B4-BE49-F238E27FC236}">
                      <a16:creationId xmlns:a16="http://schemas.microsoft.com/office/drawing/2014/main" id="{CB894A49-E1B4-EE50-3F93-54A81BB4CED5}"/>
                    </a:ext>
                  </a:extLst>
                </p:cNvPr>
                <p:cNvSpPr/>
                <p:nvPr/>
              </p:nvSpPr>
              <p:spPr>
                <a:xfrm>
                  <a:off x="11204640" y="3444337"/>
                  <a:ext cx="201251" cy="464972"/>
                </a:xfrm>
                <a:custGeom>
                  <a:avLst/>
                  <a:gdLst>
                    <a:gd name="connsiteX0" fmla="*/ 201251 w 201251"/>
                    <a:gd name="connsiteY0" fmla="*/ 0 h 464972"/>
                    <a:gd name="connsiteX1" fmla="*/ 199568 w 201251"/>
                    <a:gd name="connsiteY1" fmla="*/ 7575 h 464972"/>
                    <a:gd name="connsiteX2" fmla="*/ 195266 w 201251"/>
                    <a:gd name="connsiteY2" fmla="*/ 26995 h 464972"/>
                    <a:gd name="connsiteX3" fmla="*/ 187784 w 201251"/>
                    <a:gd name="connsiteY3" fmla="*/ 60724 h 464972"/>
                    <a:gd name="connsiteX4" fmla="*/ 187784 w 201251"/>
                    <a:gd name="connsiteY4" fmla="*/ 60724 h 464972"/>
                    <a:gd name="connsiteX5" fmla="*/ 180241 w 201251"/>
                    <a:gd name="connsiteY5" fmla="*/ 94734 h 464972"/>
                    <a:gd name="connsiteX6" fmla="*/ 180241 w 201251"/>
                    <a:gd name="connsiteY6" fmla="*/ 94734 h 464972"/>
                    <a:gd name="connsiteX7" fmla="*/ 172915 w 201251"/>
                    <a:gd name="connsiteY7" fmla="*/ 127746 h 464972"/>
                    <a:gd name="connsiteX8" fmla="*/ 168988 w 201251"/>
                    <a:gd name="connsiteY8" fmla="*/ 145452 h 464972"/>
                    <a:gd name="connsiteX9" fmla="*/ 139186 w 201251"/>
                    <a:gd name="connsiteY9" fmla="*/ 279682 h 464972"/>
                    <a:gd name="connsiteX10" fmla="*/ 135882 w 201251"/>
                    <a:gd name="connsiteY10" fmla="*/ 294551 h 464972"/>
                    <a:gd name="connsiteX11" fmla="*/ 110508 w 201251"/>
                    <a:gd name="connsiteY11" fmla="*/ 408955 h 464972"/>
                    <a:gd name="connsiteX12" fmla="*/ 110508 w 201251"/>
                    <a:gd name="connsiteY12" fmla="*/ 408955 h 464972"/>
                    <a:gd name="connsiteX13" fmla="*/ 106268 w 201251"/>
                    <a:gd name="connsiteY13" fmla="*/ 428126 h 464972"/>
                    <a:gd name="connsiteX14" fmla="*/ 98100 w 201251"/>
                    <a:gd name="connsiteY14" fmla="*/ 464972 h 464972"/>
                    <a:gd name="connsiteX15" fmla="*/ 0 w 201251"/>
                    <a:gd name="connsiteY15" fmla="*/ 464972 h 464972"/>
                    <a:gd name="connsiteX16" fmla="*/ 4053 w 201251"/>
                    <a:gd name="connsiteY16" fmla="*/ 446736 h 464972"/>
                    <a:gd name="connsiteX17" fmla="*/ 4053 w 201251"/>
                    <a:gd name="connsiteY17" fmla="*/ 446736 h 464972"/>
                    <a:gd name="connsiteX18" fmla="*/ 12656 w 201251"/>
                    <a:gd name="connsiteY18" fmla="*/ 407926 h 464972"/>
                    <a:gd name="connsiteX19" fmla="*/ 19483 w 201251"/>
                    <a:gd name="connsiteY19" fmla="*/ 377159 h 464972"/>
                    <a:gd name="connsiteX20" fmla="*/ 19483 w 201251"/>
                    <a:gd name="connsiteY20" fmla="*/ 377159 h 464972"/>
                    <a:gd name="connsiteX21" fmla="*/ 26964 w 201251"/>
                    <a:gd name="connsiteY21" fmla="*/ 343492 h 464972"/>
                    <a:gd name="connsiteX22" fmla="*/ 63406 w 201251"/>
                    <a:gd name="connsiteY22" fmla="*/ 179274 h 464972"/>
                    <a:gd name="connsiteX23" fmla="*/ 80363 w 201251"/>
                    <a:gd name="connsiteY23" fmla="*/ 102808 h 464972"/>
                    <a:gd name="connsiteX24" fmla="*/ 80363 w 201251"/>
                    <a:gd name="connsiteY24" fmla="*/ 102808 h 464972"/>
                    <a:gd name="connsiteX25" fmla="*/ 91804 w 201251"/>
                    <a:gd name="connsiteY25" fmla="*/ 51310 h 464972"/>
                    <a:gd name="connsiteX26" fmla="*/ 94890 w 201251"/>
                    <a:gd name="connsiteY26" fmla="*/ 37345 h 464972"/>
                    <a:gd name="connsiteX27" fmla="*/ 94890 w 201251"/>
                    <a:gd name="connsiteY27" fmla="*/ 37314 h 464972"/>
                    <a:gd name="connsiteX28" fmla="*/ 101311 w 201251"/>
                    <a:gd name="connsiteY28" fmla="*/ 8479 h 464972"/>
                    <a:gd name="connsiteX29" fmla="*/ 101311 w 201251"/>
                    <a:gd name="connsiteY29" fmla="*/ 8479 h 464972"/>
                    <a:gd name="connsiteX30" fmla="*/ 103182 w 201251"/>
                    <a:gd name="connsiteY30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01251" h="464972">
                      <a:moveTo>
                        <a:pt x="201251" y="0"/>
                      </a:moveTo>
                      <a:lnTo>
                        <a:pt x="199568" y="7575"/>
                      </a:lnTo>
                      <a:lnTo>
                        <a:pt x="195266" y="26995"/>
                      </a:lnTo>
                      <a:lnTo>
                        <a:pt x="187784" y="60724"/>
                      </a:lnTo>
                      <a:lnTo>
                        <a:pt x="187784" y="60724"/>
                      </a:lnTo>
                      <a:lnTo>
                        <a:pt x="180241" y="94734"/>
                      </a:lnTo>
                      <a:lnTo>
                        <a:pt x="180241" y="94734"/>
                      </a:lnTo>
                      <a:lnTo>
                        <a:pt x="172915" y="127746"/>
                      </a:lnTo>
                      <a:lnTo>
                        <a:pt x="168988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8" y="408955"/>
                      </a:lnTo>
                      <a:lnTo>
                        <a:pt x="110508" y="408955"/>
                      </a:lnTo>
                      <a:lnTo>
                        <a:pt x="106268" y="428126"/>
                      </a:lnTo>
                      <a:lnTo>
                        <a:pt x="98100" y="464972"/>
                      </a:lnTo>
                      <a:lnTo>
                        <a:pt x="0" y="464972"/>
                      </a:lnTo>
                      <a:lnTo>
                        <a:pt x="4053" y="446736"/>
                      </a:lnTo>
                      <a:lnTo>
                        <a:pt x="4053" y="446736"/>
                      </a:lnTo>
                      <a:lnTo>
                        <a:pt x="12656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64" y="343492"/>
                      </a:lnTo>
                      <a:lnTo>
                        <a:pt x="63406" y="179274"/>
                      </a:lnTo>
                      <a:lnTo>
                        <a:pt x="80363" y="102808"/>
                      </a:lnTo>
                      <a:lnTo>
                        <a:pt x="80363" y="102808"/>
                      </a:lnTo>
                      <a:lnTo>
                        <a:pt x="91804" y="51310"/>
                      </a:lnTo>
                      <a:lnTo>
                        <a:pt x="94890" y="37345"/>
                      </a:lnTo>
                      <a:lnTo>
                        <a:pt x="94890" y="37314"/>
                      </a:lnTo>
                      <a:lnTo>
                        <a:pt x="101311" y="8479"/>
                      </a:lnTo>
                      <a:lnTo>
                        <a:pt x="101311" y="8479"/>
                      </a:lnTo>
                      <a:lnTo>
                        <a:pt x="103182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779" name="Đồ họa 3">
                  <a:extLst>
                    <a:ext uri="{FF2B5EF4-FFF2-40B4-BE49-F238E27FC236}">
                      <a16:creationId xmlns:a16="http://schemas.microsoft.com/office/drawing/2014/main" id="{6B3B9BCE-C0B3-9442-3161-E240DFA66E61}"/>
                    </a:ext>
                  </a:extLst>
                </p:cNvPr>
                <p:cNvGrpSpPr/>
                <p:nvPr/>
              </p:nvGrpSpPr>
              <p:grpSpPr>
                <a:xfrm>
                  <a:off x="11208692" y="3444337"/>
                  <a:ext cx="195515" cy="464972"/>
                  <a:chOff x="11208692" y="3444337"/>
                  <a:chExt cx="195515" cy="464972"/>
                </a:xfrm>
                <a:solidFill>
                  <a:srgbClr val="FB9D7E"/>
                </a:solidFill>
              </p:grpSpPr>
              <p:sp>
                <p:nvSpPr>
                  <p:cNvPr id="787" name="Hình tự do: Hình 786">
                    <a:extLst>
                      <a:ext uri="{FF2B5EF4-FFF2-40B4-BE49-F238E27FC236}">
                        <a16:creationId xmlns:a16="http://schemas.microsoft.com/office/drawing/2014/main" id="{29FF6581-450F-38B3-C6E9-DB8D14F27CF8}"/>
                      </a:ext>
                    </a:extLst>
                  </p:cNvPr>
                  <p:cNvSpPr/>
                  <p:nvPr/>
                </p:nvSpPr>
                <p:spPr>
                  <a:xfrm>
                    <a:off x="11288446" y="3444337"/>
                    <a:ext cx="103977" cy="159297"/>
                  </a:xfrm>
                  <a:custGeom>
                    <a:avLst/>
                    <a:gdLst>
                      <a:gd name="connsiteX0" fmla="*/ 103978 w 103977"/>
                      <a:gd name="connsiteY0" fmla="*/ 60724 h 159297"/>
                      <a:gd name="connsiteX1" fmla="*/ 103978 w 103977"/>
                      <a:gd name="connsiteY1" fmla="*/ 60724 h 159297"/>
                      <a:gd name="connsiteX2" fmla="*/ 103573 w 103977"/>
                      <a:gd name="connsiteY2" fmla="*/ 61597 h 159297"/>
                      <a:gd name="connsiteX3" fmla="*/ 98398 w 103977"/>
                      <a:gd name="connsiteY3" fmla="*/ 75064 h 159297"/>
                      <a:gd name="connsiteX4" fmla="*/ 89545 w 103977"/>
                      <a:gd name="connsiteY4" fmla="*/ 93456 h 159297"/>
                      <a:gd name="connsiteX5" fmla="*/ 58497 w 103977"/>
                      <a:gd name="connsiteY5" fmla="*/ 128868 h 159297"/>
                      <a:gd name="connsiteX6" fmla="*/ 16788 w 103977"/>
                      <a:gd name="connsiteY6" fmla="*/ 145109 h 159297"/>
                      <a:gd name="connsiteX7" fmla="*/ 11457 w 103977"/>
                      <a:gd name="connsiteY7" fmla="*/ 105956 h 159297"/>
                      <a:gd name="connsiteX8" fmla="*/ 16383 w 103977"/>
                      <a:gd name="connsiteY8" fmla="*/ 71385 h 159297"/>
                      <a:gd name="connsiteX9" fmla="*/ 25797 w 103977"/>
                      <a:gd name="connsiteY9" fmla="*/ 18828 h 159297"/>
                      <a:gd name="connsiteX10" fmla="*/ 25797 w 103977"/>
                      <a:gd name="connsiteY10" fmla="*/ 18828 h 159297"/>
                      <a:gd name="connsiteX11" fmla="*/ 26077 w 103977"/>
                      <a:gd name="connsiteY11" fmla="*/ 15618 h 159297"/>
                      <a:gd name="connsiteX12" fmla="*/ 26607 w 103977"/>
                      <a:gd name="connsiteY12" fmla="*/ 6920 h 159297"/>
                      <a:gd name="connsiteX13" fmla="*/ 26981 w 103977"/>
                      <a:gd name="connsiteY13" fmla="*/ 0 h 159297"/>
                      <a:gd name="connsiteX14" fmla="*/ 19375 w 103977"/>
                      <a:gd name="connsiteY14" fmla="*/ 0 h 159297"/>
                      <a:gd name="connsiteX15" fmla="*/ 17474 w 103977"/>
                      <a:gd name="connsiteY15" fmla="*/ 8479 h 159297"/>
                      <a:gd name="connsiteX16" fmla="*/ 17474 w 103977"/>
                      <a:gd name="connsiteY16" fmla="*/ 8479 h 159297"/>
                      <a:gd name="connsiteX17" fmla="*/ 18378 w 103977"/>
                      <a:gd name="connsiteY17" fmla="*/ 17768 h 159297"/>
                      <a:gd name="connsiteX18" fmla="*/ 14637 w 103977"/>
                      <a:gd name="connsiteY18" fmla="*/ 55363 h 159297"/>
                      <a:gd name="connsiteX19" fmla="*/ 11083 w 103977"/>
                      <a:gd name="connsiteY19" fmla="*/ 37314 h 159297"/>
                      <a:gd name="connsiteX20" fmla="*/ 7997 w 103977"/>
                      <a:gd name="connsiteY20" fmla="*/ 51279 h 159297"/>
                      <a:gd name="connsiteX21" fmla="*/ 9743 w 103977"/>
                      <a:gd name="connsiteY21" fmla="*/ 63935 h 159297"/>
                      <a:gd name="connsiteX22" fmla="*/ 5472 w 103977"/>
                      <a:gd name="connsiteY22" fmla="*/ 102870 h 159297"/>
                      <a:gd name="connsiteX23" fmla="*/ 48 w 103977"/>
                      <a:gd name="connsiteY23" fmla="*/ 139061 h 159297"/>
                      <a:gd name="connsiteX24" fmla="*/ 16196 w 103977"/>
                      <a:gd name="connsiteY24" fmla="*/ 152279 h 159297"/>
                      <a:gd name="connsiteX25" fmla="*/ 38983 w 103977"/>
                      <a:gd name="connsiteY25" fmla="*/ 159105 h 159297"/>
                      <a:gd name="connsiteX26" fmla="*/ 96434 w 103977"/>
                      <a:gd name="connsiteY26" fmla="*/ 94734 h 159297"/>
                      <a:gd name="connsiteX27" fmla="*/ 96434 w 103977"/>
                      <a:gd name="connsiteY27" fmla="*/ 94734 h 159297"/>
                      <a:gd name="connsiteX28" fmla="*/ 103978 w 103977"/>
                      <a:gd name="connsiteY28" fmla="*/ 60724 h 159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977" h="159297">
                        <a:moveTo>
                          <a:pt x="103978" y="60724"/>
                        </a:moveTo>
                        <a:cubicBezTo>
                          <a:pt x="103978" y="60724"/>
                          <a:pt x="103978" y="60724"/>
                          <a:pt x="103978" y="60724"/>
                        </a:cubicBezTo>
                        <a:cubicBezTo>
                          <a:pt x="103822" y="61005"/>
                          <a:pt x="103697" y="61285"/>
                          <a:pt x="103573" y="61597"/>
                        </a:cubicBezTo>
                        <a:cubicBezTo>
                          <a:pt x="100829" y="67676"/>
                          <a:pt x="99396" y="71822"/>
                          <a:pt x="98398" y="75064"/>
                        </a:cubicBezTo>
                        <a:cubicBezTo>
                          <a:pt x="96310" y="81860"/>
                          <a:pt x="96060" y="84696"/>
                          <a:pt x="89545" y="93456"/>
                        </a:cubicBezTo>
                        <a:cubicBezTo>
                          <a:pt x="79321" y="107234"/>
                          <a:pt x="72494" y="112502"/>
                          <a:pt x="58497" y="128868"/>
                        </a:cubicBezTo>
                        <a:cubicBezTo>
                          <a:pt x="44500" y="145202"/>
                          <a:pt x="26825" y="153931"/>
                          <a:pt x="16788" y="145109"/>
                        </a:cubicBezTo>
                        <a:cubicBezTo>
                          <a:pt x="10990" y="140028"/>
                          <a:pt x="10179" y="123288"/>
                          <a:pt x="11457" y="105956"/>
                        </a:cubicBezTo>
                        <a:cubicBezTo>
                          <a:pt x="12361" y="93331"/>
                          <a:pt x="14388" y="80394"/>
                          <a:pt x="16383" y="71385"/>
                        </a:cubicBezTo>
                        <a:cubicBezTo>
                          <a:pt x="20248" y="53897"/>
                          <a:pt x="24051" y="36628"/>
                          <a:pt x="25797" y="18828"/>
                        </a:cubicBezTo>
                        <a:lnTo>
                          <a:pt x="25797" y="18828"/>
                        </a:lnTo>
                        <a:cubicBezTo>
                          <a:pt x="25890" y="17768"/>
                          <a:pt x="25984" y="16709"/>
                          <a:pt x="26077" y="15618"/>
                        </a:cubicBezTo>
                        <a:cubicBezTo>
                          <a:pt x="26327" y="12750"/>
                          <a:pt x="26483" y="9850"/>
                          <a:pt x="26607" y="6920"/>
                        </a:cubicBezTo>
                        <a:cubicBezTo>
                          <a:pt x="26701" y="4364"/>
                          <a:pt x="26825" y="2057"/>
                          <a:pt x="26981" y="0"/>
                        </a:cubicBezTo>
                        <a:lnTo>
                          <a:pt x="19375" y="0"/>
                        </a:lnTo>
                        <a:lnTo>
                          <a:pt x="17474" y="8479"/>
                        </a:lnTo>
                        <a:lnTo>
                          <a:pt x="17474" y="8479"/>
                        </a:lnTo>
                        <a:cubicBezTo>
                          <a:pt x="17692" y="11471"/>
                          <a:pt x="18004" y="14589"/>
                          <a:pt x="18378" y="17768"/>
                        </a:cubicBezTo>
                        <a:cubicBezTo>
                          <a:pt x="20404" y="34196"/>
                          <a:pt x="14637" y="55363"/>
                          <a:pt x="14637" y="55363"/>
                        </a:cubicBezTo>
                        <a:cubicBezTo>
                          <a:pt x="14637" y="55363"/>
                          <a:pt x="13671" y="46759"/>
                          <a:pt x="11083" y="37314"/>
                        </a:cubicBezTo>
                        <a:lnTo>
                          <a:pt x="7997" y="51279"/>
                        </a:lnTo>
                        <a:cubicBezTo>
                          <a:pt x="8527" y="55051"/>
                          <a:pt x="9057" y="59228"/>
                          <a:pt x="9743" y="63935"/>
                        </a:cubicBezTo>
                        <a:cubicBezTo>
                          <a:pt x="11021" y="72757"/>
                          <a:pt x="8340" y="88032"/>
                          <a:pt x="5472" y="102870"/>
                        </a:cubicBezTo>
                        <a:cubicBezTo>
                          <a:pt x="2604" y="117583"/>
                          <a:pt x="-420" y="131892"/>
                          <a:pt x="48" y="139061"/>
                        </a:cubicBezTo>
                        <a:cubicBezTo>
                          <a:pt x="1015" y="153463"/>
                          <a:pt x="5909" y="150720"/>
                          <a:pt x="16196" y="152279"/>
                        </a:cubicBezTo>
                        <a:cubicBezTo>
                          <a:pt x="26451" y="153837"/>
                          <a:pt x="27044" y="160508"/>
                          <a:pt x="38983" y="159105"/>
                        </a:cubicBezTo>
                        <a:cubicBezTo>
                          <a:pt x="50797" y="157703"/>
                          <a:pt x="86771" y="107764"/>
                          <a:pt x="96434" y="94734"/>
                        </a:cubicBezTo>
                        <a:lnTo>
                          <a:pt x="96434" y="94734"/>
                        </a:lnTo>
                        <a:lnTo>
                          <a:pt x="103978" y="60724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8" name="Hình tự do: Hình 787">
                    <a:extLst>
                      <a:ext uri="{FF2B5EF4-FFF2-40B4-BE49-F238E27FC236}">
                        <a16:creationId xmlns:a16="http://schemas.microsoft.com/office/drawing/2014/main" id="{A9B8830C-3AF1-BE26-6181-3DB01E3310B9}"/>
                      </a:ext>
                    </a:extLst>
                  </p:cNvPr>
                  <p:cNvSpPr/>
                  <p:nvPr/>
                </p:nvSpPr>
                <p:spPr>
                  <a:xfrm>
                    <a:off x="11319378" y="3444337"/>
                    <a:ext cx="84829" cy="123066"/>
                  </a:xfrm>
                  <a:custGeom>
                    <a:avLst/>
                    <a:gdLst>
                      <a:gd name="connsiteX0" fmla="*/ 84829 w 84829"/>
                      <a:gd name="connsiteY0" fmla="*/ 7575 h 123066"/>
                      <a:gd name="connsiteX1" fmla="*/ 80528 w 84829"/>
                      <a:gd name="connsiteY1" fmla="*/ 26995 h 123066"/>
                      <a:gd name="connsiteX2" fmla="*/ 67435 w 84829"/>
                      <a:gd name="connsiteY2" fmla="*/ 50250 h 123066"/>
                      <a:gd name="connsiteX3" fmla="*/ 49261 w 84829"/>
                      <a:gd name="connsiteY3" fmla="*/ 87845 h 123066"/>
                      <a:gd name="connsiteX4" fmla="*/ 46300 w 84829"/>
                      <a:gd name="connsiteY4" fmla="*/ 92988 h 123066"/>
                      <a:gd name="connsiteX5" fmla="*/ 3531 w 84829"/>
                      <a:gd name="connsiteY5" fmla="*/ 122883 h 123066"/>
                      <a:gd name="connsiteX6" fmla="*/ 164 w 84829"/>
                      <a:gd name="connsiteY6" fmla="*/ 105862 h 123066"/>
                      <a:gd name="connsiteX7" fmla="*/ 3624 w 84829"/>
                      <a:gd name="connsiteY7" fmla="*/ 75500 h 123066"/>
                      <a:gd name="connsiteX8" fmla="*/ 1536 w 84829"/>
                      <a:gd name="connsiteY8" fmla="*/ 36098 h 123066"/>
                      <a:gd name="connsiteX9" fmla="*/ 5588 w 84829"/>
                      <a:gd name="connsiteY9" fmla="*/ 0 h 123066"/>
                      <a:gd name="connsiteX10" fmla="*/ 17060 w 84829"/>
                      <a:gd name="connsiteY10" fmla="*/ 0 h 123066"/>
                      <a:gd name="connsiteX11" fmla="*/ 9797 w 84829"/>
                      <a:gd name="connsiteY11" fmla="*/ 40556 h 123066"/>
                      <a:gd name="connsiteX12" fmla="*/ 12010 w 84829"/>
                      <a:gd name="connsiteY12" fmla="*/ 65774 h 123066"/>
                      <a:gd name="connsiteX13" fmla="*/ 11293 w 84829"/>
                      <a:gd name="connsiteY13" fmla="*/ 88967 h 123066"/>
                      <a:gd name="connsiteX14" fmla="*/ 12509 w 84829"/>
                      <a:gd name="connsiteY14" fmla="*/ 109977 h 123066"/>
                      <a:gd name="connsiteX15" fmla="*/ 41156 w 84829"/>
                      <a:gd name="connsiteY15" fmla="*/ 91273 h 123066"/>
                      <a:gd name="connsiteX16" fmla="*/ 45770 w 84829"/>
                      <a:gd name="connsiteY16" fmla="*/ 86348 h 123066"/>
                      <a:gd name="connsiteX17" fmla="*/ 66905 w 84829"/>
                      <a:gd name="connsiteY17" fmla="*/ 37407 h 123066"/>
                      <a:gd name="connsiteX18" fmla="*/ 84829 w 84829"/>
                      <a:gd name="connsiteY18" fmla="*/ 7575 h 123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84829" h="123066">
                        <a:moveTo>
                          <a:pt x="84829" y="7575"/>
                        </a:moveTo>
                        <a:lnTo>
                          <a:pt x="80528" y="26995"/>
                        </a:lnTo>
                        <a:cubicBezTo>
                          <a:pt x="74574" y="35537"/>
                          <a:pt x="68807" y="44702"/>
                          <a:pt x="67435" y="50250"/>
                        </a:cubicBezTo>
                        <a:cubicBezTo>
                          <a:pt x="64848" y="60693"/>
                          <a:pt x="55621" y="76778"/>
                          <a:pt x="49261" y="87845"/>
                        </a:cubicBezTo>
                        <a:cubicBezTo>
                          <a:pt x="48170" y="89715"/>
                          <a:pt x="47173" y="91461"/>
                          <a:pt x="46300" y="92988"/>
                        </a:cubicBezTo>
                        <a:cubicBezTo>
                          <a:pt x="40315" y="103525"/>
                          <a:pt x="10358" y="125283"/>
                          <a:pt x="3531" y="122883"/>
                        </a:cubicBezTo>
                        <a:cubicBezTo>
                          <a:pt x="258" y="121760"/>
                          <a:pt x="-334" y="114715"/>
                          <a:pt x="164" y="105862"/>
                        </a:cubicBezTo>
                        <a:cubicBezTo>
                          <a:pt x="726" y="96168"/>
                          <a:pt x="2565" y="84260"/>
                          <a:pt x="3624" y="75500"/>
                        </a:cubicBezTo>
                        <a:cubicBezTo>
                          <a:pt x="5682" y="58761"/>
                          <a:pt x="-3514" y="55207"/>
                          <a:pt x="1536" y="36098"/>
                        </a:cubicBezTo>
                        <a:cubicBezTo>
                          <a:pt x="4435" y="25094"/>
                          <a:pt x="5339" y="10443"/>
                          <a:pt x="5588" y="0"/>
                        </a:cubicBezTo>
                        <a:lnTo>
                          <a:pt x="17060" y="0"/>
                        </a:lnTo>
                        <a:cubicBezTo>
                          <a:pt x="14535" y="13622"/>
                          <a:pt x="10545" y="35319"/>
                          <a:pt x="9797" y="40556"/>
                        </a:cubicBezTo>
                        <a:cubicBezTo>
                          <a:pt x="8706" y="48380"/>
                          <a:pt x="12789" y="53897"/>
                          <a:pt x="12010" y="65774"/>
                        </a:cubicBezTo>
                        <a:cubicBezTo>
                          <a:pt x="11636" y="71635"/>
                          <a:pt x="11324" y="80519"/>
                          <a:pt x="11293" y="88967"/>
                        </a:cubicBezTo>
                        <a:cubicBezTo>
                          <a:pt x="11293" y="97664"/>
                          <a:pt x="11574" y="105925"/>
                          <a:pt x="12509" y="109977"/>
                        </a:cubicBezTo>
                        <a:cubicBezTo>
                          <a:pt x="14286" y="117989"/>
                          <a:pt x="26568" y="104958"/>
                          <a:pt x="41156" y="91273"/>
                        </a:cubicBezTo>
                        <a:cubicBezTo>
                          <a:pt x="42809" y="89715"/>
                          <a:pt x="44336" y="88094"/>
                          <a:pt x="45770" y="86348"/>
                        </a:cubicBezTo>
                        <a:cubicBezTo>
                          <a:pt x="56899" y="72882"/>
                          <a:pt x="61450" y="54490"/>
                          <a:pt x="66905" y="37407"/>
                        </a:cubicBezTo>
                        <a:cubicBezTo>
                          <a:pt x="70708" y="25593"/>
                          <a:pt x="83458" y="7232"/>
                          <a:pt x="84829" y="757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9" name="Hình tự do: Hình 788">
                    <a:extLst>
                      <a:ext uri="{FF2B5EF4-FFF2-40B4-BE49-F238E27FC236}">
                        <a16:creationId xmlns:a16="http://schemas.microsoft.com/office/drawing/2014/main" id="{3B754E82-D8A1-EEF4-D283-96901944558E}"/>
                      </a:ext>
                    </a:extLst>
                  </p:cNvPr>
                  <p:cNvSpPr/>
                  <p:nvPr/>
                </p:nvSpPr>
                <p:spPr>
                  <a:xfrm>
                    <a:off x="11346074" y="3454808"/>
                    <a:ext cx="27063" cy="70117"/>
                  </a:xfrm>
                  <a:custGeom>
                    <a:avLst/>
                    <a:gdLst>
                      <a:gd name="connsiteX0" fmla="*/ 16051 w 27063"/>
                      <a:gd name="connsiteY0" fmla="*/ 50845 h 70117"/>
                      <a:gd name="connsiteX1" fmla="*/ 7166 w 27063"/>
                      <a:gd name="connsiteY1" fmla="*/ 69144 h 70117"/>
                      <a:gd name="connsiteX2" fmla="*/ 28 w 27063"/>
                      <a:gd name="connsiteY2" fmla="*/ 37192 h 70117"/>
                      <a:gd name="connsiteX3" fmla="*/ 20072 w 27063"/>
                      <a:gd name="connsiteY3" fmla="*/ 190 h 70117"/>
                      <a:gd name="connsiteX4" fmla="*/ 23781 w 27063"/>
                      <a:gd name="connsiteY4" fmla="*/ 28495 h 70117"/>
                      <a:gd name="connsiteX5" fmla="*/ 18202 w 27063"/>
                      <a:gd name="connsiteY5" fmla="*/ 7203 h 70117"/>
                      <a:gd name="connsiteX6" fmla="*/ 8819 w 27063"/>
                      <a:gd name="connsiteY6" fmla="*/ 50035 h 70117"/>
                      <a:gd name="connsiteX7" fmla="*/ 16051 w 27063"/>
                      <a:gd name="connsiteY7" fmla="*/ 50845 h 70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063" h="70117">
                        <a:moveTo>
                          <a:pt x="16051" y="50845"/>
                        </a:moveTo>
                        <a:cubicBezTo>
                          <a:pt x="16051" y="50845"/>
                          <a:pt x="11780" y="75223"/>
                          <a:pt x="7166" y="69144"/>
                        </a:cubicBezTo>
                        <a:cubicBezTo>
                          <a:pt x="2553" y="63096"/>
                          <a:pt x="-315" y="49162"/>
                          <a:pt x="28" y="37192"/>
                        </a:cubicBezTo>
                        <a:cubicBezTo>
                          <a:pt x="339" y="25190"/>
                          <a:pt x="6917" y="-2554"/>
                          <a:pt x="20072" y="190"/>
                        </a:cubicBezTo>
                        <a:cubicBezTo>
                          <a:pt x="33227" y="2933"/>
                          <a:pt x="23781" y="28495"/>
                          <a:pt x="23781" y="28495"/>
                        </a:cubicBezTo>
                        <a:cubicBezTo>
                          <a:pt x="23781" y="28495"/>
                          <a:pt x="27803" y="8482"/>
                          <a:pt x="18202" y="7203"/>
                        </a:cubicBezTo>
                        <a:cubicBezTo>
                          <a:pt x="8600" y="5956"/>
                          <a:pt x="6855" y="38719"/>
                          <a:pt x="8819" y="50035"/>
                        </a:cubicBezTo>
                        <a:cubicBezTo>
                          <a:pt x="10814" y="61350"/>
                          <a:pt x="16051" y="50845"/>
                          <a:pt x="16051" y="5084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0" name="Hình tự do: Hình 789">
                    <a:extLst>
                      <a:ext uri="{FF2B5EF4-FFF2-40B4-BE49-F238E27FC236}">
                        <a16:creationId xmlns:a16="http://schemas.microsoft.com/office/drawing/2014/main" id="{21D68ACC-53DF-E201-1CBF-F4D678BA2A0F}"/>
                      </a:ext>
                    </a:extLst>
                  </p:cNvPr>
                  <p:cNvSpPr/>
                  <p:nvPr/>
                </p:nvSpPr>
                <p:spPr>
                  <a:xfrm>
                    <a:off x="11224123" y="3547144"/>
                    <a:ext cx="68481" cy="274351"/>
                  </a:xfrm>
                  <a:custGeom>
                    <a:avLst/>
                    <a:gdLst>
                      <a:gd name="connsiteX0" fmla="*/ 62969 w 68481"/>
                      <a:gd name="connsiteY0" fmla="*/ 141399 h 274351"/>
                      <a:gd name="connsiteX1" fmla="*/ 0 w 68481"/>
                      <a:gd name="connsiteY1" fmla="*/ 274351 h 274351"/>
                      <a:gd name="connsiteX2" fmla="*/ 7482 w 68481"/>
                      <a:gd name="connsiteY2" fmla="*/ 240653 h 274351"/>
                      <a:gd name="connsiteX3" fmla="*/ 16334 w 68481"/>
                      <a:gd name="connsiteY3" fmla="*/ 226439 h 274351"/>
                      <a:gd name="connsiteX4" fmla="*/ 53742 w 68481"/>
                      <a:gd name="connsiteY4" fmla="*/ 113874 h 274351"/>
                      <a:gd name="connsiteX5" fmla="*/ 43923 w 68481"/>
                      <a:gd name="connsiteY5" fmla="*/ 76467 h 274351"/>
                      <a:gd name="connsiteX6" fmla="*/ 60880 w 68481"/>
                      <a:gd name="connsiteY6" fmla="*/ 0 h 274351"/>
                      <a:gd name="connsiteX7" fmla="*/ 59540 w 68481"/>
                      <a:gd name="connsiteY7" fmla="*/ 68081 h 274351"/>
                      <a:gd name="connsiteX8" fmla="*/ 62969 w 68481"/>
                      <a:gd name="connsiteY8" fmla="*/ 141399 h 274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481" h="274351">
                        <a:moveTo>
                          <a:pt x="62969" y="141399"/>
                        </a:moveTo>
                        <a:cubicBezTo>
                          <a:pt x="52495" y="169923"/>
                          <a:pt x="12345" y="237786"/>
                          <a:pt x="0" y="274351"/>
                        </a:cubicBezTo>
                        <a:lnTo>
                          <a:pt x="7482" y="240653"/>
                        </a:lnTo>
                        <a:cubicBezTo>
                          <a:pt x="10817" y="236102"/>
                          <a:pt x="13934" y="231301"/>
                          <a:pt x="16334" y="226439"/>
                        </a:cubicBezTo>
                        <a:cubicBezTo>
                          <a:pt x="34851" y="189031"/>
                          <a:pt x="56205" y="138500"/>
                          <a:pt x="53742" y="113874"/>
                        </a:cubicBezTo>
                        <a:cubicBezTo>
                          <a:pt x="52402" y="100626"/>
                          <a:pt x="47538" y="88250"/>
                          <a:pt x="43923" y="76467"/>
                        </a:cubicBezTo>
                        <a:lnTo>
                          <a:pt x="60880" y="0"/>
                        </a:lnTo>
                        <a:cubicBezTo>
                          <a:pt x="65899" y="30113"/>
                          <a:pt x="55300" y="45699"/>
                          <a:pt x="59540" y="68081"/>
                        </a:cubicBezTo>
                        <a:cubicBezTo>
                          <a:pt x="63904" y="91243"/>
                          <a:pt x="75189" y="108232"/>
                          <a:pt x="62969" y="141399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1" name="Hình tự do: Hình 790">
                    <a:extLst>
                      <a:ext uri="{FF2B5EF4-FFF2-40B4-BE49-F238E27FC236}">
                        <a16:creationId xmlns:a16="http://schemas.microsoft.com/office/drawing/2014/main" id="{EA718D43-544E-77B6-99F3-CDC96B20145C}"/>
                      </a:ext>
                    </a:extLst>
                  </p:cNvPr>
                  <p:cNvSpPr/>
                  <p:nvPr/>
                </p:nvSpPr>
                <p:spPr>
                  <a:xfrm>
                    <a:off x="11208692" y="3852263"/>
                    <a:ext cx="20038" cy="57045"/>
                  </a:xfrm>
                  <a:custGeom>
                    <a:avLst/>
                    <a:gdLst>
                      <a:gd name="connsiteX0" fmla="*/ 19919 w 20038"/>
                      <a:gd name="connsiteY0" fmla="*/ 57046 h 57045"/>
                      <a:gd name="connsiteX1" fmla="*/ 2307 w 20038"/>
                      <a:gd name="connsiteY1" fmla="*/ 57046 h 57045"/>
                      <a:gd name="connsiteX2" fmla="*/ 0 w 20038"/>
                      <a:gd name="connsiteY2" fmla="*/ 38810 h 57045"/>
                      <a:gd name="connsiteX3" fmla="*/ 0 w 20038"/>
                      <a:gd name="connsiteY3" fmla="*/ 38810 h 57045"/>
                      <a:gd name="connsiteX4" fmla="*/ 8604 w 20038"/>
                      <a:gd name="connsiteY4" fmla="*/ 0 h 57045"/>
                      <a:gd name="connsiteX5" fmla="*/ 19919 w 20038"/>
                      <a:gd name="connsiteY5" fmla="*/ 57046 h 57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038" h="57045">
                        <a:moveTo>
                          <a:pt x="19919" y="57046"/>
                        </a:moveTo>
                        <a:lnTo>
                          <a:pt x="2307" y="57046"/>
                        </a:lnTo>
                        <a:cubicBezTo>
                          <a:pt x="2026" y="50811"/>
                          <a:pt x="1185" y="44764"/>
                          <a:pt x="0" y="38810"/>
                        </a:cubicBezTo>
                        <a:lnTo>
                          <a:pt x="0" y="38810"/>
                        </a:lnTo>
                        <a:lnTo>
                          <a:pt x="8604" y="0"/>
                        </a:lnTo>
                        <a:cubicBezTo>
                          <a:pt x="17145" y="20792"/>
                          <a:pt x="20761" y="37750"/>
                          <a:pt x="19919" y="57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2" name="Hình tự do: Hình 791">
                    <a:extLst>
                      <a:ext uri="{FF2B5EF4-FFF2-40B4-BE49-F238E27FC236}">
                        <a16:creationId xmlns:a16="http://schemas.microsoft.com/office/drawing/2014/main" id="{BAFDB915-A115-E2D1-6F54-97D7C19DE177}"/>
                      </a:ext>
                    </a:extLst>
                  </p:cNvPr>
                  <p:cNvSpPr/>
                  <p:nvPr/>
                </p:nvSpPr>
                <p:spPr>
                  <a:xfrm>
                    <a:off x="11284006" y="3853291"/>
                    <a:ext cx="31141" cy="56017"/>
                  </a:xfrm>
                  <a:custGeom>
                    <a:avLst/>
                    <a:gdLst>
                      <a:gd name="connsiteX0" fmla="*/ 31142 w 31141"/>
                      <a:gd name="connsiteY0" fmla="*/ 0 h 56017"/>
                      <a:gd name="connsiteX1" fmla="*/ 26902 w 31141"/>
                      <a:gd name="connsiteY1" fmla="*/ 19171 h 56017"/>
                      <a:gd name="connsiteX2" fmla="*/ 18766 w 31141"/>
                      <a:gd name="connsiteY2" fmla="*/ 30674 h 56017"/>
                      <a:gd name="connsiteX3" fmla="*/ 10941 w 31141"/>
                      <a:gd name="connsiteY3" fmla="*/ 56017 h 56017"/>
                      <a:gd name="connsiteX4" fmla="*/ 0 w 31141"/>
                      <a:gd name="connsiteY4" fmla="*/ 56017 h 56017"/>
                      <a:gd name="connsiteX5" fmla="*/ 3273 w 31141"/>
                      <a:gd name="connsiteY5" fmla="*/ 43112 h 56017"/>
                      <a:gd name="connsiteX6" fmla="*/ 5954 w 31141"/>
                      <a:gd name="connsiteY6" fmla="*/ 34446 h 56017"/>
                      <a:gd name="connsiteX7" fmla="*/ 11970 w 31141"/>
                      <a:gd name="connsiteY7" fmla="*/ 19888 h 56017"/>
                      <a:gd name="connsiteX8" fmla="*/ 31142 w 31141"/>
                      <a:gd name="connsiteY8" fmla="*/ 0 h 56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141" h="56017">
                        <a:moveTo>
                          <a:pt x="31142" y="0"/>
                        </a:moveTo>
                        <a:lnTo>
                          <a:pt x="26902" y="19171"/>
                        </a:lnTo>
                        <a:cubicBezTo>
                          <a:pt x="23442" y="21384"/>
                          <a:pt x="20512" y="25001"/>
                          <a:pt x="18766" y="30674"/>
                        </a:cubicBezTo>
                        <a:cubicBezTo>
                          <a:pt x="16334" y="38685"/>
                          <a:pt x="13560" y="47663"/>
                          <a:pt x="10941" y="56017"/>
                        </a:cubicBezTo>
                        <a:lnTo>
                          <a:pt x="0" y="56017"/>
                        </a:lnTo>
                        <a:cubicBezTo>
                          <a:pt x="966" y="51840"/>
                          <a:pt x="2057" y="47445"/>
                          <a:pt x="3273" y="43112"/>
                        </a:cubicBezTo>
                        <a:cubicBezTo>
                          <a:pt x="4115" y="40182"/>
                          <a:pt x="5019" y="37252"/>
                          <a:pt x="5954" y="34446"/>
                        </a:cubicBezTo>
                        <a:cubicBezTo>
                          <a:pt x="7762" y="29022"/>
                          <a:pt x="9788" y="23972"/>
                          <a:pt x="11970" y="19888"/>
                        </a:cubicBezTo>
                        <a:cubicBezTo>
                          <a:pt x="15867" y="12750"/>
                          <a:pt x="23192" y="6048"/>
                          <a:pt x="31142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3" name="Hình tự do: Hình 792">
                    <a:extLst>
                      <a:ext uri="{FF2B5EF4-FFF2-40B4-BE49-F238E27FC236}">
                        <a16:creationId xmlns:a16="http://schemas.microsoft.com/office/drawing/2014/main" id="{1FF9F569-02C1-AC86-07BC-0706B4319025}"/>
                      </a:ext>
                    </a:extLst>
                  </p:cNvPr>
                  <p:cNvSpPr/>
                  <p:nvPr/>
                </p:nvSpPr>
                <p:spPr>
                  <a:xfrm>
                    <a:off x="11260501" y="3724018"/>
                    <a:ext cx="83324" cy="185290"/>
                  </a:xfrm>
                  <a:custGeom>
                    <a:avLst/>
                    <a:gdLst>
                      <a:gd name="connsiteX0" fmla="*/ 83325 w 83324"/>
                      <a:gd name="connsiteY0" fmla="*/ 0 h 185290"/>
                      <a:gd name="connsiteX1" fmla="*/ 80021 w 83324"/>
                      <a:gd name="connsiteY1" fmla="*/ 14869 h 185290"/>
                      <a:gd name="connsiteX2" fmla="*/ 61348 w 83324"/>
                      <a:gd name="connsiteY2" fmla="*/ 39901 h 185290"/>
                      <a:gd name="connsiteX3" fmla="*/ 9726 w 83324"/>
                      <a:gd name="connsiteY3" fmla="*/ 185291 h 185290"/>
                      <a:gd name="connsiteX4" fmla="*/ 0 w 83324"/>
                      <a:gd name="connsiteY4" fmla="*/ 185291 h 185290"/>
                      <a:gd name="connsiteX5" fmla="*/ 49003 w 83324"/>
                      <a:gd name="connsiteY5" fmla="*/ 47756 h 185290"/>
                      <a:gd name="connsiteX6" fmla="*/ 83325 w 83324"/>
                      <a:gd name="connsiteY6" fmla="*/ 0 h 185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3324" h="185290">
                        <a:moveTo>
                          <a:pt x="83325" y="0"/>
                        </a:moveTo>
                        <a:lnTo>
                          <a:pt x="80021" y="14869"/>
                        </a:lnTo>
                        <a:cubicBezTo>
                          <a:pt x="72570" y="19919"/>
                          <a:pt x="66491" y="27432"/>
                          <a:pt x="61348" y="39901"/>
                        </a:cubicBezTo>
                        <a:cubicBezTo>
                          <a:pt x="51529" y="63592"/>
                          <a:pt x="17394" y="151811"/>
                          <a:pt x="9726" y="185291"/>
                        </a:cubicBezTo>
                        <a:lnTo>
                          <a:pt x="0" y="185291"/>
                        </a:lnTo>
                        <a:cubicBezTo>
                          <a:pt x="11409" y="144548"/>
                          <a:pt x="36566" y="69297"/>
                          <a:pt x="49003" y="47756"/>
                        </a:cubicBezTo>
                        <a:cubicBezTo>
                          <a:pt x="68300" y="14433"/>
                          <a:pt x="71822" y="4707"/>
                          <a:pt x="83325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4" name="Hình tự do: Hình 793">
                    <a:extLst>
                      <a:ext uri="{FF2B5EF4-FFF2-40B4-BE49-F238E27FC236}">
                        <a16:creationId xmlns:a16="http://schemas.microsoft.com/office/drawing/2014/main" id="{AF92340A-266A-13A4-4C94-8CE118E0A2BC}"/>
                      </a:ext>
                    </a:extLst>
                  </p:cNvPr>
                  <p:cNvSpPr/>
                  <p:nvPr/>
                </p:nvSpPr>
                <p:spPr>
                  <a:xfrm>
                    <a:off x="11258569" y="3572082"/>
                    <a:ext cx="118986" cy="309015"/>
                  </a:xfrm>
                  <a:custGeom>
                    <a:avLst/>
                    <a:gdLst>
                      <a:gd name="connsiteX0" fmla="*/ 115059 w 118986"/>
                      <a:gd name="connsiteY0" fmla="*/ 17706 h 309015"/>
                      <a:gd name="connsiteX1" fmla="*/ 101000 w 118986"/>
                      <a:gd name="connsiteY1" fmla="*/ 30487 h 309015"/>
                      <a:gd name="connsiteX2" fmla="*/ 70014 w 118986"/>
                      <a:gd name="connsiteY2" fmla="*/ 72882 h 309015"/>
                      <a:gd name="connsiteX3" fmla="*/ 41958 w 118986"/>
                      <a:gd name="connsiteY3" fmla="*/ 142958 h 309015"/>
                      <a:gd name="connsiteX4" fmla="*/ 6577 w 118986"/>
                      <a:gd name="connsiteY4" fmla="*/ 267275 h 309015"/>
                      <a:gd name="connsiteX5" fmla="*/ 2088 w 118986"/>
                      <a:gd name="connsiteY5" fmla="*/ 309015 h 309015"/>
                      <a:gd name="connsiteX6" fmla="*/ 0 w 118986"/>
                      <a:gd name="connsiteY6" fmla="*/ 308797 h 309015"/>
                      <a:gd name="connsiteX7" fmla="*/ 9383 w 118986"/>
                      <a:gd name="connsiteY7" fmla="*/ 199911 h 309015"/>
                      <a:gd name="connsiteX8" fmla="*/ 44078 w 118986"/>
                      <a:gd name="connsiteY8" fmla="*/ 108793 h 309015"/>
                      <a:gd name="connsiteX9" fmla="*/ 69422 w 118986"/>
                      <a:gd name="connsiteY9" fmla="*/ 60319 h 309015"/>
                      <a:gd name="connsiteX10" fmla="*/ 102932 w 118986"/>
                      <a:gd name="connsiteY10" fmla="*/ 17269 h 309015"/>
                      <a:gd name="connsiteX11" fmla="*/ 118986 w 118986"/>
                      <a:gd name="connsiteY11" fmla="*/ 0 h 309015"/>
                      <a:gd name="connsiteX12" fmla="*/ 115059 w 118986"/>
                      <a:gd name="connsiteY12" fmla="*/ 17706 h 309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8986" h="309015">
                        <a:moveTo>
                          <a:pt x="115059" y="17706"/>
                        </a:moveTo>
                        <a:cubicBezTo>
                          <a:pt x="110414" y="22787"/>
                          <a:pt x="105551" y="27432"/>
                          <a:pt x="101000" y="30487"/>
                        </a:cubicBezTo>
                        <a:cubicBezTo>
                          <a:pt x="85289" y="41054"/>
                          <a:pt x="78275" y="46884"/>
                          <a:pt x="70014" y="72882"/>
                        </a:cubicBezTo>
                        <a:cubicBezTo>
                          <a:pt x="61753" y="98880"/>
                          <a:pt x="54646" y="126748"/>
                          <a:pt x="41958" y="142958"/>
                        </a:cubicBezTo>
                        <a:cubicBezTo>
                          <a:pt x="29302" y="159168"/>
                          <a:pt x="11160" y="218614"/>
                          <a:pt x="6577" y="267275"/>
                        </a:cubicBezTo>
                        <a:cubicBezTo>
                          <a:pt x="4770" y="286539"/>
                          <a:pt x="3273" y="299913"/>
                          <a:pt x="2088" y="309015"/>
                        </a:cubicBezTo>
                        <a:lnTo>
                          <a:pt x="0" y="308797"/>
                        </a:lnTo>
                        <a:cubicBezTo>
                          <a:pt x="1091" y="281209"/>
                          <a:pt x="3803" y="228589"/>
                          <a:pt x="9383" y="199911"/>
                        </a:cubicBezTo>
                        <a:cubicBezTo>
                          <a:pt x="17176" y="159823"/>
                          <a:pt x="25873" y="124472"/>
                          <a:pt x="44078" y="108793"/>
                        </a:cubicBezTo>
                        <a:cubicBezTo>
                          <a:pt x="62314" y="93113"/>
                          <a:pt x="61629" y="78992"/>
                          <a:pt x="69422" y="60319"/>
                        </a:cubicBezTo>
                        <a:cubicBezTo>
                          <a:pt x="77184" y="41647"/>
                          <a:pt x="88063" y="25936"/>
                          <a:pt x="102932" y="17269"/>
                        </a:cubicBezTo>
                        <a:cubicBezTo>
                          <a:pt x="108014" y="14339"/>
                          <a:pt x="113687" y="7575"/>
                          <a:pt x="118986" y="0"/>
                        </a:cubicBezTo>
                        <a:lnTo>
                          <a:pt x="115059" y="17706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80" name="Đồ họa 3">
                  <a:extLst>
                    <a:ext uri="{FF2B5EF4-FFF2-40B4-BE49-F238E27FC236}">
                      <a16:creationId xmlns:a16="http://schemas.microsoft.com/office/drawing/2014/main" id="{AAE131D4-2687-0AF3-7070-072C03EAA239}"/>
                    </a:ext>
                  </a:extLst>
                </p:cNvPr>
                <p:cNvGrpSpPr/>
                <p:nvPr/>
              </p:nvGrpSpPr>
              <p:grpSpPr>
                <a:xfrm>
                  <a:off x="11215270" y="3457242"/>
                  <a:ext cx="175627" cy="439176"/>
                  <a:chOff x="11215270" y="3457242"/>
                  <a:chExt cx="175627" cy="439176"/>
                </a:xfrm>
                <a:solidFill>
                  <a:srgbClr val="AF4545"/>
                </a:solidFill>
              </p:grpSpPr>
              <p:grpSp>
                <p:nvGrpSpPr>
                  <p:cNvPr id="781" name="Đồ họa 3">
                    <a:extLst>
                      <a:ext uri="{FF2B5EF4-FFF2-40B4-BE49-F238E27FC236}">
                        <a16:creationId xmlns:a16="http://schemas.microsoft.com/office/drawing/2014/main" id="{1B9BF7B7-AFBB-23D7-6442-AE810EFD286F}"/>
                      </a:ext>
                    </a:extLst>
                  </p:cNvPr>
                  <p:cNvGrpSpPr/>
                  <p:nvPr/>
                </p:nvGrpSpPr>
                <p:grpSpPr>
                  <a:xfrm>
                    <a:off x="11314087" y="3457242"/>
                    <a:ext cx="76809" cy="9445"/>
                    <a:chOff x="11314087" y="3457242"/>
                    <a:chExt cx="76809" cy="9445"/>
                  </a:xfrm>
                  <a:solidFill>
                    <a:srgbClr val="AF4545"/>
                  </a:solidFill>
                </p:grpSpPr>
                <p:sp>
                  <p:nvSpPr>
                    <p:cNvPr id="785" name="Hình tự do: Hình 784">
                      <a:extLst>
                        <a:ext uri="{FF2B5EF4-FFF2-40B4-BE49-F238E27FC236}">
                          <a16:creationId xmlns:a16="http://schemas.microsoft.com/office/drawing/2014/main" id="{4BB1FB77-440E-69A7-99EE-980DB6333B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14087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6" name="Hình tự do: Hình 785">
                      <a:extLst>
                        <a:ext uri="{FF2B5EF4-FFF2-40B4-BE49-F238E27FC236}">
                          <a16:creationId xmlns:a16="http://schemas.microsoft.com/office/drawing/2014/main" id="{26D4240F-D2A9-4E11-9B60-D7A8EB70EC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81451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38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38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57" y="9445"/>
                            <a:pt x="4738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38" y="0"/>
                          </a:cubicBezTo>
                          <a:cubicBezTo>
                            <a:pt x="7357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782" name="Đồ họa 3">
                    <a:extLst>
                      <a:ext uri="{FF2B5EF4-FFF2-40B4-BE49-F238E27FC236}">
                        <a16:creationId xmlns:a16="http://schemas.microsoft.com/office/drawing/2014/main" id="{E9804349-66B2-7646-D60F-31284A712585}"/>
                      </a:ext>
                    </a:extLst>
                  </p:cNvPr>
                  <p:cNvGrpSpPr/>
                  <p:nvPr/>
                </p:nvGrpSpPr>
                <p:grpSpPr>
                  <a:xfrm>
                    <a:off x="11215270" y="3886958"/>
                    <a:ext cx="76825" cy="9460"/>
                    <a:chOff x="11215270" y="3886958"/>
                    <a:chExt cx="76825" cy="9460"/>
                  </a:xfrm>
                  <a:solidFill>
                    <a:srgbClr val="AF4545"/>
                  </a:solidFill>
                </p:grpSpPr>
                <p:sp>
                  <p:nvSpPr>
                    <p:cNvPr id="783" name="Hình tự do: Hình 782">
                      <a:extLst>
                        <a:ext uri="{FF2B5EF4-FFF2-40B4-BE49-F238E27FC236}">
                          <a16:creationId xmlns:a16="http://schemas.microsoft.com/office/drawing/2014/main" id="{5C9C7DE6-CBF9-D19F-3C84-CA2A5C4DB7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15270" y="3886958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38 h 9445"/>
                        <a:gd name="connsiteX1" fmla="*/ 4738 w 9445"/>
                        <a:gd name="connsiteY1" fmla="*/ 9445 h 9445"/>
                        <a:gd name="connsiteX2" fmla="*/ 0 w 9445"/>
                        <a:gd name="connsiteY2" fmla="*/ 4738 h 9445"/>
                        <a:gd name="connsiteX3" fmla="*/ 4738 w 9445"/>
                        <a:gd name="connsiteY3" fmla="*/ 0 h 9445"/>
                        <a:gd name="connsiteX4" fmla="*/ 9445 w 9445"/>
                        <a:gd name="connsiteY4" fmla="*/ 4738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38"/>
                          </a:moveTo>
                          <a:cubicBezTo>
                            <a:pt x="9445" y="7326"/>
                            <a:pt x="7326" y="9445"/>
                            <a:pt x="4738" y="9445"/>
                          </a:cubicBezTo>
                          <a:cubicBezTo>
                            <a:pt x="2120" y="9445"/>
                            <a:pt x="0" y="7326"/>
                            <a:pt x="0" y="4738"/>
                          </a:cubicBezTo>
                          <a:cubicBezTo>
                            <a:pt x="0" y="2120"/>
                            <a:pt x="2120" y="0"/>
                            <a:pt x="4738" y="0"/>
                          </a:cubicBezTo>
                          <a:cubicBezTo>
                            <a:pt x="7326" y="0"/>
                            <a:pt x="9445" y="2120"/>
                            <a:pt x="9445" y="473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84" name="Hình tự do: Hình 783">
                      <a:extLst>
                        <a:ext uri="{FF2B5EF4-FFF2-40B4-BE49-F238E27FC236}">
                          <a16:creationId xmlns:a16="http://schemas.microsoft.com/office/drawing/2014/main" id="{750FC8C1-8D30-517E-BBE8-1F409FA0C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82650" y="3886974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23 h 9445"/>
                        <a:gd name="connsiteX1" fmla="*/ 4723 w 9445"/>
                        <a:gd name="connsiteY1" fmla="*/ 9446 h 9445"/>
                        <a:gd name="connsiteX2" fmla="*/ 0 w 9445"/>
                        <a:gd name="connsiteY2" fmla="*/ 4723 h 9445"/>
                        <a:gd name="connsiteX3" fmla="*/ 4723 w 9445"/>
                        <a:gd name="connsiteY3" fmla="*/ 0 h 9445"/>
                        <a:gd name="connsiteX4" fmla="*/ 9445 w 9445"/>
                        <a:gd name="connsiteY4" fmla="*/ 4723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23"/>
                          </a:moveTo>
                          <a:cubicBezTo>
                            <a:pt x="9445" y="7331"/>
                            <a:pt x="7331" y="9446"/>
                            <a:pt x="4723" y="9446"/>
                          </a:cubicBezTo>
                          <a:cubicBezTo>
                            <a:pt x="2115" y="9446"/>
                            <a:pt x="0" y="7331"/>
                            <a:pt x="0" y="4723"/>
                          </a:cubicBezTo>
                          <a:cubicBezTo>
                            <a:pt x="0" y="2115"/>
                            <a:pt x="2115" y="0"/>
                            <a:pt x="4723" y="0"/>
                          </a:cubicBezTo>
                          <a:cubicBezTo>
                            <a:pt x="7331" y="0"/>
                            <a:pt x="9445" y="2115"/>
                            <a:pt x="9445" y="4723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707" name="Đồ họa 3">
              <a:extLst>
                <a:ext uri="{FF2B5EF4-FFF2-40B4-BE49-F238E27FC236}">
                  <a16:creationId xmlns:a16="http://schemas.microsoft.com/office/drawing/2014/main" id="{60C98121-B7FC-2343-60A7-2A8B4C0BD9BF}"/>
                </a:ext>
              </a:extLst>
            </p:cNvPr>
            <p:cNvGrpSpPr/>
            <p:nvPr/>
          </p:nvGrpSpPr>
          <p:grpSpPr>
            <a:xfrm>
              <a:off x="10855786" y="3291091"/>
              <a:ext cx="558955" cy="618217"/>
              <a:chOff x="10855786" y="3291091"/>
              <a:chExt cx="558955" cy="618217"/>
            </a:xfrm>
            <a:solidFill>
              <a:srgbClr val="AF4545"/>
            </a:solidFill>
          </p:grpSpPr>
          <p:sp>
            <p:nvSpPr>
              <p:cNvPr id="771" name="Hình tự do: Hình 770">
                <a:extLst>
                  <a:ext uri="{FF2B5EF4-FFF2-40B4-BE49-F238E27FC236}">
                    <a16:creationId xmlns:a16="http://schemas.microsoft.com/office/drawing/2014/main" id="{B1329DB1-DD57-DD9B-FDF5-F2AF761F7BAE}"/>
                  </a:ext>
                </a:extLst>
              </p:cNvPr>
              <p:cNvSpPr/>
              <p:nvPr/>
            </p:nvSpPr>
            <p:spPr>
              <a:xfrm>
                <a:off x="10855786" y="3291091"/>
                <a:ext cx="283252" cy="618217"/>
              </a:xfrm>
              <a:custGeom>
                <a:avLst/>
                <a:gdLst>
                  <a:gd name="connsiteX0" fmla="*/ 264345 w 283252"/>
                  <a:gd name="connsiteY0" fmla="*/ 93113 h 618217"/>
                  <a:gd name="connsiteX1" fmla="*/ 269394 w 283252"/>
                  <a:gd name="connsiteY1" fmla="*/ 70388 h 618217"/>
                  <a:gd name="connsiteX2" fmla="*/ 269394 w 283252"/>
                  <a:gd name="connsiteY2" fmla="*/ 70357 h 618217"/>
                  <a:gd name="connsiteX3" fmla="*/ 280835 w 283252"/>
                  <a:gd name="connsiteY3" fmla="*/ 18797 h 618217"/>
                  <a:gd name="connsiteX4" fmla="*/ 280835 w 283252"/>
                  <a:gd name="connsiteY4" fmla="*/ 18797 h 618217"/>
                  <a:gd name="connsiteX5" fmla="*/ 283079 w 283252"/>
                  <a:gd name="connsiteY5" fmla="*/ 8697 h 618217"/>
                  <a:gd name="connsiteX6" fmla="*/ 276065 w 283252"/>
                  <a:gd name="connsiteY6" fmla="*/ 0 h 618217"/>
                  <a:gd name="connsiteX7" fmla="*/ 267555 w 283252"/>
                  <a:gd name="connsiteY7" fmla="*/ 0 h 618217"/>
                  <a:gd name="connsiteX8" fmla="*/ 260916 w 283252"/>
                  <a:gd name="connsiteY8" fmla="*/ 0 h 618217"/>
                  <a:gd name="connsiteX9" fmla="*/ 237474 w 283252"/>
                  <a:gd name="connsiteY9" fmla="*/ 0 h 618217"/>
                  <a:gd name="connsiteX10" fmla="*/ 217336 w 283252"/>
                  <a:gd name="connsiteY10" fmla="*/ 0 h 618217"/>
                  <a:gd name="connsiteX11" fmla="*/ 197978 w 283252"/>
                  <a:gd name="connsiteY11" fmla="*/ 0 h 618217"/>
                  <a:gd name="connsiteX12" fmla="*/ 186693 w 283252"/>
                  <a:gd name="connsiteY12" fmla="*/ 0 h 618217"/>
                  <a:gd name="connsiteX13" fmla="*/ 174037 w 283252"/>
                  <a:gd name="connsiteY13" fmla="*/ 0 h 618217"/>
                  <a:gd name="connsiteX14" fmla="*/ 155957 w 283252"/>
                  <a:gd name="connsiteY14" fmla="*/ 0 h 618217"/>
                  <a:gd name="connsiteX15" fmla="*/ 154617 w 283252"/>
                  <a:gd name="connsiteY15" fmla="*/ 0 h 618217"/>
                  <a:gd name="connsiteX16" fmla="*/ 141399 w 283252"/>
                  <a:gd name="connsiteY16" fmla="*/ 0 h 618217"/>
                  <a:gd name="connsiteX17" fmla="*/ 137160 w 283252"/>
                  <a:gd name="connsiteY17" fmla="*/ 0 h 618217"/>
                  <a:gd name="connsiteX18" fmla="*/ 128681 w 283252"/>
                  <a:gd name="connsiteY18" fmla="*/ 38155 h 618217"/>
                  <a:gd name="connsiteX19" fmla="*/ 128681 w 283252"/>
                  <a:gd name="connsiteY19" fmla="*/ 38187 h 618217"/>
                  <a:gd name="connsiteX20" fmla="*/ 122633 w 283252"/>
                  <a:gd name="connsiteY20" fmla="*/ 65494 h 618217"/>
                  <a:gd name="connsiteX21" fmla="*/ 89310 w 283252"/>
                  <a:gd name="connsiteY21" fmla="*/ 215591 h 618217"/>
                  <a:gd name="connsiteX22" fmla="*/ 89310 w 283252"/>
                  <a:gd name="connsiteY22" fmla="*/ 215591 h 618217"/>
                  <a:gd name="connsiteX23" fmla="*/ 84540 w 283252"/>
                  <a:gd name="connsiteY23" fmla="*/ 237162 h 618217"/>
                  <a:gd name="connsiteX24" fmla="*/ 84540 w 283252"/>
                  <a:gd name="connsiteY24" fmla="*/ 237162 h 618217"/>
                  <a:gd name="connsiteX25" fmla="*/ 46385 w 283252"/>
                  <a:gd name="connsiteY25" fmla="*/ 409142 h 618217"/>
                  <a:gd name="connsiteX26" fmla="*/ 41896 w 283252"/>
                  <a:gd name="connsiteY26" fmla="*/ 429342 h 618217"/>
                  <a:gd name="connsiteX27" fmla="*/ 41896 w 283252"/>
                  <a:gd name="connsiteY27" fmla="*/ 429342 h 618217"/>
                  <a:gd name="connsiteX28" fmla="*/ 29209 w 283252"/>
                  <a:gd name="connsiteY28" fmla="*/ 486481 h 618217"/>
                  <a:gd name="connsiteX29" fmla="*/ 29209 w 283252"/>
                  <a:gd name="connsiteY29" fmla="*/ 486481 h 618217"/>
                  <a:gd name="connsiteX30" fmla="*/ 24751 w 283252"/>
                  <a:gd name="connsiteY30" fmla="*/ 506650 h 618217"/>
                  <a:gd name="connsiteX31" fmla="*/ 10131 w 283252"/>
                  <a:gd name="connsiteY31" fmla="*/ 572518 h 618217"/>
                  <a:gd name="connsiteX32" fmla="*/ 3553 w 283252"/>
                  <a:gd name="connsiteY32" fmla="*/ 602164 h 618217"/>
                  <a:gd name="connsiteX33" fmla="*/ 3553 w 283252"/>
                  <a:gd name="connsiteY33" fmla="*/ 602164 h 618217"/>
                  <a:gd name="connsiteX34" fmla="*/ 0 w 283252"/>
                  <a:gd name="connsiteY34" fmla="*/ 618217 h 618217"/>
                  <a:gd name="connsiteX35" fmla="*/ 17457 w 283252"/>
                  <a:gd name="connsiteY35" fmla="*/ 618217 h 618217"/>
                  <a:gd name="connsiteX36" fmla="*/ 83886 w 283252"/>
                  <a:gd name="connsiteY36" fmla="*/ 618217 h 618217"/>
                  <a:gd name="connsiteX37" fmla="*/ 97944 w 283252"/>
                  <a:gd name="connsiteY37" fmla="*/ 618217 h 618217"/>
                  <a:gd name="connsiteX38" fmla="*/ 110663 w 283252"/>
                  <a:gd name="connsiteY38" fmla="*/ 618217 h 618217"/>
                  <a:gd name="connsiteX39" fmla="*/ 121667 w 283252"/>
                  <a:gd name="connsiteY39" fmla="*/ 618217 h 618217"/>
                  <a:gd name="connsiteX40" fmla="*/ 130395 w 283252"/>
                  <a:gd name="connsiteY40" fmla="*/ 618217 h 618217"/>
                  <a:gd name="connsiteX41" fmla="*/ 147852 w 283252"/>
                  <a:gd name="connsiteY41" fmla="*/ 618217 h 618217"/>
                  <a:gd name="connsiteX42" fmla="*/ 261476 w 283252"/>
                  <a:gd name="connsiteY42" fmla="*/ 106050 h 618217"/>
                  <a:gd name="connsiteX43" fmla="*/ 264345 w 283252"/>
                  <a:gd name="connsiteY43" fmla="*/ 93113 h 618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83252" h="618217">
                    <a:moveTo>
                      <a:pt x="264345" y="93113"/>
                    </a:moveTo>
                    <a:lnTo>
                      <a:pt x="269394" y="70388"/>
                    </a:lnTo>
                    <a:lnTo>
                      <a:pt x="269394" y="70357"/>
                    </a:lnTo>
                    <a:lnTo>
                      <a:pt x="280835" y="18797"/>
                    </a:lnTo>
                    <a:lnTo>
                      <a:pt x="280835" y="18797"/>
                    </a:lnTo>
                    <a:lnTo>
                      <a:pt x="283079" y="8697"/>
                    </a:lnTo>
                    <a:cubicBezTo>
                      <a:pt x="284077" y="4239"/>
                      <a:pt x="280648" y="0"/>
                      <a:pt x="276065" y="0"/>
                    </a:cubicBezTo>
                    <a:lnTo>
                      <a:pt x="267555" y="0"/>
                    </a:lnTo>
                    <a:lnTo>
                      <a:pt x="260916" y="0"/>
                    </a:lnTo>
                    <a:lnTo>
                      <a:pt x="237474" y="0"/>
                    </a:lnTo>
                    <a:lnTo>
                      <a:pt x="217336" y="0"/>
                    </a:lnTo>
                    <a:lnTo>
                      <a:pt x="197978" y="0"/>
                    </a:lnTo>
                    <a:lnTo>
                      <a:pt x="186693" y="0"/>
                    </a:lnTo>
                    <a:lnTo>
                      <a:pt x="174037" y="0"/>
                    </a:lnTo>
                    <a:lnTo>
                      <a:pt x="155957" y="0"/>
                    </a:lnTo>
                    <a:lnTo>
                      <a:pt x="154617" y="0"/>
                    </a:lnTo>
                    <a:lnTo>
                      <a:pt x="141399" y="0"/>
                    </a:lnTo>
                    <a:lnTo>
                      <a:pt x="137160" y="0"/>
                    </a:lnTo>
                    <a:lnTo>
                      <a:pt x="128681" y="38155"/>
                    </a:lnTo>
                    <a:cubicBezTo>
                      <a:pt x="128681" y="38187"/>
                      <a:pt x="128681" y="38187"/>
                      <a:pt x="128681" y="38187"/>
                    </a:cubicBezTo>
                    <a:lnTo>
                      <a:pt x="122633" y="65494"/>
                    </a:lnTo>
                    <a:lnTo>
                      <a:pt x="89310" y="215591"/>
                    </a:lnTo>
                    <a:lnTo>
                      <a:pt x="89310" y="215591"/>
                    </a:lnTo>
                    <a:lnTo>
                      <a:pt x="84540" y="237162"/>
                    </a:lnTo>
                    <a:lnTo>
                      <a:pt x="84540" y="237162"/>
                    </a:lnTo>
                    <a:lnTo>
                      <a:pt x="46385" y="409142"/>
                    </a:lnTo>
                    <a:lnTo>
                      <a:pt x="41896" y="429342"/>
                    </a:lnTo>
                    <a:cubicBezTo>
                      <a:pt x="41896" y="429342"/>
                      <a:pt x="41896" y="429342"/>
                      <a:pt x="41896" y="429342"/>
                    </a:cubicBezTo>
                    <a:lnTo>
                      <a:pt x="29209" y="486481"/>
                    </a:lnTo>
                    <a:lnTo>
                      <a:pt x="29209" y="486481"/>
                    </a:lnTo>
                    <a:lnTo>
                      <a:pt x="24751" y="506650"/>
                    </a:lnTo>
                    <a:lnTo>
                      <a:pt x="10131" y="572518"/>
                    </a:lnTo>
                    <a:lnTo>
                      <a:pt x="3553" y="602164"/>
                    </a:lnTo>
                    <a:cubicBezTo>
                      <a:pt x="3553" y="602164"/>
                      <a:pt x="3553" y="602164"/>
                      <a:pt x="3553" y="602164"/>
                    </a:cubicBezTo>
                    <a:lnTo>
                      <a:pt x="0" y="618217"/>
                    </a:lnTo>
                    <a:lnTo>
                      <a:pt x="17457" y="618217"/>
                    </a:lnTo>
                    <a:lnTo>
                      <a:pt x="83886" y="618217"/>
                    </a:lnTo>
                    <a:lnTo>
                      <a:pt x="97944" y="618217"/>
                    </a:lnTo>
                    <a:lnTo>
                      <a:pt x="110663" y="618217"/>
                    </a:lnTo>
                    <a:lnTo>
                      <a:pt x="121667" y="618217"/>
                    </a:lnTo>
                    <a:lnTo>
                      <a:pt x="130395" y="618217"/>
                    </a:lnTo>
                    <a:lnTo>
                      <a:pt x="147852" y="618217"/>
                    </a:lnTo>
                    <a:lnTo>
                      <a:pt x="261476" y="106050"/>
                    </a:lnTo>
                    <a:lnTo>
                      <a:pt x="264345" y="93113"/>
                    </a:lnTo>
                    <a:close/>
                  </a:path>
                </a:pathLst>
              </a:custGeom>
              <a:solidFill>
                <a:srgbClr val="AF4545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2" name="Hình tự do: Hình 771">
                <a:extLst>
                  <a:ext uri="{FF2B5EF4-FFF2-40B4-BE49-F238E27FC236}">
                    <a16:creationId xmlns:a16="http://schemas.microsoft.com/office/drawing/2014/main" id="{7754F3B6-1F2B-87F7-ED7A-53F0DA5407B5}"/>
                  </a:ext>
                </a:extLst>
              </p:cNvPr>
              <p:cNvSpPr/>
              <p:nvPr/>
            </p:nvSpPr>
            <p:spPr>
              <a:xfrm>
                <a:off x="11036401" y="3373543"/>
                <a:ext cx="242075" cy="535765"/>
              </a:xfrm>
              <a:custGeom>
                <a:avLst/>
                <a:gdLst>
                  <a:gd name="connsiteX0" fmla="*/ 172354 w 242075"/>
                  <a:gd name="connsiteY0" fmla="*/ 322264 h 535765"/>
                  <a:gd name="connsiteX1" fmla="*/ 206675 w 242075"/>
                  <a:gd name="connsiteY1" fmla="*/ 167585 h 535765"/>
                  <a:gd name="connsiteX2" fmla="*/ 211195 w 242075"/>
                  <a:gd name="connsiteY2" fmla="*/ 147167 h 535765"/>
                  <a:gd name="connsiteX3" fmla="*/ 219612 w 242075"/>
                  <a:gd name="connsiteY3" fmla="*/ 109136 h 535765"/>
                  <a:gd name="connsiteX4" fmla="*/ 219612 w 242075"/>
                  <a:gd name="connsiteY4" fmla="*/ 109136 h 535765"/>
                  <a:gd name="connsiteX5" fmla="*/ 228309 w 242075"/>
                  <a:gd name="connsiteY5" fmla="*/ 69952 h 535765"/>
                  <a:gd name="connsiteX6" fmla="*/ 228309 w 242075"/>
                  <a:gd name="connsiteY6" fmla="*/ 69952 h 535765"/>
                  <a:gd name="connsiteX7" fmla="*/ 236944 w 242075"/>
                  <a:gd name="connsiteY7" fmla="*/ 31079 h 535765"/>
                  <a:gd name="connsiteX8" fmla="*/ 241900 w 242075"/>
                  <a:gd name="connsiteY8" fmla="*/ 8697 h 535765"/>
                  <a:gd name="connsiteX9" fmla="*/ 234918 w 242075"/>
                  <a:gd name="connsiteY9" fmla="*/ 0 h 535765"/>
                  <a:gd name="connsiteX10" fmla="*/ 231894 w 242075"/>
                  <a:gd name="connsiteY10" fmla="*/ 0 h 535765"/>
                  <a:gd name="connsiteX11" fmla="*/ 151842 w 242075"/>
                  <a:gd name="connsiteY11" fmla="*/ 0 h 535765"/>
                  <a:gd name="connsiteX12" fmla="*/ 138656 w 242075"/>
                  <a:gd name="connsiteY12" fmla="*/ 0 h 535765"/>
                  <a:gd name="connsiteX13" fmla="*/ 130832 w 242075"/>
                  <a:gd name="connsiteY13" fmla="*/ 0 h 535765"/>
                  <a:gd name="connsiteX14" fmla="*/ 127652 w 242075"/>
                  <a:gd name="connsiteY14" fmla="*/ 0 h 535765"/>
                  <a:gd name="connsiteX15" fmla="*/ 118862 w 242075"/>
                  <a:gd name="connsiteY15" fmla="*/ 0 h 535765"/>
                  <a:gd name="connsiteX16" fmla="*/ 116711 w 242075"/>
                  <a:gd name="connsiteY16" fmla="*/ 9726 h 535765"/>
                  <a:gd name="connsiteX17" fmla="*/ 116711 w 242075"/>
                  <a:gd name="connsiteY17" fmla="*/ 9757 h 535765"/>
                  <a:gd name="connsiteX18" fmla="*/ 109323 w 242075"/>
                  <a:gd name="connsiteY18" fmla="*/ 42987 h 535765"/>
                  <a:gd name="connsiteX19" fmla="*/ 109323 w 242075"/>
                  <a:gd name="connsiteY19" fmla="*/ 42987 h 535765"/>
                  <a:gd name="connsiteX20" fmla="*/ 105769 w 242075"/>
                  <a:gd name="connsiteY20" fmla="*/ 59073 h 535765"/>
                  <a:gd name="connsiteX21" fmla="*/ 92583 w 242075"/>
                  <a:gd name="connsiteY21" fmla="*/ 118425 h 535765"/>
                  <a:gd name="connsiteX22" fmla="*/ 92583 w 242075"/>
                  <a:gd name="connsiteY22" fmla="*/ 118456 h 535765"/>
                  <a:gd name="connsiteX23" fmla="*/ 73038 w 242075"/>
                  <a:gd name="connsiteY23" fmla="*/ 206551 h 535765"/>
                  <a:gd name="connsiteX24" fmla="*/ 31048 w 242075"/>
                  <a:gd name="connsiteY24" fmla="*/ 395769 h 535765"/>
                  <a:gd name="connsiteX25" fmla="*/ 22444 w 242075"/>
                  <a:gd name="connsiteY25" fmla="*/ 434548 h 535765"/>
                  <a:gd name="connsiteX26" fmla="*/ 22444 w 242075"/>
                  <a:gd name="connsiteY26" fmla="*/ 434579 h 535765"/>
                  <a:gd name="connsiteX27" fmla="*/ 14589 w 242075"/>
                  <a:gd name="connsiteY27" fmla="*/ 470022 h 535765"/>
                  <a:gd name="connsiteX28" fmla="*/ 4645 w 242075"/>
                  <a:gd name="connsiteY28" fmla="*/ 514755 h 535765"/>
                  <a:gd name="connsiteX29" fmla="*/ 4645 w 242075"/>
                  <a:gd name="connsiteY29" fmla="*/ 514755 h 535765"/>
                  <a:gd name="connsiteX30" fmla="*/ 0 w 242075"/>
                  <a:gd name="connsiteY30" fmla="*/ 535766 h 535765"/>
                  <a:gd name="connsiteX31" fmla="*/ 7294 w 242075"/>
                  <a:gd name="connsiteY31" fmla="*/ 535766 h 535765"/>
                  <a:gd name="connsiteX32" fmla="*/ 11939 w 242075"/>
                  <a:gd name="connsiteY32" fmla="*/ 535766 h 535765"/>
                  <a:gd name="connsiteX33" fmla="*/ 27619 w 242075"/>
                  <a:gd name="connsiteY33" fmla="*/ 535766 h 535765"/>
                  <a:gd name="connsiteX34" fmla="*/ 64341 w 242075"/>
                  <a:gd name="connsiteY34" fmla="*/ 535766 h 535765"/>
                  <a:gd name="connsiteX35" fmla="*/ 75563 w 242075"/>
                  <a:gd name="connsiteY35" fmla="*/ 535766 h 535765"/>
                  <a:gd name="connsiteX36" fmla="*/ 91429 w 242075"/>
                  <a:gd name="connsiteY36" fmla="*/ 535766 h 535765"/>
                  <a:gd name="connsiteX37" fmla="*/ 104055 w 242075"/>
                  <a:gd name="connsiteY37" fmla="*/ 535766 h 535765"/>
                  <a:gd name="connsiteX38" fmla="*/ 113001 w 242075"/>
                  <a:gd name="connsiteY38" fmla="*/ 535766 h 535765"/>
                  <a:gd name="connsiteX39" fmla="*/ 124971 w 242075"/>
                  <a:gd name="connsiteY39" fmla="*/ 535766 h 535765"/>
                  <a:gd name="connsiteX40" fmla="*/ 134386 w 242075"/>
                  <a:gd name="connsiteY40" fmla="*/ 493308 h 535765"/>
                  <a:gd name="connsiteX41" fmla="*/ 139280 w 242075"/>
                  <a:gd name="connsiteY41" fmla="*/ 471238 h 535765"/>
                  <a:gd name="connsiteX42" fmla="*/ 139280 w 242075"/>
                  <a:gd name="connsiteY42" fmla="*/ 471207 h 535765"/>
                  <a:gd name="connsiteX43" fmla="*/ 168520 w 242075"/>
                  <a:gd name="connsiteY43" fmla="*/ 339409 h 535765"/>
                  <a:gd name="connsiteX44" fmla="*/ 172354 w 242075"/>
                  <a:gd name="connsiteY44" fmla="*/ 322264 h 535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42075" h="535765">
                    <a:moveTo>
                      <a:pt x="172354" y="322264"/>
                    </a:moveTo>
                    <a:lnTo>
                      <a:pt x="206675" y="167585"/>
                    </a:lnTo>
                    <a:lnTo>
                      <a:pt x="211195" y="147167"/>
                    </a:lnTo>
                    <a:lnTo>
                      <a:pt x="219612" y="109136"/>
                    </a:lnTo>
                    <a:lnTo>
                      <a:pt x="219612" y="109136"/>
                    </a:lnTo>
                    <a:lnTo>
                      <a:pt x="228309" y="69952"/>
                    </a:lnTo>
                    <a:lnTo>
                      <a:pt x="228309" y="69952"/>
                    </a:lnTo>
                    <a:lnTo>
                      <a:pt x="236944" y="31079"/>
                    </a:lnTo>
                    <a:lnTo>
                      <a:pt x="241900" y="8697"/>
                    </a:lnTo>
                    <a:cubicBezTo>
                      <a:pt x="242898" y="4239"/>
                      <a:pt x="239500" y="0"/>
                      <a:pt x="234918" y="0"/>
                    </a:cubicBezTo>
                    <a:lnTo>
                      <a:pt x="231894" y="0"/>
                    </a:lnTo>
                    <a:lnTo>
                      <a:pt x="151842" y="0"/>
                    </a:lnTo>
                    <a:lnTo>
                      <a:pt x="138656" y="0"/>
                    </a:lnTo>
                    <a:lnTo>
                      <a:pt x="130832" y="0"/>
                    </a:lnTo>
                    <a:lnTo>
                      <a:pt x="127652" y="0"/>
                    </a:lnTo>
                    <a:lnTo>
                      <a:pt x="118862" y="0"/>
                    </a:lnTo>
                    <a:lnTo>
                      <a:pt x="116711" y="9726"/>
                    </a:lnTo>
                    <a:lnTo>
                      <a:pt x="116711" y="9757"/>
                    </a:lnTo>
                    <a:lnTo>
                      <a:pt x="109323" y="42987"/>
                    </a:lnTo>
                    <a:lnTo>
                      <a:pt x="109323" y="42987"/>
                    </a:lnTo>
                    <a:lnTo>
                      <a:pt x="105769" y="59073"/>
                    </a:lnTo>
                    <a:lnTo>
                      <a:pt x="92583" y="118425"/>
                    </a:lnTo>
                    <a:cubicBezTo>
                      <a:pt x="92583" y="118425"/>
                      <a:pt x="92583" y="118456"/>
                      <a:pt x="92583" y="118456"/>
                    </a:cubicBezTo>
                    <a:lnTo>
                      <a:pt x="73038" y="206551"/>
                    </a:lnTo>
                    <a:lnTo>
                      <a:pt x="31048" y="395769"/>
                    </a:lnTo>
                    <a:lnTo>
                      <a:pt x="22444" y="434548"/>
                    </a:lnTo>
                    <a:lnTo>
                      <a:pt x="22444" y="434579"/>
                    </a:lnTo>
                    <a:lnTo>
                      <a:pt x="14589" y="470022"/>
                    </a:lnTo>
                    <a:lnTo>
                      <a:pt x="4645" y="514755"/>
                    </a:lnTo>
                    <a:lnTo>
                      <a:pt x="4645" y="514755"/>
                    </a:lnTo>
                    <a:lnTo>
                      <a:pt x="0" y="535766"/>
                    </a:lnTo>
                    <a:lnTo>
                      <a:pt x="7294" y="535766"/>
                    </a:lnTo>
                    <a:lnTo>
                      <a:pt x="11939" y="535766"/>
                    </a:lnTo>
                    <a:lnTo>
                      <a:pt x="27619" y="535766"/>
                    </a:lnTo>
                    <a:lnTo>
                      <a:pt x="64341" y="535766"/>
                    </a:lnTo>
                    <a:lnTo>
                      <a:pt x="75563" y="535766"/>
                    </a:lnTo>
                    <a:lnTo>
                      <a:pt x="91429" y="535766"/>
                    </a:lnTo>
                    <a:lnTo>
                      <a:pt x="104055" y="535766"/>
                    </a:lnTo>
                    <a:lnTo>
                      <a:pt x="113001" y="535766"/>
                    </a:lnTo>
                    <a:lnTo>
                      <a:pt x="124971" y="535766"/>
                    </a:lnTo>
                    <a:lnTo>
                      <a:pt x="134386" y="493308"/>
                    </a:lnTo>
                    <a:lnTo>
                      <a:pt x="139280" y="471238"/>
                    </a:lnTo>
                    <a:lnTo>
                      <a:pt x="139280" y="471207"/>
                    </a:lnTo>
                    <a:lnTo>
                      <a:pt x="168520" y="339409"/>
                    </a:lnTo>
                    <a:lnTo>
                      <a:pt x="172354" y="322264"/>
                    </a:lnTo>
                    <a:close/>
                  </a:path>
                </a:pathLst>
              </a:custGeom>
              <a:solidFill>
                <a:srgbClr val="AF4545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3" name="Hình tự do: Hình 772">
                <a:extLst>
                  <a:ext uri="{FF2B5EF4-FFF2-40B4-BE49-F238E27FC236}">
                    <a16:creationId xmlns:a16="http://schemas.microsoft.com/office/drawing/2014/main" id="{DFDD5203-93FA-155B-BA8A-154082580919}"/>
                  </a:ext>
                </a:extLst>
              </p:cNvPr>
              <p:cNvSpPr/>
              <p:nvPr/>
            </p:nvSpPr>
            <p:spPr>
              <a:xfrm>
                <a:off x="11204640" y="3444337"/>
                <a:ext cx="210101" cy="464972"/>
              </a:xfrm>
              <a:custGeom>
                <a:avLst/>
                <a:gdLst>
                  <a:gd name="connsiteX0" fmla="*/ 203870 w 210101"/>
                  <a:gd name="connsiteY0" fmla="*/ 0 h 464972"/>
                  <a:gd name="connsiteX1" fmla="*/ 201251 w 210101"/>
                  <a:gd name="connsiteY1" fmla="*/ 0 h 464972"/>
                  <a:gd name="connsiteX2" fmla="*/ 131798 w 210101"/>
                  <a:gd name="connsiteY2" fmla="*/ 0 h 464972"/>
                  <a:gd name="connsiteX3" fmla="*/ 120327 w 210101"/>
                  <a:gd name="connsiteY3" fmla="*/ 0 h 464972"/>
                  <a:gd name="connsiteX4" fmla="*/ 113562 w 210101"/>
                  <a:gd name="connsiteY4" fmla="*/ 0 h 464972"/>
                  <a:gd name="connsiteX5" fmla="*/ 110788 w 210101"/>
                  <a:gd name="connsiteY5" fmla="*/ 0 h 464972"/>
                  <a:gd name="connsiteX6" fmla="*/ 103182 w 210101"/>
                  <a:gd name="connsiteY6" fmla="*/ 0 h 464972"/>
                  <a:gd name="connsiteX7" fmla="*/ 101311 w 210101"/>
                  <a:gd name="connsiteY7" fmla="*/ 8479 h 464972"/>
                  <a:gd name="connsiteX8" fmla="*/ 101311 w 210101"/>
                  <a:gd name="connsiteY8" fmla="*/ 8479 h 464972"/>
                  <a:gd name="connsiteX9" fmla="*/ 94890 w 210101"/>
                  <a:gd name="connsiteY9" fmla="*/ 37314 h 464972"/>
                  <a:gd name="connsiteX10" fmla="*/ 94890 w 210101"/>
                  <a:gd name="connsiteY10" fmla="*/ 37345 h 464972"/>
                  <a:gd name="connsiteX11" fmla="*/ 91804 w 210101"/>
                  <a:gd name="connsiteY11" fmla="*/ 51279 h 464972"/>
                  <a:gd name="connsiteX12" fmla="*/ 80363 w 210101"/>
                  <a:gd name="connsiteY12" fmla="*/ 102808 h 464972"/>
                  <a:gd name="connsiteX13" fmla="*/ 80363 w 210101"/>
                  <a:gd name="connsiteY13" fmla="*/ 102808 h 464972"/>
                  <a:gd name="connsiteX14" fmla="*/ 63406 w 210101"/>
                  <a:gd name="connsiteY14" fmla="*/ 179274 h 464972"/>
                  <a:gd name="connsiteX15" fmla="*/ 26964 w 210101"/>
                  <a:gd name="connsiteY15" fmla="*/ 343461 h 464972"/>
                  <a:gd name="connsiteX16" fmla="*/ 19483 w 210101"/>
                  <a:gd name="connsiteY16" fmla="*/ 377159 h 464972"/>
                  <a:gd name="connsiteX17" fmla="*/ 19483 w 210101"/>
                  <a:gd name="connsiteY17" fmla="*/ 377159 h 464972"/>
                  <a:gd name="connsiteX18" fmla="*/ 12656 w 210101"/>
                  <a:gd name="connsiteY18" fmla="*/ 407926 h 464972"/>
                  <a:gd name="connsiteX19" fmla="*/ 4053 w 210101"/>
                  <a:gd name="connsiteY19" fmla="*/ 446736 h 464972"/>
                  <a:gd name="connsiteX20" fmla="*/ 4053 w 210101"/>
                  <a:gd name="connsiteY20" fmla="*/ 446736 h 464972"/>
                  <a:gd name="connsiteX21" fmla="*/ 0 w 210101"/>
                  <a:gd name="connsiteY21" fmla="*/ 464972 h 464972"/>
                  <a:gd name="connsiteX22" fmla="*/ 6359 w 210101"/>
                  <a:gd name="connsiteY22" fmla="*/ 464972 h 464972"/>
                  <a:gd name="connsiteX23" fmla="*/ 10412 w 210101"/>
                  <a:gd name="connsiteY23" fmla="*/ 464972 h 464972"/>
                  <a:gd name="connsiteX24" fmla="*/ 23972 w 210101"/>
                  <a:gd name="connsiteY24" fmla="*/ 464972 h 464972"/>
                  <a:gd name="connsiteX25" fmla="*/ 55862 w 210101"/>
                  <a:gd name="connsiteY25" fmla="*/ 464972 h 464972"/>
                  <a:gd name="connsiteX26" fmla="*/ 65588 w 210101"/>
                  <a:gd name="connsiteY26" fmla="*/ 464972 h 464972"/>
                  <a:gd name="connsiteX27" fmla="*/ 79366 w 210101"/>
                  <a:gd name="connsiteY27" fmla="*/ 464972 h 464972"/>
                  <a:gd name="connsiteX28" fmla="*/ 90307 w 210101"/>
                  <a:gd name="connsiteY28" fmla="*/ 464972 h 464972"/>
                  <a:gd name="connsiteX29" fmla="*/ 98100 w 210101"/>
                  <a:gd name="connsiteY29" fmla="*/ 464972 h 464972"/>
                  <a:gd name="connsiteX30" fmla="*/ 108481 w 210101"/>
                  <a:gd name="connsiteY30" fmla="*/ 464972 h 464972"/>
                  <a:gd name="connsiteX31" fmla="*/ 116648 w 210101"/>
                  <a:gd name="connsiteY31" fmla="*/ 428126 h 464972"/>
                  <a:gd name="connsiteX32" fmla="*/ 120919 w 210101"/>
                  <a:gd name="connsiteY32" fmla="*/ 408955 h 464972"/>
                  <a:gd name="connsiteX33" fmla="*/ 120919 w 210101"/>
                  <a:gd name="connsiteY33" fmla="*/ 408955 h 464972"/>
                  <a:gd name="connsiteX34" fmla="*/ 146294 w 210101"/>
                  <a:gd name="connsiteY34" fmla="*/ 294551 h 464972"/>
                  <a:gd name="connsiteX35" fmla="*/ 149598 w 210101"/>
                  <a:gd name="connsiteY35" fmla="*/ 279682 h 464972"/>
                  <a:gd name="connsiteX36" fmla="*/ 179368 w 210101"/>
                  <a:gd name="connsiteY36" fmla="*/ 145452 h 464972"/>
                  <a:gd name="connsiteX37" fmla="*/ 183296 w 210101"/>
                  <a:gd name="connsiteY37" fmla="*/ 127746 h 464972"/>
                  <a:gd name="connsiteX38" fmla="*/ 190621 w 210101"/>
                  <a:gd name="connsiteY38" fmla="*/ 94734 h 464972"/>
                  <a:gd name="connsiteX39" fmla="*/ 190621 w 210101"/>
                  <a:gd name="connsiteY39" fmla="*/ 94734 h 464972"/>
                  <a:gd name="connsiteX40" fmla="*/ 198165 w 210101"/>
                  <a:gd name="connsiteY40" fmla="*/ 60724 h 464972"/>
                  <a:gd name="connsiteX41" fmla="*/ 198165 w 210101"/>
                  <a:gd name="connsiteY41" fmla="*/ 60724 h 464972"/>
                  <a:gd name="connsiteX42" fmla="*/ 205646 w 210101"/>
                  <a:gd name="connsiteY42" fmla="*/ 26995 h 464972"/>
                  <a:gd name="connsiteX43" fmla="*/ 209948 w 210101"/>
                  <a:gd name="connsiteY43" fmla="*/ 7575 h 464972"/>
                  <a:gd name="connsiteX44" fmla="*/ 203870 w 210101"/>
                  <a:gd name="connsiteY44" fmla="*/ 0 h 464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10101" h="464972">
                    <a:moveTo>
                      <a:pt x="203870" y="0"/>
                    </a:moveTo>
                    <a:lnTo>
                      <a:pt x="201251" y="0"/>
                    </a:lnTo>
                    <a:lnTo>
                      <a:pt x="131798" y="0"/>
                    </a:lnTo>
                    <a:lnTo>
                      <a:pt x="120327" y="0"/>
                    </a:lnTo>
                    <a:lnTo>
                      <a:pt x="113562" y="0"/>
                    </a:lnTo>
                    <a:lnTo>
                      <a:pt x="110788" y="0"/>
                    </a:lnTo>
                    <a:lnTo>
                      <a:pt x="103182" y="0"/>
                    </a:lnTo>
                    <a:lnTo>
                      <a:pt x="101311" y="8479"/>
                    </a:lnTo>
                    <a:lnTo>
                      <a:pt x="101311" y="8479"/>
                    </a:lnTo>
                    <a:lnTo>
                      <a:pt x="94890" y="37314"/>
                    </a:lnTo>
                    <a:lnTo>
                      <a:pt x="94890" y="37345"/>
                    </a:lnTo>
                    <a:lnTo>
                      <a:pt x="91804" y="51279"/>
                    </a:lnTo>
                    <a:lnTo>
                      <a:pt x="80363" y="102808"/>
                    </a:lnTo>
                    <a:cubicBezTo>
                      <a:pt x="80363" y="102808"/>
                      <a:pt x="80363" y="102808"/>
                      <a:pt x="80363" y="102808"/>
                    </a:cubicBezTo>
                    <a:lnTo>
                      <a:pt x="63406" y="179274"/>
                    </a:lnTo>
                    <a:lnTo>
                      <a:pt x="26964" y="343461"/>
                    </a:lnTo>
                    <a:lnTo>
                      <a:pt x="19483" y="377159"/>
                    </a:lnTo>
                    <a:lnTo>
                      <a:pt x="19483" y="377159"/>
                    </a:lnTo>
                    <a:lnTo>
                      <a:pt x="12656" y="407926"/>
                    </a:lnTo>
                    <a:lnTo>
                      <a:pt x="4053" y="446736"/>
                    </a:lnTo>
                    <a:lnTo>
                      <a:pt x="4053" y="446736"/>
                    </a:lnTo>
                    <a:lnTo>
                      <a:pt x="0" y="464972"/>
                    </a:lnTo>
                    <a:lnTo>
                      <a:pt x="6359" y="464972"/>
                    </a:lnTo>
                    <a:lnTo>
                      <a:pt x="10412" y="464972"/>
                    </a:lnTo>
                    <a:lnTo>
                      <a:pt x="23972" y="464972"/>
                    </a:lnTo>
                    <a:lnTo>
                      <a:pt x="55862" y="464972"/>
                    </a:lnTo>
                    <a:lnTo>
                      <a:pt x="65588" y="464972"/>
                    </a:lnTo>
                    <a:lnTo>
                      <a:pt x="79366" y="464972"/>
                    </a:lnTo>
                    <a:lnTo>
                      <a:pt x="90307" y="464972"/>
                    </a:lnTo>
                    <a:lnTo>
                      <a:pt x="98100" y="464972"/>
                    </a:lnTo>
                    <a:lnTo>
                      <a:pt x="108481" y="464972"/>
                    </a:lnTo>
                    <a:lnTo>
                      <a:pt x="116648" y="428126"/>
                    </a:lnTo>
                    <a:lnTo>
                      <a:pt x="120919" y="408955"/>
                    </a:lnTo>
                    <a:lnTo>
                      <a:pt x="120919" y="408955"/>
                    </a:lnTo>
                    <a:lnTo>
                      <a:pt x="146294" y="294551"/>
                    </a:lnTo>
                    <a:lnTo>
                      <a:pt x="149598" y="279682"/>
                    </a:lnTo>
                    <a:lnTo>
                      <a:pt x="179368" y="145452"/>
                    </a:lnTo>
                    <a:lnTo>
                      <a:pt x="183296" y="127746"/>
                    </a:lnTo>
                    <a:lnTo>
                      <a:pt x="190621" y="94734"/>
                    </a:lnTo>
                    <a:lnTo>
                      <a:pt x="190621" y="94734"/>
                    </a:lnTo>
                    <a:lnTo>
                      <a:pt x="198165" y="60724"/>
                    </a:lnTo>
                    <a:lnTo>
                      <a:pt x="198165" y="60724"/>
                    </a:lnTo>
                    <a:lnTo>
                      <a:pt x="205646" y="26995"/>
                    </a:lnTo>
                    <a:lnTo>
                      <a:pt x="209948" y="7575"/>
                    </a:lnTo>
                    <a:cubicBezTo>
                      <a:pt x="210821" y="3678"/>
                      <a:pt x="207860" y="0"/>
                      <a:pt x="203870" y="0"/>
                    </a:cubicBezTo>
                    <a:close/>
                  </a:path>
                </a:pathLst>
              </a:custGeom>
              <a:solidFill>
                <a:srgbClr val="AF4545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8" name="Đồ họa 3">
              <a:extLst>
                <a:ext uri="{FF2B5EF4-FFF2-40B4-BE49-F238E27FC236}">
                  <a16:creationId xmlns:a16="http://schemas.microsoft.com/office/drawing/2014/main" id="{09D4EA26-9FFF-0B7B-CCA8-3CADC5AFB133}"/>
                </a:ext>
              </a:extLst>
            </p:cNvPr>
            <p:cNvGrpSpPr/>
            <p:nvPr/>
          </p:nvGrpSpPr>
          <p:grpSpPr>
            <a:xfrm>
              <a:off x="12318535" y="3291091"/>
              <a:ext cx="558955" cy="618217"/>
              <a:chOff x="12318535" y="3291091"/>
              <a:chExt cx="558955" cy="618217"/>
            </a:xfrm>
          </p:grpSpPr>
          <p:grpSp>
            <p:nvGrpSpPr>
              <p:cNvPr id="713" name="Đồ họa 3">
                <a:extLst>
                  <a:ext uri="{FF2B5EF4-FFF2-40B4-BE49-F238E27FC236}">
                    <a16:creationId xmlns:a16="http://schemas.microsoft.com/office/drawing/2014/main" id="{8A6D037A-1FC2-E0E5-1694-7F6592F3847D}"/>
                  </a:ext>
                </a:extLst>
              </p:cNvPr>
              <p:cNvGrpSpPr/>
              <p:nvPr/>
            </p:nvGrpSpPr>
            <p:grpSpPr>
              <a:xfrm>
                <a:off x="12318535" y="3291091"/>
                <a:ext cx="283254" cy="618217"/>
                <a:chOff x="12318535" y="3291091"/>
                <a:chExt cx="283254" cy="618217"/>
              </a:xfrm>
            </p:grpSpPr>
            <p:sp>
              <p:nvSpPr>
                <p:cNvPr id="752" name="Hình tự do: Hình 751">
                  <a:extLst>
                    <a:ext uri="{FF2B5EF4-FFF2-40B4-BE49-F238E27FC236}">
                      <a16:creationId xmlns:a16="http://schemas.microsoft.com/office/drawing/2014/main" id="{1CEF66C6-0F07-D69A-9D60-8816CEBE32A2}"/>
                    </a:ext>
                  </a:extLst>
                </p:cNvPr>
                <p:cNvSpPr/>
                <p:nvPr/>
              </p:nvSpPr>
              <p:spPr>
                <a:xfrm>
                  <a:off x="12335992" y="3291091"/>
                  <a:ext cx="265797" cy="618217"/>
                </a:xfrm>
                <a:custGeom>
                  <a:avLst/>
                  <a:gdLst>
                    <a:gd name="connsiteX0" fmla="*/ 258640 w 265797"/>
                    <a:gd name="connsiteY0" fmla="*/ 0 h 618217"/>
                    <a:gd name="connsiteX1" fmla="*/ 265623 w 265797"/>
                    <a:gd name="connsiteY1" fmla="*/ 8697 h 618217"/>
                    <a:gd name="connsiteX2" fmla="*/ 263378 w 265797"/>
                    <a:gd name="connsiteY2" fmla="*/ 18797 h 618217"/>
                    <a:gd name="connsiteX3" fmla="*/ 263378 w 265797"/>
                    <a:gd name="connsiteY3" fmla="*/ 18797 h 618217"/>
                    <a:gd name="connsiteX4" fmla="*/ 251938 w 265797"/>
                    <a:gd name="connsiteY4" fmla="*/ 70357 h 618217"/>
                    <a:gd name="connsiteX5" fmla="*/ 251938 w 265797"/>
                    <a:gd name="connsiteY5" fmla="*/ 70388 h 618217"/>
                    <a:gd name="connsiteX6" fmla="*/ 246888 w 265797"/>
                    <a:gd name="connsiteY6" fmla="*/ 93113 h 618217"/>
                    <a:gd name="connsiteX7" fmla="*/ 244020 w 265797"/>
                    <a:gd name="connsiteY7" fmla="*/ 106050 h 618217"/>
                    <a:gd name="connsiteX8" fmla="*/ 130395 w 265797"/>
                    <a:gd name="connsiteY8" fmla="*/ 618217 h 618217"/>
                    <a:gd name="connsiteX9" fmla="*/ 0 w 265797"/>
                    <a:gd name="connsiteY9" fmla="*/ 618217 h 618217"/>
                    <a:gd name="connsiteX10" fmla="*/ 3554 w 265797"/>
                    <a:gd name="connsiteY10" fmla="*/ 602164 h 618217"/>
                    <a:gd name="connsiteX11" fmla="*/ 3554 w 265797"/>
                    <a:gd name="connsiteY11" fmla="*/ 602164 h 618217"/>
                    <a:gd name="connsiteX12" fmla="*/ 10131 w 265797"/>
                    <a:gd name="connsiteY12" fmla="*/ 572518 h 618217"/>
                    <a:gd name="connsiteX13" fmla="*/ 24751 w 265797"/>
                    <a:gd name="connsiteY13" fmla="*/ 506650 h 618217"/>
                    <a:gd name="connsiteX14" fmla="*/ 29209 w 265797"/>
                    <a:gd name="connsiteY14" fmla="*/ 486481 h 618217"/>
                    <a:gd name="connsiteX15" fmla="*/ 29209 w 265797"/>
                    <a:gd name="connsiteY15" fmla="*/ 486481 h 618217"/>
                    <a:gd name="connsiteX16" fmla="*/ 41896 w 265797"/>
                    <a:gd name="connsiteY16" fmla="*/ 429342 h 618217"/>
                    <a:gd name="connsiteX17" fmla="*/ 41896 w 265797"/>
                    <a:gd name="connsiteY17" fmla="*/ 429342 h 618217"/>
                    <a:gd name="connsiteX18" fmla="*/ 46385 w 265797"/>
                    <a:gd name="connsiteY18" fmla="*/ 409142 h 618217"/>
                    <a:gd name="connsiteX19" fmla="*/ 84540 w 265797"/>
                    <a:gd name="connsiteY19" fmla="*/ 237162 h 618217"/>
                    <a:gd name="connsiteX20" fmla="*/ 84540 w 265797"/>
                    <a:gd name="connsiteY20" fmla="*/ 237162 h 618217"/>
                    <a:gd name="connsiteX21" fmla="*/ 89310 w 265797"/>
                    <a:gd name="connsiteY21" fmla="*/ 215591 h 618217"/>
                    <a:gd name="connsiteX22" fmla="*/ 89310 w 265797"/>
                    <a:gd name="connsiteY22" fmla="*/ 215591 h 618217"/>
                    <a:gd name="connsiteX23" fmla="*/ 122633 w 265797"/>
                    <a:gd name="connsiteY23" fmla="*/ 65494 h 618217"/>
                    <a:gd name="connsiteX24" fmla="*/ 128681 w 265797"/>
                    <a:gd name="connsiteY24" fmla="*/ 38187 h 618217"/>
                    <a:gd name="connsiteX25" fmla="*/ 128681 w 265797"/>
                    <a:gd name="connsiteY25" fmla="*/ 38155 h 618217"/>
                    <a:gd name="connsiteX26" fmla="*/ 137160 w 265797"/>
                    <a:gd name="connsiteY26" fmla="*/ 0 h 618217"/>
                    <a:gd name="connsiteX27" fmla="*/ 258640 w 265797"/>
                    <a:gd name="connsiteY27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65797" h="618217">
                      <a:moveTo>
                        <a:pt x="258640" y="0"/>
                      </a:moveTo>
                      <a:cubicBezTo>
                        <a:pt x="263222" y="0"/>
                        <a:pt x="266620" y="4239"/>
                        <a:pt x="265623" y="8697"/>
                      </a:cubicBezTo>
                      <a:lnTo>
                        <a:pt x="263378" y="18797"/>
                      </a:lnTo>
                      <a:lnTo>
                        <a:pt x="263378" y="18797"/>
                      </a:lnTo>
                      <a:lnTo>
                        <a:pt x="251938" y="70357"/>
                      </a:lnTo>
                      <a:lnTo>
                        <a:pt x="251938" y="70388"/>
                      </a:lnTo>
                      <a:lnTo>
                        <a:pt x="246888" y="93113"/>
                      </a:lnTo>
                      <a:lnTo>
                        <a:pt x="244020" y="106050"/>
                      </a:lnTo>
                      <a:lnTo>
                        <a:pt x="130395" y="618217"/>
                      </a:lnTo>
                      <a:lnTo>
                        <a:pt x="0" y="618217"/>
                      </a:lnTo>
                      <a:lnTo>
                        <a:pt x="3554" y="602164"/>
                      </a:lnTo>
                      <a:cubicBezTo>
                        <a:pt x="3554" y="602164"/>
                        <a:pt x="3554" y="602164"/>
                        <a:pt x="3554" y="602164"/>
                      </a:cubicBezTo>
                      <a:lnTo>
                        <a:pt x="10131" y="572518"/>
                      </a:lnTo>
                      <a:lnTo>
                        <a:pt x="24751" y="506650"/>
                      </a:lnTo>
                      <a:lnTo>
                        <a:pt x="29209" y="486481"/>
                      </a:lnTo>
                      <a:lnTo>
                        <a:pt x="29209" y="486481"/>
                      </a:lnTo>
                      <a:lnTo>
                        <a:pt x="41896" y="429342"/>
                      </a:lnTo>
                      <a:cubicBezTo>
                        <a:pt x="41896" y="429342"/>
                        <a:pt x="41896" y="429342"/>
                        <a:pt x="41896" y="429342"/>
                      </a:cubicBez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10" y="215591"/>
                      </a:lnTo>
                      <a:lnTo>
                        <a:pt x="89310" y="215591"/>
                      </a:lnTo>
                      <a:lnTo>
                        <a:pt x="122633" y="65494"/>
                      </a:lnTo>
                      <a:lnTo>
                        <a:pt x="128681" y="38187"/>
                      </a:lnTo>
                      <a:cubicBezTo>
                        <a:pt x="128681" y="38187"/>
                        <a:pt x="128681" y="38187"/>
                        <a:pt x="128681" y="38155"/>
                      </a:cubicBezTo>
                      <a:lnTo>
                        <a:pt x="137160" y="0"/>
                      </a:lnTo>
                      <a:lnTo>
                        <a:pt x="258640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3" name="Hình tự do: Hình 752">
                  <a:extLst>
                    <a:ext uri="{FF2B5EF4-FFF2-40B4-BE49-F238E27FC236}">
                      <a16:creationId xmlns:a16="http://schemas.microsoft.com/office/drawing/2014/main" id="{51D6C1CA-A293-FB60-C3D8-6C9592355C57}"/>
                    </a:ext>
                  </a:extLst>
                </p:cNvPr>
                <p:cNvSpPr/>
                <p:nvPr/>
              </p:nvSpPr>
              <p:spPr>
                <a:xfrm>
                  <a:off x="12318535" y="3291091"/>
                  <a:ext cx="267555" cy="618217"/>
                </a:xfrm>
                <a:custGeom>
                  <a:avLst/>
                  <a:gdLst>
                    <a:gd name="connsiteX0" fmla="*/ 267555 w 267555"/>
                    <a:gd name="connsiteY0" fmla="*/ 0 h 618217"/>
                    <a:gd name="connsiteX1" fmla="*/ 263378 w 267555"/>
                    <a:gd name="connsiteY1" fmla="*/ 18797 h 618217"/>
                    <a:gd name="connsiteX2" fmla="*/ 263378 w 267555"/>
                    <a:gd name="connsiteY2" fmla="*/ 18797 h 618217"/>
                    <a:gd name="connsiteX3" fmla="*/ 251969 w 267555"/>
                    <a:gd name="connsiteY3" fmla="*/ 70357 h 618217"/>
                    <a:gd name="connsiteX4" fmla="*/ 251969 w 267555"/>
                    <a:gd name="connsiteY4" fmla="*/ 70388 h 618217"/>
                    <a:gd name="connsiteX5" fmla="*/ 246919 w 267555"/>
                    <a:gd name="connsiteY5" fmla="*/ 93113 h 618217"/>
                    <a:gd name="connsiteX6" fmla="*/ 244020 w 267555"/>
                    <a:gd name="connsiteY6" fmla="*/ 106050 h 618217"/>
                    <a:gd name="connsiteX7" fmla="*/ 130395 w 267555"/>
                    <a:gd name="connsiteY7" fmla="*/ 618217 h 618217"/>
                    <a:gd name="connsiteX8" fmla="*/ 0 w 267555"/>
                    <a:gd name="connsiteY8" fmla="*/ 618217 h 618217"/>
                    <a:gd name="connsiteX9" fmla="*/ 3553 w 267555"/>
                    <a:gd name="connsiteY9" fmla="*/ 602164 h 618217"/>
                    <a:gd name="connsiteX10" fmla="*/ 3553 w 267555"/>
                    <a:gd name="connsiteY10" fmla="*/ 602164 h 618217"/>
                    <a:gd name="connsiteX11" fmla="*/ 10131 w 267555"/>
                    <a:gd name="connsiteY11" fmla="*/ 572518 h 618217"/>
                    <a:gd name="connsiteX12" fmla="*/ 24751 w 267555"/>
                    <a:gd name="connsiteY12" fmla="*/ 506650 h 618217"/>
                    <a:gd name="connsiteX13" fmla="*/ 29240 w 267555"/>
                    <a:gd name="connsiteY13" fmla="*/ 486481 h 618217"/>
                    <a:gd name="connsiteX14" fmla="*/ 29240 w 267555"/>
                    <a:gd name="connsiteY14" fmla="*/ 486481 h 618217"/>
                    <a:gd name="connsiteX15" fmla="*/ 41896 w 267555"/>
                    <a:gd name="connsiteY15" fmla="*/ 429342 h 618217"/>
                    <a:gd name="connsiteX16" fmla="*/ 41896 w 267555"/>
                    <a:gd name="connsiteY16" fmla="*/ 429342 h 618217"/>
                    <a:gd name="connsiteX17" fmla="*/ 46385 w 267555"/>
                    <a:gd name="connsiteY17" fmla="*/ 409142 h 618217"/>
                    <a:gd name="connsiteX18" fmla="*/ 84540 w 267555"/>
                    <a:gd name="connsiteY18" fmla="*/ 237162 h 618217"/>
                    <a:gd name="connsiteX19" fmla="*/ 84540 w 267555"/>
                    <a:gd name="connsiteY19" fmla="*/ 237162 h 618217"/>
                    <a:gd name="connsiteX20" fmla="*/ 89341 w 267555"/>
                    <a:gd name="connsiteY20" fmla="*/ 215591 h 618217"/>
                    <a:gd name="connsiteX21" fmla="*/ 89341 w 267555"/>
                    <a:gd name="connsiteY21" fmla="*/ 215591 h 618217"/>
                    <a:gd name="connsiteX22" fmla="*/ 122633 w 267555"/>
                    <a:gd name="connsiteY22" fmla="*/ 65494 h 618217"/>
                    <a:gd name="connsiteX23" fmla="*/ 128681 w 267555"/>
                    <a:gd name="connsiteY23" fmla="*/ 38187 h 618217"/>
                    <a:gd name="connsiteX24" fmla="*/ 128681 w 267555"/>
                    <a:gd name="connsiteY24" fmla="*/ 38155 h 618217"/>
                    <a:gd name="connsiteX25" fmla="*/ 137160 w 267555"/>
                    <a:gd name="connsiteY25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7555" h="618217">
                      <a:moveTo>
                        <a:pt x="267555" y="0"/>
                      </a:moveTo>
                      <a:lnTo>
                        <a:pt x="263378" y="18797"/>
                      </a:lnTo>
                      <a:lnTo>
                        <a:pt x="263378" y="18797"/>
                      </a:lnTo>
                      <a:lnTo>
                        <a:pt x="251969" y="70357"/>
                      </a:lnTo>
                      <a:lnTo>
                        <a:pt x="251969" y="70388"/>
                      </a:lnTo>
                      <a:lnTo>
                        <a:pt x="246919" y="93113"/>
                      </a:lnTo>
                      <a:lnTo>
                        <a:pt x="244020" y="106050"/>
                      </a:lnTo>
                      <a:lnTo>
                        <a:pt x="130395" y="618217"/>
                      </a:lnTo>
                      <a:lnTo>
                        <a:pt x="0" y="618217"/>
                      </a:lnTo>
                      <a:lnTo>
                        <a:pt x="3553" y="602164"/>
                      </a:lnTo>
                      <a:lnTo>
                        <a:pt x="3553" y="602164"/>
                      </a:lnTo>
                      <a:lnTo>
                        <a:pt x="10131" y="572518"/>
                      </a:lnTo>
                      <a:lnTo>
                        <a:pt x="24751" y="506650"/>
                      </a:lnTo>
                      <a:lnTo>
                        <a:pt x="29240" y="486481"/>
                      </a:lnTo>
                      <a:lnTo>
                        <a:pt x="29240" y="486481"/>
                      </a:lnTo>
                      <a:lnTo>
                        <a:pt x="41896" y="429342"/>
                      </a:lnTo>
                      <a:lnTo>
                        <a:pt x="41896" y="429342"/>
                      </a:ln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41" y="215591"/>
                      </a:lnTo>
                      <a:lnTo>
                        <a:pt x="89341" y="215591"/>
                      </a:lnTo>
                      <a:lnTo>
                        <a:pt x="122633" y="65494"/>
                      </a:lnTo>
                      <a:lnTo>
                        <a:pt x="128681" y="38187"/>
                      </a:lnTo>
                      <a:lnTo>
                        <a:pt x="128681" y="38155"/>
                      </a:lnTo>
                      <a:lnTo>
                        <a:pt x="137160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754" name="Đồ họa 3">
                  <a:extLst>
                    <a:ext uri="{FF2B5EF4-FFF2-40B4-BE49-F238E27FC236}">
                      <a16:creationId xmlns:a16="http://schemas.microsoft.com/office/drawing/2014/main" id="{DD5EF8BC-FC0A-660B-F682-11FFA2702010}"/>
                    </a:ext>
                  </a:extLst>
                </p:cNvPr>
                <p:cNvGrpSpPr/>
                <p:nvPr/>
              </p:nvGrpSpPr>
              <p:grpSpPr>
                <a:xfrm>
                  <a:off x="12322088" y="3291091"/>
                  <a:ext cx="259825" cy="618217"/>
                  <a:chOff x="12322088" y="3291091"/>
                  <a:chExt cx="259825" cy="618217"/>
                </a:xfrm>
                <a:solidFill>
                  <a:srgbClr val="FB9D7E"/>
                </a:solidFill>
              </p:grpSpPr>
              <p:sp>
                <p:nvSpPr>
                  <p:cNvPr id="762" name="Hình tự do: Hình 761">
                    <a:extLst>
                      <a:ext uri="{FF2B5EF4-FFF2-40B4-BE49-F238E27FC236}">
                        <a16:creationId xmlns:a16="http://schemas.microsoft.com/office/drawing/2014/main" id="{48A354EB-4DCA-56BD-FA62-3D91981657C8}"/>
                      </a:ext>
                    </a:extLst>
                  </p:cNvPr>
                  <p:cNvSpPr/>
                  <p:nvPr/>
                </p:nvSpPr>
                <p:spPr>
                  <a:xfrm>
                    <a:off x="12343286" y="3706488"/>
                    <a:ext cx="120921" cy="202820"/>
                  </a:xfrm>
                  <a:custGeom>
                    <a:avLst/>
                    <a:gdLst>
                      <a:gd name="connsiteX0" fmla="*/ 113780 w 120921"/>
                      <a:gd name="connsiteY0" fmla="*/ 74046 h 202820"/>
                      <a:gd name="connsiteX1" fmla="*/ 108169 w 120921"/>
                      <a:gd name="connsiteY1" fmla="*/ 125138 h 202820"/>
                      <a:gd name="connsiteX2" fmla="*/ 110476 w 120921"/>
                      <a:gd name="connsiteY2" fmla="*/ 141722 h 202820"/>
                      <a:gd name="connsiteX3" fmla="*/ 106393 w 120921"/>
                      <a:gd name="connsiteY3" fmla="*/ 160052 h 202820"/>
                      <a:gd name="connsiteX4" fmla="*/ 101748 w 120921"/>
                      <a:gd name="connsiteY4" fmla="*/ 136392 h 202820"/>
                      <a:gd name="connsiteX5" fmla="*/ 96823 w 120921"/>
                      <a:gd name="connsiteY5" fmla="*/ 185675 h 202820"/>
                      <a:gd name="connsiteX6" fmla="*/ 98007 w 120921"/>
                      <a:gd name="connsiteY6" fmla="*/ 197895 h 202820"/>
                      <a:gd name="connsiteX7" fmla="*/ 98007 w 120921"/>
                      <a:gd name="connsiteY7" fmla="*/ 197926 h 202820"/>
                      <a:gd name="connsiteX8" fmla="*/ 96916 w 120921"/>
                      <a:gd name="connsiteY8" fmla="*/ 202820 h 202820"/>
                      <a:gd name="connsiteX9" fmla="*/ 85912 w 120921"/>
                      <a:gd name="connsiteY9" fmla="*/ 202820 h 202820"/>
                      <a:gd name="connsiteX10" fmla="*/ 86037 w 120921"/>
                      <a:gd name="connsiteY10" fmla="*/ 199953 h 202820"/>
                      <a:gd name="connsiteX11" fmla="*/ 86723 w 120921"/>
                      <a:gd name="connsiteY11" fmla="*/ 188512 h 202820"/>
                      <a:gd name="connsiteX12" fmla="*/ 87003 w 120921"/>
                      <a:gd name="connsiteY12" fmla="*/ 185426 h 202820"/>
                      <a:gd name="connsiteX13" fmla="*/ 87097 w 120921"/>
                      <a:gd name="connsiteY13" fmla="*/ 184304 h 202820"/>
                      <a:gd name="connsiteX14" fmla="*/ 87097 w 120921"/>
                      <a:gd name="connsiteY14" fmla="*/ 184304 h 202820"/>
                      <a:gd name="connsiteX15" fmla="*/ 88281 w 120921"/>
                      <a:gd name="connsiteY15" fmla="*/ 173924 h 202820"/>
                      <a:gd name="connsiteX16" fmla="*/ 99472 w 120921"/>
                      <a:gd name="connsiteY16" fmla="*/ 115381 h 202820"/>
                      <a:gd name="connsiteX17" fmla="*/ 105925 w 120921"/>
                      <a:gd name="connsiteY17" fmla="*/ 69993 h 202820"/>
                      <a:gd name="connsiteX18" fmla="*/ 98911 w 120921"/>
                      <a:gd name="connsiteY18" fmla="*/ 18621 h 202820"/>
                      <a:gd name="connsiteX19" fmla="*/ 44203 w 120921"/>
                      <a:gd name="connsiteY19" fmla="*/ 39943 h 202820"/>
                      <a:gd name="connsiteX20" fmla="*/ 3429 w 120921"/>
                      <a:gd name="connsiteY20" fmla="*/ 86390 h 202820"/>
                      <a:gd name="connsiteX21" fmla="*/ 0 w 120921"/>
                      <a:gd name="connsiteY21" fmla="*/ 91254 h 202820"/>
                      <a:gd name="connsiteX22" fmla="*/ 4489 w 120921"/>
                      <a:gd name="connsiteY22" fmla="*/ 71084 h 202820"/>
                      <a:gd name="connsiteX23" fmla="*/ 4489 w 120921"/>
                      <a:gd name="connsiteY23" fmla="*/ 71084 h 202820"/>
                      <a:gd name="connsiteX24" fmla="*/ 69796 w 120921"/>
                      <a:gd name="connsiteY24" fmla="*/ 260 h 202820"/>
                      <a:gd name="connsiteX25" fmla="*/ 99722 w 120921"/>
                      <a:gd name="connsiteY25" fmla="*/ 9175 h 202820"/>
                      <a:gd name="connsiteX26" fmla="*/ 120857 w 120921"/>
                      <a:gd name="connsiteY26" fmla="*/ 26539 h 202820"/>
                      <a:gd name="connsiteX27" fmla="*/ 113780 w 120921"/>
                      <a:gd name="connsiteY27" fmla="*/ 74046 h 202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20921" h="202820">
                        <a:moveTo>
                          <a:pt x="113780" y="74046"/>
                        </a:moveTo>
                        <a:cubicBezTo>
                          <a:pt x="110009" y="93529"/>
                          <a:pt x="106486" y="113542"/>
                          <a:pt x="108169" y="125138"/>
                        </a:cubicBezTo>
                        <a:cubicBezTo>
                          <a:pt x="109042" y="131310"/>
                          <a:pt x="109759" y="136766"/>
                          <a:pt x="110476" y="141722"/>
                        </a:cubicBezTo>
                        <a:lnTo>
                          <a:pt x="106393" y="160052"/>
                        </a:lnTo>
                        <a:cubicBezTo>
                          <a:pt x="102995" y="147676"/>
                          <a:pt x="101748" y="136392"/>
                          <a:pt x="101748" y="136392"/>
                        </a:cubicBezTo>
                        <a:cubicBezTo>
                          <a:pt x="101748" y="136392"/>
                          <a:pt x="94173" y="164135"/>
                          <a:pt x="96823" y="185675"/>
                        </a:cubicBezTo>
                        <a:cubicBezTo>
                          <a:pt x="97321" y="189884"/>
                          <a:pt x="97726" y="193967"/>
                          <a:pt x="98007" y="197895"/>
                        </a:cubicBezTo>
                        <a:lnTo>
                          <a:pt x="98007" y="197926"/>
                        </a:lnTo>
                        <a:lnTo>
                          <a:pt x="96916" y="202820"/>
                        </a:lnTo>
                        <a:lnTo>
                          <a:pt x="85912" y="202820"/>
                        </a:lnTo>
                        <a:cubicBezTo>
                          <a:pt x="85943" y="201885"/>
                          <a:pt x="86005" y="200919"/>
                          <a:pt x="86037" y="199953"/>
                        </a:cubicBezTo>
                        <a:cubicBezTo>
                          <a:pt x="86193" y="196119"/>
                          <a:pt x="86411" y="192315"/>
                          <a:pt x="86723" y="188512"/>
                        </a:cubicBezTo>
                        <a:cubicBezTo>
                          <a:pt x="86816" y="187484"/>
                          <a:pt x="86910" y="186455"/>
                          <a:pt x="87003" y="185426"/>
                        </a:cubicBezTo>
                        <a:cubicBezTo>
                          <a:pt x="87034" y="185052"/>
                          <a:pt x="87066" y="184678"/>
                          <a:pt x="87097" y="184304"/>
                        </a:cubicBezTo>
                        <a:lnTo>
                          <a:pt x="87097" y="184304"/>
                        </a:lnTo>
                        <a:cubicBezTo>
                          <a:pt x="87440" y="180813"/>
                          <a:pt x="87845" y="177353"/>
                          <a:pt x="88281" y="173924"/>
                        </a:cubicBezTo>
                        <a:cubicBezTo>
                          <a:pt x="90869" y="154191"/>
                          <a:pt x="95139" y="134895"/>
                          <a:pt x="99472" y="115381"/>
                        </a:cubicBezTo>
                        <a:cubicBezTo>
                          <a:pt x="102059" y="103567"/>
                          <a:pt x="104740" y="86578"/>
                          <a:pt x="105925" y="69993"/>
                        </a:cubicBezTo>
                        <a:cubicBezTo>
                          <a:pt x="107577" y="47238"/>
                          <a:pt x="106517" y="25292"/>
                          <a:pt x="98911" y="18621"/>
                        </a:cubicBezTo>
                        <a:cubicBezTo>
                          <a:pt x="85756" y="7056"/>
                          <a:pt x="62564" y="18527"/>
                          <a:pt x="44203" y="39943"/>
                        </a:cubicBezTo>
                        <a:cubicBezTo>
                          <a:pt x="25842" y="61390"/>
                          <a:pt x="16865" y="68341"/>
                          <a:pt x="3429" y="86390"/>
                        </a:cubicBezTo>
                        <a:cubicBezTo>
                          <a:pt x="2120" y="88199"/>
                          <a:pt x="967" y="89788"/>
                          <a:pt x="0" y="91254"/>
                        </a:cubicBezTo>
                        <a:lnTo>
                          <a:pt x="4489" y="71084"/>
                        </a:lnTo>
                        <a:lnTo>
                          <a:pt x="4489" y="71084"/>
                        </a:lnTo>
                        <a:cubicBezTo>
                          <a:pt x="23348" y="45710"/>
                          <a:pt x="57139" y="1756"/>
                          <a:pt x="69796" y="260"/>
                        </a:cubicBezTo>
                        <a:cubicBezTo>
                          <a:pt x="85476" y="-1610"/>
                          <a:pt x="86224" y="7150"/>
                          <a:pt x="99722" y="9175"/>
                        </a:cubicBezTo>
                        <a:cubicBezTo>
                          <a:pt x="113220" y="11233"/>
                          <a:pt x="119610" y="7648"/>
                          <a:pt x="120857" y="26539"/>
                        </a:cubicBezTo>
                        <a:cubicBezTo>
                          <a:pt x="121480" y="35953"/>
                          <a:pt x="117521" y="54719"/>
                          <a:pt x="113780" y="74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3" name="Hình tự do: Hình 762">
                    <a:extLst>
                      <a:ext uri="{FF2B5EF4-FFF2-40B4-BE49-F238E27FC236}">
                        <a16:creationId xmlns:a16="http://schemas.microsoft.com/office/drawing/2014/main" id="{8F3F3B49-F71A-F53C-FF37-8684E9EF28A8}"/>
                      </a:ext>
                    </a:extLst>
                  </p:cNvPr>
                  <p:cNvSpPr/>
                  <p:nvPr/>
                </p:nvSpPr>
                <p:spPr>
                  <a:xfrm>
                    <a:off x="12322088" y="3754019"/>
                    <a:ext cx="101572" cy="155289"/>
                  </a:xfrm>
                  <a:custGeom>
                    <a:avLst/>
                    <a:gdLst>
                      <a:gd name="connsiteX0" fmla="*/ 99566 w 101572"/>
                      <a:gd name="connsiteY0" fmla="*/ 114110 h 155289"/>
                      <a:gd name="connsiteX1" fmla="*/ 94391 w 101572"/>
                      <a:gd name="connsiteY1" fmla="*/ 155289 h 155289"/>
                      <a:gd name="connsiteX2" fmla="*/ 80332 w 101572"/>
                      <a:gd name="connsiteY2" fmla="*/ 155289 h 155289"/>
                      <a:gd name="connsiteX3" fmla="*/ 88687 w 101572"/>
                      <a:gd name="connsiteY3" fmla="*/ 108250 h 155289"/>
                      <a:gd name="connsiteX4" fmla="*/ 85787 w 101572"/>
                      <a:gd name="connsiteY4" fmla="*/ 75176 h 155289"/>
                      <a:gd name="connsiteX5" fmla="*/ 86723 w 101572"/>
                      <a:gd name="connsiteY5" fmla="*/ 44751 h 155289"/>
                      <a:gd name="connsiteX6" fmla="*/ 85164 w 101572"/>
                      <a:gd name="connsiteY6" fmla="*/ 17163 h 155289"/>
                      <a:gd name="connsiteX7" fmla="*/ 47538 w 101572"/>
                      <a:gd name="connsiteY7" fmla="*/ 41727 h 155289"/>
                      <a:gd name="connsiteX8" fmla="*/ 41522 w 101572"/>
                      <a:gd name="connsiteY8" fmla="*/ 48149 h 155289"/>
                      <a:gd name="connsiteX9" fmla="*/ 13747 w 101572"/>
                      <a:gd name="connsiteY9" fmla="*/ 112427 h 155289"/>
                      <a:gd name="connsiteX10" fmla="*/ 0 w 101572"/>
                      <a:gd name="connsiteY10" fmla="*/ 139236 h 155289"/>
                      <a:gd name="connsiteX11" fmla="*/ 6578 w 101572"/>
                      <a:gd name="connsiteY11" fmla="*/ 109590 h 155289"/>
                      <a:gd name="connsiteX12" fmla="*/ 13062 w 101572"/>
                      <a:gd name="connsiteY12" fmla="*/ 95563 h 155289"/>
                      <a:gd name="connsiteX13" fmla="*/ 36909 w 101572"/>
                      <a:gd name="connsiteY13" fmla="*/ 46247 h 155289"/>
                      <a:gd name="connsiteX14" fmla="*/ 40805 w 101572"/>
                      <a:gd name="connsiteY14" fmla="*/ 39483 h 155289"/>
                      <a:gd name="connsiteX15" fmla="*/ 96947 w 101572"/>
                      <a:gd name="connsiteY15" fmla="*/ 236 h 155289"/>
                      <a:gd name="connsiteX16" fmla="*/ 101343 w 101572"/>
                      <a:gd name="connsiteY16" fmla="*/ 22587 h 155289"/>
                      <a:gd name="connsiteX17" fmla="*/ 96791 w 101572"/>
                      <a:gd name="connsiteY17" fmla="*/ 62426 h 155289"/>
                      <a:gd name="connsiteX18" fmla="*/ 99566 w 101572"/>
                      <a:gd name="connsiteY18" fmla="*/ 114110 h 155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1572" h="155289">
                        <a:moveTo>
                          <a:pt x="99566" y="114110"/>
                        </a:moveTo>
                        <a:cubicBezTo>
                          <a:pt x="96293" y="126486"/>
                          <a:pt x="94952" y="142384"/>
                          <a:pt x="94391" y="155289"/>
                        </a:cubicBezTo>
                        <a:lnTo>
                          <a:pt x="80332" y="155289"/>
                        </a:lnTo>
                        <a:cubicBezTo>
                          <a:pt x="83574" y="137646"/>
                          <a:pt x="87845" y="114422"/>
                          <a:pt x="88687" y="108250"/>
                        </a:cubicBezTo>
                        <a:cubicBezTo>
                          <a:pt x="90152" y="97994"/>
                          <a:pt x="84790" y="90793"/>
                          <a:pt x="85787" y="75176"/>
                        </a:cubicBezTo>
                        <a:cubicBezTo>
                          <a:pt x="86286" y="67507"/>
                          <a:pt x="86692" y="55849"/>
                          <a:pt x="86723" y="44751"/>
                        </a:cubicBezTo>
                        <a:cubicBezTo>
                          <a:pt x="86754" y="33310"/>
                          <a:pt x="86349" y="22494"/>
                          <a:pt x="85164" y="17163"/>
                        </a:cubicBezTo>
                        <a:cubicBezTo>
                          <a:pt x="82826" y="6689"/>
                          <a:pt x="66710" y="23772"/>
                          <a:pt x="47538" y="41727"/>
                        </a:cubicBezTo>
                        <a:cubicBezTo>
                          <a:pt x="45388" y="43754"/>
                          <a:pt x="43361" y="45904"/>
                          <a:pt x="41522" y="48149"/>
                        </a:cubicBezTo>
                        <a:cubicBezTo>
                          <a:pt x="26902" y="65855"/>
                          <a:pt x="20917" y="90014"/>
                          <a:pt x="13747" y="112427"/>
                        </a:cubicBezTo>
                        <a:cubicBezTo>
                          <a:pt x="11129" y="120594"/>
                          <a:pt x="5268" y="131130"/>
                          <a:pt x="0" y="139236"/>
                        </a:cubicBezTo>
                        <a:lnTo>
                          <a:pt x="6578" y="109590"/>
                        </a:lnTo>
                        <a:cubicBezTo>
                          <a:pt x="9757" y="104166"/>
                          <a:pt x="12157" y="99241"/>
                          <a:pt x="13062" y="95563"/>
                        </a:cubicBezTo>
                        <a:cubicBezTo>
                          <a:pt x="16459" y="81878"/>
                          <a:pt x="28554" y="60711"/>
                          <a:pt x="36909" y="46247"/>
                        </a:cubicBezTo>
                        <a:cubicBezTo>
                          <a:pt x="38343" y="43754"/>
                          <a:pt x="39652" y="41509"/>
                          <a:pt x="40805" y="39483"/>
                        </a:cubicBezTo>
                        <a:cubicBezTo>
                          <a:pt x="48661" y="25642"/>
                          <a:pt x="87939" y="-2881"/>
                          <a:pt x="96947" y="236"/>
                        </a:cubicBezTo>
                        <a:cubicBezTo>
                          <a:pt x="101218" y="1732"/>
                          <a:pt x="101997" y="10960"/>
                          <a:pt x="101343" y="22587"/>
                        </a:cubicBezTo>
                        <a:cubicBezTo>
                          <a:pt x="100626" y="35337"/>
                          <a:pt x="98194" y="50923"/>
                          <a:pt x="96791" y="62426"/>
                        </a:cubicBezTo>
                        <a:cubicBezTo>
                          <a:pt x="94111" y="84403"/>
                          <a:pt x="106174" y="89047"/>
                          <a:pt x="99566" y="11411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4" name="Hình tự do: Hình 763">
                    <a:extLst>
                      <a:ext uri="{FF2B5EF4-FFF2-40B4-BE49-F238E27FC236}">
                        <a16:creationId xmlns:a16="http://schemas.microsoft.com/office/drawing/2014/main" id="{E0A5DB8D-19E4-1235-946B-E7FA991E0A77}"/>
                      </a:ext>
                    </a:extLst>
                  </p:cNvPr>
                  <p:cNvSpPr/>
                  <p:nvPr/>
                </p:nvSpPr>
                <p:spPr>
                  <a:xfrm>
                    <a:off x="12353094" y="3809782"/>
                    <a:ext cx="35520" cy="92011"/>
                  </a:xfrm>
                  <a:custGeom>
                    <a:avLst/>
                    <a:gdLst>
                      <a:gd name="connsiteX0" fmla="*/ 14445 w 35520"/>
                      <a:gd name="connsiteY0" fmla="*/ 25273 h 92011"/>
                      <a:gd name="connsiteX1" fmla="*/ 26134 w 35520"/>
                      <a:gd name="connsiteY1" fmla="*/ 1270 h 92011"/>
                      <a:gd name="connsiteX2" fmla="*/ 35486 w 35520"/>
                      <a:gd name="connsiteY2" fmla="*/ 43198 h 92011"/>
                      <a:gd name="connsiteX3" fmla="*/ 9176 w 35520"/>
                      <a:gd name="connsiteY3" fmla="*/ 91765 h 92011"/>
                      <a:gd name="connsiteX4" fmla="*/ 4313 w 35520"/>
                      <a:gd name="connsiteY4" fmla="*/ 54607 h 92011"/>
                      <a:gd name="connsiteX5" fmla="*/ 11639 w 35520"/>
                      <a:gd name="connsiteY5" fmla="*/ 82506 h 92011"/>
                      <a:gd name="connsiteX6" fmla="*/ 23952 w 35520"/>
                      <a:gd name="connsiteY6" fmla="*/ 26333 h 92011"/>
                      <a:gd name="connsiteX7" fmla="*/ 14445 w 35520"/>
                      <a:gd name="connsiteY7" fmla="*/ 25273 h 92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520" h="92011">
                        <a:moveTo>
                          <a:pt x="14445" y="25273"/>
                        </a:moveTo>
                        <a:cubicBezTo>
                          <a:pt x="14445" y="25273"/>
                          <a:pt x="20087" y="-6679"/>
                          <a:pt x="26134" y="1270"/>
                        </a:cubicBezTo>
                        <a:cubicBezTo>
                          <a:pt x="32182" y="9219"/>
                          <a:pt x="35923" y="27486"/>
                          <a:pt x="35486" y="43198"/>
                        </a:cubicBezTo>
                        <a:cubicBezTo>
                          <a:pt x="35081" y="58909"/>
                          <a:pt x="26446" y="95350"/>
                          <a:pt x="9176" y="91765"/>
                        </a:cubicBezTo>
                        <a:cubicBezTo>
                          <a:pt x="-8093" y="88149"/>
                          <a:pt x="4313" y="54607"/>
                          <a:pt x="4313" y="54607"/>
                        </a:cubicBezTo>
                        <a:cubicBezTo>
                          <a:pt x="4313" y="54607"/>
                          <a:pt x="-986" y="80885"/>
                          <a:pt x="11639" y="82506"/>
                        </a:cubicBezTo>
                        <a:cubicBezTo>
                          <a:pt x="24264" y="84159"/>
                          <a:pt x="26540" y="41171"/>
                          <a:pt x="23952" y="26333"/>
                        </a:cubicBezTo>
                        <a:cubicBezTo>
                          <a:pt x="21334" y="11495"/>
                          <a:pt x="14445" y="25273"/>
                          <a:pt x="14445" y="2527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5" name="Hình tự do: Hình 764">
                    <a:extLst>
                      <a:ext uri="{FF2B5EF4-FFF2-40B4-BE49-F238E27FC236}">
                        <a16:creationId xmlns:a16="http://schemas.microsoft.com/office/drawing/2014/main" id="{EC86AC31-0287-5063-B95E-EC81B4906154}"/>
                      </a:ext>
                    </a:extLst>
                  </p:cNvPr>
                  <p:cNvSpPr/>
                  <p:nvPr/>
                </p:nvSpPr>
                <p:spPr>
                  <a:xfrm>
                    <a:off x="12467985" y="3414286"/>
                    <a:ext cx="90704" cy="361915"/>
                  </a:xfrm>
                  <a:custGeom>
                    <a:avLst/>
                    <a:gdLst>
                      <a:gd name="connsiteX0" fmla="*/ 7224 w 90704"/>
                      <a:gd name="connsiteY0" fmla="*/ 175752 h 361915"/>
                      <a:gd name="connsiteX1" fmla="*/ 90705 w 90704"/>
                      <a:gd name="connsiteY1" fmla="*/ 0 h 361915"/>
                      <a:gd name="connsiteX2" fmla="*/ 80792 w 90704"/>
                      <a:gd name="connsiteY2" fmla="*/ 44764 h 361915"/>
                      <a:gd name="connsiteX3" fmla="*/ 68416 w 90704"/>
                      <a:gd name="connsiteY3" fmla="*/ 64153 h 361915"/>
                      <a:gd name="connsiteX4" fmla="*/ 19350 w 90704"/>
                      <a:gd name="connsiteY4" fmla="*/ 211881 h 361915"/>
                      <a:gd name="connsiteX5" fmla="*/ 32225 w 90704"/>
                      <a:gd name="connsiteY5" fmla="*/ 260978 h 361915"/>
                      <a:gd name="connsiteX6" fmla="*/ 10622 w 90704"/>
                      <a:gd name="connsiteY6" fmla="*/ 361915 h 361915"/>
                      <a:gd name="connsiteX7" fmla="*/ 11744 w 90704"/>
                      <a:gd name="connsiteY7" fmla="*/ 271951 h 361915"/>
                      <a:gd name="connsiteX8" fmla="*/ 7224 w 90704"/>
                      <a:gd name="connsiteY8" fmla="*/ 175752 h 36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0704" h="361915">
                        <a:moveTo>
                          <a:pt x="7224" y="175752"/>
                        </a:moveTo>
                        <a:cubicBezTo>
                          <a:pt x="21003" y="138345"/>
                          <a:pt x="74526" y="47975"/>
                          <a:pt x="90705" y="0"/>
                        </a:cubicBezTo>
                        <a:lnTo>
                          <a:pt x="80792" y="44764"/>
                        </a:lnTo>
                        <a:cubicBezTo>
                          <a:pt x="76428" y="50780"/>
                          <a:pt x="71565" y="57763"/>
                          <a:pt x="68416" y="64153"/>
                        </a:cubicBezTo>
                        <a:cubicBezTo>
                          <a:pt x="44133" y="113250"/>
                          <a:pt x="16109" y="179555"/>
                          <a:pt x="19350" y="211881"/>
                        </a:cubicBezTo>
                        <a:cubicBezTo>
                          <a:pt x="21127" y="229275"/>
                          <a:pt x="27487" y="245516"/>
                          <a:pt x="32225" y="260978"/>
                        </a:cubicBezTo>
                        <a:lnTo>
                          <a:pt x="10622" y="361915"/>
                        </a:lnTo>
                        <a:cubicBezTo>
                          <a:pt x="4014" y="322388"/>
                          <a:pt x="17293" y="301315"/>
                          <a:pt x="11744" y="271951"/>
                        </a:cubicBezTo>
                        <a:cubicBezTo>
                          <a:pt x="6009" y="241557"/>
                          <a:pt x="-8798" y="219269"/>
                          <a:pt x="7224" y="175752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6" name="Hình tự do: Hình 765">
                    <a:extLst>
                      <a:ext uri="{FF2B5EF4-FFF2-40B4-BE49-F238E27FC236}">
                        <a16:creationId xmlns:a16="http://schemas.microsoft.com/office/drawing/2014/main" id="{81399572-0FEB-CAF4-0F0E-C3A7D394E14A}"/>
                      </a:ext>
                    </a:extLst>
                  </p:cNvPr>
                  <p:cNvSpPr/>
                  <p:nvPr/>
                </p:nvSpPr>
                <p:spPr>
                  <a:xfrm>
                    <a:off x="12555975" y="3291091"/>
                    <a:ext cx="25939" cy="70356"/>
                  </a:xfrm>
                  <a:custGeom>
                    <a:avLst/>
                    <a:gdLst>
                      <a:gd name="connsiteX0" fmla="*/ 14529 w 25939"/>
                      <a:gd name="connsiteY0" fmla="*/ 70357 h 70356"/>
                      <a:gd name="connsiteX1" fmla="*/ 2247 w 25939"/>
                      <a:gd name="connsiteY1" fmla="*/ 29458 h 70356"/>
                      <a:gd name="connsiteX2" fmla="*/ 689 w 25939"/>
                      <a:gd name="connsiteY2" fmla="*/ 18049 h 70356"/>
                      <a:gd name="connsiteX3" fmla="*/ 34 w 25939"/>
                      <a:gd name="connsiteY3" fmla="*/ 0 h 70356"/>
                      <a:gd name="connsiteX4" fmla="*/ 23476 w 25939"/>
                      <a:gd name="connsiteY4" fmla="*/ 0 h 70356"/>
                      <a:gd name="connsiteX5" fmla="*/ 25939 w 25939"/>
                      <a:gd name="connsiteY5" fmla="*/ 18797 h 70356"/>
                      <a:gd name="connsiteX6" fmla="*/ 25939 w 25939"/>
                      <a:gd name="connsiteY6" fmla="*/ 18797 h 70356"/>
                      <a:gd name="connsiteX7" fmla="*/ 14529 w 25939"/>
                      <a:gd name="connsiteY7" fmla="*/ 70357 h 70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939" h="70356">
                        <a:moveTo>
                          <a:pt x="14529" y="70357"/>
                        </a:moveTo>
                        <a:cubicBezTo>
                          <a:pt x="8575" y="55737"/>
                          <a:pt x="4523" y="42520"/>
                          <a:pt x="2247" y="29458"/>
                        </a:cubicBezTo>
                        <a:cubicBezTo>
                          <a:pt x="1561" y="25655"/>
                          <a:pt x="1063" y="21852"/>
                          <a:pt x="689" y="18049"/>
                        </a:cubicBezTo>
                        <a:cubicBezTo>
                          <a:pt x="128" y="12095"/>
                          <a:pt x="-91" y="6141"/>
                          <a:pt x="34" y="0"/>
                        </a:cubicBezTo>
                        <a:lnTo>
                          <a:pt x="23476" y="0"/>
                        </a:lnTo>
                        <a:cubicBezTo>
                          <a:pt x="23912" y="6359"/>
                          <a:pt x="24754" y="12625"/>
                          <a:pt x="25939" y="18797"/>
                        </a:cubicBezTo>
                        <a:cubicBezTo>
                          <a:pt x="25939" y="18797"/>
                          <a:pt x="25939" y="18797"/>
                          <a:pt x="25939" y="18797"/>
                        </a:cubicBezTo>
                        <a:cubicBezTo>
                          <a:pt x="26063" y="19421"/>
                          <a:pt x="14529" y="70357"/>
                          <a:pt x="14529" y="7035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7" name="Hình tự do: Hình 766">
                    <a:extLst>
                      <a:ext uri="{FF2B5EF4-FFF2-40B4-BE49-F238E27FC236}">
                        <a16:creationId xmlns:a16="http://schemas.microsoft.com/office/drawing/2014/main" id="{6D739A74-2798-C775-17AE-A6B556A9275F}"/>
                      </a:ext>
                    </a:extLst>
                  </p:cNvPr>
                  <p:cNvSpPr/>
                  <p:nvPr/>
                </p:nvSpPr>
                <p:spPr>
                  <a:xfrm>
                    <a:off x="12441168" y="3291091"/>
                    <a:ext cx="33323" cy="65493"/>
                  </a:xfrm>
                  <a:custGeom>
                    <a:avLst/>
                    <a:gdLst>
                      <a:gd name="connsiteX0" fmla="*/ 33323 w 33323"/>
                      <a:gd name="connsiteY0" fmla="*/ 0 h 65493"/>
                      <a:gd name="connsiteX1" fmla="*/ 29614 w 33323"/>
                      <a:gd name="connsiteY1" fmla="*/ 14495 h 65493"/>
                      <a:gd name="connsiteX2" fmla="*/ 28835 w 33323"/>
                      <a:gd name="connsiteY2" fmla="*/ 17145 h 65493"/>
                      <a:gd name="connsiteX3" fmla="*/ 26123 w 33323"/>
                      <a:gd name="connsiteY3" fmla="*/ 25874 h 65493"/>
                      <a:gd name="connsiteX4" fmla="*/ 25250 w 33323"/>
                      <a:gd name="connsiteY4" fmla="*/ 28336 h 65493"/>
                      <a:gd name="connsiteX5" fmla="*/ 18205 w 33323"/>
                      <a:gd name="connsiteY5" fmla="*/ 44951 h 65493"/>
                      <a:gd name="connsiteX6" fmla="*/ 0 w 33323"/>
                      <a:gd name="connsiteY6" fmla="*/ 65494 h 65493"/>
                      <a:gd name="connsiteX7" fmla="*/ 6047 w 33323"/>
                      <a:gd name="connsiteY7" fmla="*/ 38187 h 65493"/>
                      <a:gd name="connsiteX8" fmla="*/ 6047 w 33323"/>
                      <a:gd name="connsiteY8" fmla="*/ 38155 h 65493"/>
                      <a:gd name="connsiteX9" fmla="*/ 9258 w 33323"/>
                      <a:gd name="connsiteY9" fmla="*/ 30799 h 65493"/>
                      <a:gd name="connsiteX10" fmla="*/ 18797 w 33323"/>
                      <a:gd name="connsiteY10" fmla="*/ 0 h 65493"/>
                      <a:gd name="connsiteX11" fmla="*/ 33323 w 33323"/>
                      <a:gd name="connsiteY11" fmla="*/ 0 h 65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323" h="65493">
                        <a:moveTo>
                          <a:pt x="33323" y="0"/>
                        </a:moveTo>
                        <a:cubicBezTo>
                          <a:pt x="32232" y="4707"/>
                          <a:pt x="30986" y="9601"/>
                          <a:pt x="29614" y="14495"/>
                        </a:cubicBezTo>
                        <a:cubicBezTo>
                          <a:pt x="29365" y="15368"/>
                          <a:pt x="29084" y="16272"/>
                          <a:pt x="28835" y="17145"/>
                        </a:cubicBezTo>
                        <a:cubicBezTo>
                          <a:pt x="27962" y="20106"/>
                          <a:pt x="27058" y="23037"/>
                          <a:pt x="26123" y="25874"/>
                        </a:cubicBezTo>
                        <a:cubicBezTo>
                          <a:pt x="25842" y="26715"/>
                          <a:pt x="25561" y="27525"/>
                          <a:pt x="25250" y="28336"/>
                        </a:cubicBezTo>
                        <a:cubicBezTo>
                          <a:pt x="23099" y="34508"/>
                          <a:pt x="20761" y="40244"/>
                          <a:pt x="18205" y="44951"/>
                        </a:cubicBezTo>
                        <a:cubicBezTo>
                          <a:pt x="14246" y="52183"/>
                          <a:pt x="7606" y="59103"/>
                          <a:pt x="0" y="65494"/>
                        </a:cubicBezTo>
                        <a:lnTo>
                          <a:pt x="6047" y="38187"/>
                        </a:lnTo>
                        <a:cubicBezTo>
                          <a:pt x="6047" y="38187"/>
                          <a:pt x="6047" y="38187"/>
                          <a:pt x="6047" y="38155"/>
                        </a:cubicBezTo>
                        <a:cubicBezTo>
                          <a:pt x="7326" y="36067"/>
                          <a:pt x="8416" y="33635"/>
                          <a:pt x="9258" y="30799"/>
                        </a:cubicBezTo>
                        <a:cubicBezTo>
                          <a:pt x="12220" y="21073"/>
                          <a:pt x="15586" y="10225"/>
                          <a:pt x="18797" y="0"/>
                        </a:cubicBezTo>
                        <a:lnTo>
                          <a:pt x="33323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8" name="Hình tự do: Hình 767">
                    <a:extLst>
                      <a:ext uri="{FF2B5EF4-FFF2-40B4-BE49-F238E27FC236}">
                        <a16:creationId xmlns:a16="http://schemas.microsoft.com/office/drawing/2014/main" id="{E0E63B38-F2D5-64F0-8B5F-4CD706DA3D6A}"/>
                      </a:ext>
                    </a:extLst>
                  </p:cNvPr>
                  <p:cNvSpPr/>
                  <p:nvPr/>
                </p:nvSpPr>
                <p:spPr>
                  <a:xfrm>
                    <a:off x="12403075" y="3291091"/>
                    <a:ext cx="102152" cy="237161"/>
                  </a:xfrm>
                  <a:custGeom>
                    <a:avLst/>
                    <a:gdLst>
                      <a:gd name="connsiteX0" fmla="*/ 102153 w 102152"/>
                      <a:gd name="connsiteY0" fmla="*/ 0 h 237161"/>
                      <a:gd name="connsiteX1" fmla="*/ 38529 w 102152"/>
                      <a:gd name="connsiteY1" fmla="*/ 178027 h 237161"/>
                      <a:gd name="connsiteX2" fmla="*/ 0 w 102152"/>
                      <a:gd name="connsiteY2" fmla="*/ 237162 h 237161"/>
                      <a:gd name="connsiteX3" fmla="*/ 4800 w 102152"/>
                      <a:gd name="connsiteY3" fmla="*/ 215591 h 237161"/>
                      <a:gd name="connsiteX4" fmla="*/ 4800 w 102152"/>
                      <a:gd name="connsiteY4" fmla="*/ 215591 h 237161"/>
                      <a:gd name="connsiteX5" fmla="*/ 22351 w 102152"/>
                      <a:gd name="connsiteY5" fmla="*/ 188346 h 237161"/>
                      <a:gd name="connsiteX6" fmla="*/ 89497 w 102152"/>
                      <a:gd name="connsiteY6" fmla="*/ 0 h 237161"/>
                      <a:gd name="connsiteX7" fmla="*/ 102153 w 102152"/>
                      <a:gd name="connsiteY7" fmla="*/ 0 h 23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152" h="237161">
                        <a:moveTo>
                          <a:pt x="102153" y="0"/>
                        </a:moveTo>
                        <a:cubicBezTo>
                          <a:pt x="86910" y="53960"/>
                          <a:pt x="54614" y="150159"/>
                          <a:pt x="38529" y="178027"/>
                        </a:cubicBezTo>
                        <a:cubicBezTo>
                          <a:pt x="17238" y="214843"/>
                          <a:pt x="10568" y="229712"/>
                          <a:pt x="0" y="237162"/>
                        </a:cubicBezTo>
                        <a:lnTo>
                          <a:pt x="4800" y="215591"/>
                        </a:lnTo>
                        <a:lnTo>
                          <a:pt x="4800" y="215591"/>
                        </a:lnTo>
                        <a:cubicBezTo>
                          <a:pt x="11503" y="209263"/>
                          <a:pt x="17269" y="200628"/>
                          <a:pt x="22351" y="188346"/>
                        </a:cubicBezTo>
                        <a:cubicBezTo>
                          <a:pt x="35007" y="157796"/>
                          <a:pt x="78462" y="45575"/>
                          <a:pt x="89497" y="0"/>
                        </a:cubicBezTo>
                        <a:lnTo>
                          <a:pt x="102153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9" name="Hình tự do: Hình 768">
                    <a:extLst>
                      <a:ext uri="{FF2B5EF4-FFF2-40B4-BE49-F238E27FC236}">
                        <a16:creationId xmlns:a16="http://schemas.microsoft.com/office/drawing/2014/main" id="{F0961CD1-5482-E117-9012-F6C10EB9AD7C}"/>
                      </a:ext>
                    </a:extLst>
                  </p:cNvPr>
                  <p:cNvSpPr/>
                  <p:nvPr/>
                </p:nvSpPr>
                <p:spPr>
                  <a:xfrm>
                    <a:off x="12360431" y="3325662"/>
                    <a:ext cx="148008" cy="394771"/>
                  </a:xfrm>
                  <a:custGeom>
                    <a:avLst/>
                    <a:gdLst>
                      <a:gd name="connsiteX0" fmla="*/ 148008 w 148008"/>
                      <a:gd name="connsiteY0" fmla="*/ 250 h 394771"/>
                      <a:gd name="connsiteX1" fmla="*/ 135726 w 148008"/>
                      <a:gd name="connsiteY1" fmla="*/ 143177 h 394771"/>
                      <a:gd name="connsiteX2" fmla="*/ 90183 w 148008"/>
                      <a:gd name="connsiteY2" fmla="*/ 262724 h 394771"/>
                      <a:gd name="connsiteX3" fmla="*/ 56953 w 148008"/>
                      <a:gd name="connsiteY3" fmla="*/ 326347 h 394771"/>
                      <a:gd name="connsiteX4" fmla="*/ 12968 w 148008"/>
                      <a:gd name="connsiteY4" fmla="*/ 382801 h 394771"/>
                      <a:gd name="connsiteX5" fmla="*/ 0 w 148008"/>
                      <a:gd name="connsiteY5" fmla="*/ 394771 h 394771"/>
                      <a:gd name="connsiteX6" fmla="*/ 4489 w 148008"/>
                      <a:gd name="connsiteY6" fmla="*/ 374572 h 394771"/>
                      <a:gd name="connsiteX7" fmla="*/ 15493 w 148008"/>
                      <a:gd name="connsiteY7" fmla="*/ 365469 h 394771"/>
                      <a:gd name="connsiteX8" fmla="*/ 56173 w 148008"/>
                      <a:gd name="connsiteY8" fmla="*/ 309857 h 394771"/>
                      <a:gd name="connsiteX9" fmla="*/ 92957 w 148008"/>
                      <a:gd name="connsiteY9" fmla="*/ 217897 h 394771"/>
                      <a:gd name="connsiteX10" fmla="*/ 139404 w 148008"/>
                      <a:gd name="connsiteY10" fmla="*/ 54771 h 394771"/>
                      <a:gd name="connsiteX11" fmla="*/ 145265 w 148008"/>
                      <a:gd name="connsiteY11" fmla="*/ 0 h 394771"/>
                      <a:gd name="connsiteX12" fmla="*/ 148008 w 148008"/>
                      <a:gd name="connsiteY12" fmla="*/ 250 h 394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8008" h="394771">
                        <a:moveTo>
                          <a:pt x="148008" y="250"/>
                        </a:moveTo>
                        <a:cubicBezTo>
                          <a:pt x="146605" y="36472"/>
                          <a:pt x="143052" y="105520"/>
                          <a:pt x="135726" y="143177"/>
                        </a:cubicBezTo>
                        <a:cubicBezTo>
                          <a:pt x="125501" y="195765"/>
                          <a:pt x="114092" y="242150"/>
                          <a:pt x="90183" y="262724"/>
                        </a:cubicBezTo>
                        <a:cubicBezTo>
                          <a:pt x="66273" y="283298"/>
                          <a:pt x="67177" y="301815"/>
                          <a:pt x="56953" y="326347"/>
                        </a:cubicBezTo>
                        <a:cubicBezTo>
                          <a:pt x="46728" y="350849"/>
                          <a:pt x="32482" y="371454"/>
                          <a:pt x="12968" y="382801"/>
                        </a:cubicBezTo>
                        <a:cubicBezTo>
                          <a:pt x="8853" y="385202"/>
                          <a:pt x="4427" y="389472"/>
                          <a:pt x="0" y="394771"/>
                        </a:cubicBezTo>
                        <a:lnTo>
                          <a:pt x="4489" y="374572"/>
                        </a:lnTo>
                        <a:cubicBezTo>
                          <a:pt x="8198" y="371018"/>
                          <a:pt x="11908" y="367869"/>
                          <a:pt x="15493" y="365469"/>
                        </a:cubicBezTo>
                        <a:cubicBezTo>
                          <a:pt x="36129" y="351597"/>
                          <a:pt x="45325" y="343960"/>
                          <a:pt x="56173" y="309857"/>
                        </a:cubicBezTo>
                        <a:cubicBezTo>
                          <a:pt x="66990" y="275754"/>
                          <a:pt x="76311" y="239157"/>
                          <a:pt x="92957" y="217897"/>
                        </a:cubicBezTo>
                        <a:cubicBezTo>
                          <a:pt x="109603" y="196607"/>
                          <a:pt x="133357" y="118644"/>
                          <a:pt x="139404" y="54771"/>
                        </a:cubicBezTo>
                        <a:cubicBezTo>
                          <a:pt x="141774" y="29458"/>
                          <a:pt x="143737" y="11939"/>
                          <a:pt x="145265" y="0"/>
                        </a:cubicBezTo>
                        <a:lnTo>
                          <a:pt x="148008" y="25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0" name="Hình tự do: Hình 769">
                    <a:extLst>
                      <a:ext uri="{FF2B5EF4-FFF2-40B4-BE49-F238E27FC236}">
                        <a16:creationId xmlns:a16="http://schemas.microsoft.com/office/drawing/2014/main" id="{AEAF80DA-2B51-3C39-C076-46428F377719}"/>
                      </a:ext>
                    </a:extLst>
                  </p:cNvPr>
                  <p:cNvSpPr/>
                  <p:nvPr/>
                </p:nvSpPr>
                <p:spPr>
                  <a:xfrm>
                    <a:off x="12503333" y="3291091"/>
                    <a:ext cx="62121" cy="175485"/>
                  </a:xfrm>
                  <a:custGeom>
                    <a:avLst/>
                    <a:gdLst>
                      <a:gd name="connsiteX0" fmla="*/ 62121 w 62121"/>
                      <a:gd name="connsiteY0" fmla="*/ 93113 h 175485"/>
                      <a:gd name="connsiteX1" fmla="*/ 59222 w 62121"/>
                      <a:gd name="connsiteY1" fmla="*/ 106050 h 175485"/>
                      <a:gd name="connsiteX2" fmla="*/ 4982 w 62121"/>
                      <a:gd name="connsiteY2" fmla="*/ 175378 h 175485"/>
                      <a:gd name="connsiteX3" fmla="*/ 19196 w 62121"/>
                      <a:gd name="connsiteY3" fmla="*/ 53960 h 175485"/>
                      <a:gd name="connsiteX4" fmla="*/ 13180 w 62121"/>
                      <a:gd name="connsiteY4" fmla="*/ 0 h 175485"/>
                      <a:gd name="connsiteX5" fmla="*/ 32538 w 62121"/>
                      <a:gd name="connsiteY5" fmla="*/ 0 h 175485"/>
                      <a:gd name="connsiteX6" fmla="*/ 33443 w 62121"/>
                      <a:gd name="connsiteY6" fmla="*/ 48099 h 175485"/>
                      <a:gd name="connsiteX7" fmla="*/ 10842 w 62121"/>
                      <a:gd name="connsiteY7" fmla="*/ 155676 h 175485"/>
                      <a:gd name="connsiteX8" fmla="*/ 32196 w 62121"/>
                      <a:gd name="connsiteY8" fmla="*/ 121355 h 175485"/>
                      <a:gd name="connsiteX9" fmla="*/ 62121 w 62121"/>
                      <a:gd name="connsiteY9" fmla="*/ 93113 h 175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2121" h="175485">
                        <a:moveTo>
                          <a:pt x="62121" y="93113"/>
                        </a:moveTo>
                        <a:lnTo>
                          <a:pt x="59222" y="106050"/>
                        </a:lnTo>
                        <a:cubicBezTo>
                          <a:pt x="38711" y="119454"/>
                          <a:pt x="18386" y="178339"/>
                          <a:pt x="4982" y="175378"/>
                        </a:cubicBezTo>
                        <a:cubicBezTo>
                          <a:pt x="-10106" y="172011"/>
                          <a:pt x="13336" y="77838"/>
                          <a:pt x="19196" y="53960"/>
                        </a:cubicBezTo>
                        <a:cubicBezTo>
                          <a:pt x="23187" y="37844"/>
                          <a:pt x="17357" y="13809"/>
                          <a:pt x="13180" y="0"/>
                        </a:cubicBezTo>
                        <a:lnTo>
                          <a:pt x="32538" y="0"/>
                        </a:lnTo>
                        <a:cubicBezTo>
                          <a:pt x="34440" y="12500"/>
                          <a:pt x="36092" y="30923"/>
                          <a:pt x="33443" y="48099"/>
                        </a:cubicBezTo>
                        <a:cubicBezTo>
                          <a:pt x="28829" y="77838"/>
                          <a:pt x="9595" y="148164"/>
                          <a:pt x="10842" y="155676"/>
                        </a:cubicBezTo>
                        <a:cubicBezTo>
                          <a:pt x="12089" y="163220"/>
                          <a:pt x="19633" y="149816"/>
                          <a:pt x="32196" y="121355"/>
                        </a:cubicBezTo>
                        <a:cubicBezTo>
                          <a:pt x="40831" y="101748"/>
                          <a:pt x="54484" y="95233"/>
                          <a:pt x="62121" y="9311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55" name="Đồ họa 3">
                  <a:extLst>
                    <a:ext uri="{FF2B5EF4-FFF2-40B4-BE49-F238E27FC236}">
                      <a16:creationId xmlns:a16="http://schemas.microsoft.com/office/drawing/2014/main" id="{56FAC4B4-BCC8-644D-D290-CB824DB44D33}"/>
                    </a:ext>
                  </a:extLst>
                </p:cNvPr>
                <p:cNvGrpSpPr/>
                <p:nvPr/>
              </p:nvGrpSpPr>
              <p:grpSpPr>
                <a:xfrm>
                  <a:off x="12332656" y="3308224"/>
                  <a:ext cx="233527" cy="583939"/>
                  <a:chOff x="12332656" y="3308224"/>
                  <a:chExt cx="233527" cy="583939"/>
                </a:xfrm>
                <a:solidFill>
                  <a:srgbClr val="AF4545"/>
                </a:solidFill>
              </p:grpSpPr>
              <p:grpSp>
                <p:nvGrpSpPr>
                  <p:cNvPr id="756" name="Đồ họa 3">
                    <a:extLst>
                      <a:ext uri="{FF2B5EF4-FFF2-40B4-BE49-F238E27FC236}">
                        <a16:creationId xmlns:a16="http://schemas.microsoft.com/office/drawing/2014/main" id="{0DBD9223-E8F9-6E53-B26B-819BFDD25095}"/>
                      </a:ext>
                    </a:extLst>
                  </p:cNvPr>
                  <p:cNvGrpSpPr/>
                  <p:nvPr/>
                </p:nvGrpSpPr>
                <p:grpSpPr>
                  <a:xfrm>
                    <a:off x="12464037" y="3308224"/>
                    <a:ext cx="102146" cy="12556"/>
                    <a:chOff x="12464037" y="3308224"/>
                    <a:chExt cx="102146" cy="12556"/>
                  </a:xfrm>
                  <a:solidFill>
                    <a:srgbClr val="AF4545"/>
                  </a:solidFill>
                </p:grpSpPr>
                <p:sp>
                  <p:nvSpPr>
                    <p:cNvPr id="760" name="Hình tự do: Hình 759">
                      <a:extLst>
                        <a:ext uri="{FF2B5EF4-FFF2-40B4-BE49-F238E27FC236}">
                          <a16:creationId xmlns:a16="http://schemas.microsoft.com/office/drawing/2014/main" id="{631FAC6B-B8E1-C8E3-D9A4-CC691705A0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64037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61" name="Hình tự do: Hình 760">
                      <a:extLst>
                        <a:ext uri="{FF2B5EF4-FFF2-40B4-BE49-F238E27FC236}">
                          <a16:creationId xmlns:a16="http://schemas.microsoft.com/office/drawing/2014/main" id="{C9075242-96D8-0523-C574-815F6E8646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53627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5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5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757" name="Đồ họa 3">
                    <a:extLst>
                      <a:ext uri="{FF2B5EF4-FFF2-40B4-BE49-F238E27FC236}">
                        <a16:creationId xmlns:a16="http://schemas.microsoft.com/office/drawing/2014/main" id="{F7D8F390-7B98-7164-E664-9D6DC22A2023}"/>
                      </a:ext>
                    </a:extLst>
                  </p:cNvPr>
                  <p:cNvGrpSpPr/>
                  <p:nvPr/>
                </p:nvGrpSpPr>
                <p:grpSpPr>
                  <a:xfrm>
                    <a:off x="12332656" y="3879589"/>
                    <a:ext cx="102165" cy="12574"/>
                    <a:chOff x="12332656" y="3879589"/>
                    <a:chExt cx="102165" cy="12574"/>
                  </a:xfrm>
                  <a:solidFill>
                    <a:srgbClr val="AF4545"/>
                  </a:solidFill>
                </p:grpSpPr>
                <p:sp>
                  <p:nvSpPr>
                    <p:cNvPr id="758" name="Hình tự do: Hình 757">
                      <a:extLst>
                        <a:ext uri="{FF2B5EF4-FFF2-40B4-BE49-F238E27FC236}">
                          <a16:creationId xmlns:a16="http://schemas.microsoft.com/office/drawing/2014/main" id="{FD96974C-7C94-ED39-0CA4-80ADCAF351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32656" y="3879601"/>
                      <a:ext cx="12562" cy="12562"/>
                    </a:xfrm>
                    <a:custGeom>
                      <a:avLst/>
                      <a:gdLst>
                        <a:gd name="connsiteX0" fmla="*/ 12563 w 12562"/>
                        <a:gd name="connsiteY0" fmla="*/ 6266 h 12562"/>
                        <a:gd name="connsiteX1" fmla="*/ 6266 w 12562"/>
                        <a:gd name="connsiteY1" fmla="*/ 12562 h 12562"/>
                        <a:gd name="connsiteX2" fmla="*/ 0 w 12562"/>
                        <a:gd name="connsiteY2" fmla="*/ 6266 h 12562"/>
                        <a:gd name="connsiteX3" fmla="*/ 6266 w 12562"/>
                        <a:gd name="connsiteY3" fmla="*/ 0 h 12562"/>
                        <a:gd name="connsiteX4" fmla="*/ 12563 w 12562"/>
                        <a:gd name="connsiteY4" fmla="*/ 6266 h 125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62" h="12562">
                          <a:moveTo>
                            <a:pt x="12563" y="6266"/>
                          </a:moveTo>
                          <a:cubicBezTo>
                            <a:pt x="12563" y="9757"/>
                            <a:pt x="9757" y="12562"/>
                            <a:pt x="6266" y="12562"/>
                          </a:cubicBezTo>
                          <a:cubicBezTo>
                            <a:pt x="2806" y="12562"/>
                            <a:pt x="0" y="9757"/>
                            <a:pt x="0" y="6266"/>
                          </a:cubicBezTo>
                          <a:cubicBezTo>
                            <a:pt x="0" y="2805"/>
                            <a:pt x="2806" y="0"/>
                            <a:pt x="6266" y="0"/>
                          </a:cubicBezTo>
                          <a:cubicBezTo>
                            <a:pt x="9757" y="0"/>
                            <a:pt x="12563" y="2805"/>
                            <a:pt x="12563" y="6266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59" name="Hình tự do: Hình 758">
                      <a:extLst>
                        <a:ext uri="{FF2B5EF4-FFF2-40B4-BE49-F238E27FC236}">
                          <a16:creationId xmlns:a16="http://schemas.microsoft.com/office/drawing/2014/main" id="{083B7ADB-831B-3E91-BA1A-FD96DE72A7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22265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5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5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714" name="Đồ họa 3">
                <a:extLst>
                  <a:ext uri="{FF2B5EF4-FFF2-40B4-BE49-F238E27FC236}">
                    <a16:creationId xmlns:a16="http://schemas.microsoft.com/office/drawing/2014/main" id="{9CABE0AA-73EB-805A-BDAC-0B0B75537E6B}"/>
                  </a:ext>
                </a:extLst>
              </p:cNvPr>
              <p:cNvGrpSpPr/>
              <p:nvPr/>
            </p:nvGrpSpPr>
            <p:grpSpPr>
              <a:xfrm>
                <a:off x="12499150" y="3373543"/>
                <a:ext cx="242105" cy="535765"/>
                <a:chOff x="12499150" y="3373543"/>
                <a:chExt cx="242105" cy="535765"/>
              </a:xfrm>
            </p:grpSpPr>
            <p:sp>
              <p:nvSpPr>
                <p:cNvPr id="734" name="Hình tự do: Hình 733">
                  <a:extLst>
                    <a:ext uri="{FF2B5EF4-FFF2-40B4-BE49-F238E27FC236}">
                      <a16:creationId xmlns:a16="http://schemas.microsoft.com/office/drawing/2014/main" id="{E8FD6343-20D7-CD2F-A6C6-6C3BD50F6E4A}"/>
                    </a:ext>
                  </a:extLst>
                </p:cNvPr>
                <p:cNvSpPr/>
                <p:nvPr/>
              </p:nvSpPr>
              <p:spPr>
                <a:xfrm>
                  <a:off x="12511120" y="3373543"/>
                  <a:ext cx="230134" cy="535765"/>
                </a:xfrm>
                <a:custGeom>
                  <a:avLst/>
                  <a:gdLst>
                    <a:gd name="connsiteX0" fmla="*/ 222947 w 230134"/>
                    <a:gd name="connsiteY0" fmla="*/ 0 h 535765"/>
                    <a:gd name="connsiteX1" fmla="*/ 229961 w 230134"/>
                    <a:gd name="connsiteY1" fmla="*/ 8697 h 535765"/>
                    <a:gd name="connsiteX2" fmla="*/ 229961 w 230134"/>
                    <a:gd name="connsiteY2" fmla="*/ 8697 h 535765"/>
                    <a:gd name="connsiteX3" fmla="*/ 224974 w 230134"/>
                    <a:gd name="connsiteY3" fmla="*/ 31079 h 535765"/>
                    <a:gd name="connsiteX4" fmla="*/ 216370 w 230134"/>
                    <a:gd name="connsiteY4" fmla="*/ 69952 h 535765"/>
                    <a:gd name="connsiteX5" fmla="*/ 216370 w 230134"/>
                    <a:gd name="connsiteY5" fmla="*/ 69952 h 535765"/>
                    <a:gd name="connsiteX6" fmla="*/ 207673 w 230134"/>
                    <a:gd name="connsiteY6" fmla="*/ 109136 h 535765"/>
                    <a:gd name="connsiteX7" fmla="*/ 207673 w 230134"/>
                    <a:gd name="connsiteY7" fmla="*/ 109136 h 535765"/>
                    <a:gd name="connsiteX8" fmla="*/ 199225 w 230134"/>
                    <a:gd name="connsiteY8" fmla="*/ 147167 h 535765"/>
                    <a:gd name="connsiteX9" fmla="*/ 194705 w 230134"/>
                    <a:gd name="connsiteY9" fmla="*/ 167585 h 535765"/>
                    <a:gd name="connsiteX10" fmla="*/ 160384 w 230134"/>
                    <a:gd name="connsiteY10" fmla="*/ 322264 h 535765"/>
                    <a:gd name="connsiteX11" fmla="*/ 156581 w 230134"/>
                    <a:gd name="connsiteY11" fmla="*/ 339409 h 535765"/>
                    <a:gd name="connsiteX12" fmla="*/ 127341 w 230134"/>
                    <a:gd name="connsiteY12" fmla="*/ 471207 h 535765"/>
                    <a:gd name="connsiteX13" fmla="*/ 127341 w 230134"/>
                    <a:gd name="connsiteY13" fmla="*/ 471238 h 535765"/>
                    <a:gd name="connsiteX14" fmla="*/ 122415 w 230134"/>
                    <a:gd name="connsiteY14" fmla="*/ 493340 h 535765"/>
                    <a:gd name="connsiteX15" fmla="*/ 113001 w 230134"/>
                    <a:gd name="connsiteY15" fmla="*/ 535766 h 535765"/>
                    <a:gd name="connsiteX16" fmla="*/ 0 w 230134"/>
                    <a:gd name="connsiteY16" fmla="*/ 535766 h 535765"/>
                    <a:gd name="connsiteX17" fmla="*/ 4645 w 230134"/>
                    <a:gd name="connsiteY17" fmla="*/ 514755 h 535765"/>
                    <a:gd name="connsiteX18" fmla="*/ 4645 w 230134"/>
                    <a:gd name="connsiteY18" fmla="*/ 514755 h 535765"/>
                    <a:gd name="connsiteX19" fmla="*/ 14589 w 230134"/>
                    <a:gd name="connsiteY19" fmla="*/ 470022 h 535765"/>
                    <a:gd name="connsiteX20" fmla="*/ 22445 w 230134"/>
                    <a:gd name="connsiteY20" fmla="*/ 434579 h 535765"/>
                    <a:gd name="connsiteX21" fmla="*/ 22445 w 230134"/>
                    <a:gd name="connsiteY21" fmla="*/ 434579 h 535765"/>
                    <a:gd name="connsiteX22" fmla="*/ 31048 w 230134"/>
                    <a:gd name="connsiteY22" fmla="*/ 395769 h 535765"/>
                    <a:gd name="connsiteX23" fmla="*/ 73038 w 230134"/>
                    <a:gd name="connsiteY23" fmla="*/ 206551 h 535765"/>
                    <a:gd name="connsiteX24" fmla="*/ 92583 w 230134"/>
                    <a:gd name="connsiteY24" fmla="*/ 118456 h 535765"/>
                    <a:gd name="connsiteX25" fmla="*/ 92583 w 230134"/>
                    <a:gd name="connsiteY25" fmla="*/ 118425 h 535765"/>
                    <a:gd name="connsiteX26" fmla="*/ 105769 w 230134"/>
                    <a:gd name="connsiteY26" fmla="*/ 59104 h 535765"/>
                    <a:gd name="connsiteX27" fmla="*/ 109323 w 230134"/>
                    <a:gd name="connsiteY27" fmla="*/ 42987 h 535765"/>
                    <a:gd name="connsiteX28" fmla="*/ 109323 w 230134"/>
                    <a:gd name="connsiteY28" fmla="*/ 42987 h 535765"/>
                    <a:gd name="connsiteX29" fmla="*/ 116711 w 230134"/>
                    <a:gd name="connsiteY29" fmla="*/ 9757 h 535765"/>
                    <a:gd name="connsiteX30" fmla="*/ 116711 w 230134"/>
                    <a:gd name="connsiteY30" fmla="*/ 9757 h 535765"/>
                    <a:gd name="connsiteX31" fmla="*/ 118862 w 230134"/>
                    <a:gd name="connsiteY31" fmla="*/ 0 h 535765"/>
                    <a:gd name="connsiteX32" fmla="*/ 222947 w 230134"/>
                    <a:gd name="connsiteY32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30134" h="535765">
                      <a:moveTo>
                        <a:pt x="222947" y="0"/>
                      </a:moveTo>
                      <a:cubicBezTo>
                        <a:pt x="227530" y="0"/>
                        <a:pt x="230959" y="4239"/>
                        <a:pt x="229961" y="8697"/>
                      </a:cubicBezTo>
                      <a:lnTo>
                        <a:pt x="229961" y="8697"/>
                      </a:lnTo>
                      <a:lnTo>
                        <a:pt x="224974" y="31079"/>
                      </a:lnTo>
                      <a:lnTo>
                        <a:pt x="216370" y="69952"/>
                      </a:lnTo>
                      <a:lnTo>
                        <a:pt x="216370" y="69952"/>
                      </a:lnTo>
                      <a:lnTo>
                        <a:pt x="207673" y="109136"/>
                      </a:lnTo>
                      <a:lnTo>
                        <a:pt x="207673" y="109136"/>
                      </a:lnTo>
                      <a:lnTo>
                        <a:pt x="199225" y="147167"/>
                      </a:lnTo>
                      <a:lnTo>
                        <a:pt x="194705" y="167585"/>
                      </a:lnTo>
                      <a:lnTo>
                        <a:pt x="160384" y="322264"/>
                      </a:lnTo>
                      <a:lnTo>
                        <a:pt x="156581" y="339409"/>
                      </a:lnTo>
                      <a:lnTo>
                        <a:pt x="127341" y="471207"/>
                      </a:lnTo>
                      <a:lnTo>
                        <a:pt x="127341" y="471238"/>
                      </a:lnTo>
                      <a:lnTo>
                        <a:pt x="122415" y="493340"/>
                      </a:lnTo>
                      <a:lnTo>
                        <a:pt x="113001" y="535766"/>
                      </a:lnTo>
                      <a:lnTo>
                        <a:pt x="0" y="535766"/>
                      </a:lnTo>
                      <a:lnTo>
                        <a:pt x="4645" y="514755"/>
                      </a:lnTo>
                      <a:lnTo>
                        <a:pt x="4645" y="514755"/>
                      </a:lnTo>
                      <a:lnTo>
                        <a:pt x="14589" y="470022"/>
                      </a:lnTo>
                      <a:lnTo>
                        <a:pt x="22445" y="434579"/>
                      </a:lnTo>
                      <a:lnTo>
                        <a:pt x="22445" y="434579"/>
                      </a:lnTo>
                      <a:lnTo>
                        <a:pt x="31048" y="395769"/>
                      </a:lnTo>
                      <a:lnTo>
                        <a:pt x="73038" y="206551"/>
                      </a:lnTo>
                      <a:lnTo>
                        <a:pt x="92583" y="118456"/>
                      </a:lnTo>
                      <a:cubicBezTo>
                        <a:pt x="92583" y="118456"/>
                        <a:pt x="92583" y="118425"/>
                        <a:pt x="92583" y="118425"/>
                      </a:cubicBezTo>
                      <a:lnTo>
                        <a:pt x="105769" y="59104"/>
                      </a:lnTo>
                      <a:lnTo>
                        <a:pt x="109323" y="42987"/>
                      </a:lnTo>
                      <a:lnTo>
                        <a:pt x="109323" y="42987"/>
                      </a:lnTo>
                      <a:lnTo>
                        <a:pt x="116711" y="9757"/>
                      </a:lnTo>
                      <a:lnTo>
                        <a:pt x="116711" y="9757"/>
                      </a:lnTo>
                      <a:lnTo>
                        <a:pt x="118862" y="0"/>
                      </a:lnTo>
                      <a:lnTo>
                        <a:pt x="222947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5" name="Hình tự do: Hình 734">
                  <a:extLst>
                    <a:ext uri="{FF2B5EF4-FFF2-40B4-BE49-F238E27FC236}">
                      <a16:creationId xmlns:a16="http://schemas.microsoft.com/office/drawing/2014/main" id="{035C6E1D-78B3-F597-C061-D0BDB9B9ECE3}"/>
                    </a:ext>
                  </a:extLst>
                </p:cNvPr>
                <p:cNvSpPr/>
                <p:nvPr/>
              </p:nvSpPr>
              <p:spPr>
                <a:xfrm>
                  <a:off x="12499150" y="3373543"/>
                  <a:ext cx="231893" cy="535765"/>
                </a:xfrm>
                <a:custGeom>
                  <a:avLst/>
                  <a:gdLst>
                    <a:gd name="connsiteX0" fmla="*/ 231894 w 231893"/>
                    <a:gd name="connsiteY0" fmla="*/ 0 h 535765"/>
                    <a:gd name="connsiteX1" fmla="*/ 229961 w 231893"/>
                    <a:gd name="connsiteY1" fmla="*/ 8697 h 535765"/>
                    <a:gd name="connsiteX2" fmla="*/ 225005 w 231893"/>
                    <a:gd name="connsiteY2" fmla="*/ 31079 h 535765"/>
                    <a:gd name="connsiteX3" fmla="*/ 216370 w 231893"/>
                    <a:gd name="connsiteY3" fmla="*/ 69952 h 535765"/>
                    <a:gd name="connsiteX4" fmla="*/ 216370 w 231893"/>
                    <a:gd name="connsiteY4" fmla="*/ 69952 h 535765"/>
                    <a:gd name="connsiteX5" fmla="*/ 207673 w 231893"/>
                    <a:gd name="connsiteY5" fmla="*/ 109136 h 535765"/>
                    <a:gd name="connsiteX6" fmla="*/ 207673 w 231893"/>
                    <a:gd name="connsiteY6" fmla="*/ 109136 h 535765"/>
                    <a:gd name="connsiteX7" fmla="*/ 199225 w 231893"/>
                    <a:gd name="connsiteY7" fmla="*/ 147167 h 535765"/>
                    <a:gd name="connsiteX8" fmla="*/ 194705 w 231893"/>
                    <a:gd name="connsiteY8" fmla="*/ 167585 h 535765"/>
                    <a:gd name="connsiteX9" fmla="*/ 160384 w 231893"/>
                    <a:gd name="connsiteY9" fmla="*/ 322264 h 535765"/>
                    <a:gd name="connsiteX10" fmla="*/ 156581 w 231893"/>
                    <a:gd name="connsiteY10" fmla="*/ 339409 h 535765"/>
                    <a:gd name="connsiteX11" fmla="*/ 127341 w 231893"/>
                    <a:gd name="connsiteY11" fmla="*/ 471207 h 535765"/>
                    <a:gd name="connsiteX12" fmla="*/ 127341 w 231893"/>
                    <a:gd name="connsiteY12" fmla="*/ 471238 h 535765"/>
                    <a:gd name="connsiteX13" fmla="*/ 122447 w 231893"/>
                    <a:gd name="connsiteY13" fmla="*/ 493308 h 535765"/>
                    <a:gd name="connsiteX14" fmla="*/ 113001 w 231893"/>
                    <a:gd name="connsiteY14" fmla="*/ 535766 h 535765"/>
                    <a:gd name="connsiteX15" fmla="*/ 0 w 231893"/>
                    <a:gd name="connsiteY15" fmla="*/ 535766 h 535765"/>
                    <a:gd name="connsiteX16" fmla="*/ 4676 w 231893"/>
                    <a:gd name="connsiteY16" fmla="*/ 514755 h 535765"/>
                    <a:gd name="connsiteX17" fmla="*/ 4676 w 231893"/>
                    <a:gd name="connsiteY17" fmla="*/ 514755 h 535765"/>
                    <a:gd name="connsiteX18" fmla="*/ 14589 w 231893"/>
                    <a:gd name="connsiteY18" fmla="*/ 470022 h 535765"/>
                    <a:gd name="connsiteX19" fmla="*/ 22444 w 231893"/>
                    <a:gd name="connsiteY19" fmla="*/ 434579 h 535765"/>
                    <a:gd name="connsiteX20" fmla="*/ 22444 w 231893"/>
                    <a:gd name="connsiteY20" fmla="*/ 434548 h 535765"/>
                    <a:gd name="connsiteX21" fmla="*/ 31048 w 231893"/>
                    <a:gd name="connsiteY21" fmla="*/ 395769 h 535765"/>
                    <a:gd name="connsiteX22" fmla="*/ 73038 w 231893"/>
                    <a:gd name="connsiteY22" fmla="*/ 206551 h 535765"/>
                    <a:gd name="connsiteX23" fmla="*/ 92583 w 231893"/>
                    <a:gd name="connsiteY23" fmla="*/ 118456 h 535765"/>
                    <a:gd name="connsiteX24" fmla="*/ 92583 w 231893"/>
                    <a:gd name="connsiteY24" fmla="*/ 118425 h 535765"/>
                    <a:gd name="connsiteX25" fmla="*/ 105769 w 231893"/>
                    <a:gd name="connsiteY25" fmla="*/ 59073 h 535765"/>
                    <a:gd name="connsiteX26" fmla="*/ 109323 w 231893"/>
                    <a:gd name="connsiteY26" fmla="*/ 42987 h 535765"/>
                    <a:gd name="connsiteX27" fmla="*/ 109323 w 231893"/>
                    <a:gd name="connsiteY27" fmla="*/ 42987 h 535765"/>
                    <a:gd name="connsiteX28" fmla="*/ 116711 w 231893"/>
                    <a:gd name="connsiteY28" fmla="*/ 9757 h 535765"/>
                    <a:gd name="connsiteX29" fmla="*/ 116711 w 231893"/>
                    <a:gd name="connsiteY29" fmla="*/ 9726 h 535765"/>
                    <a:gd name="connsiteX30" fmla="*/ 118862 w 231893"/>
                    <a:gd name="connsiteY30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31893" h="535765">
                      <a:moveTo>
                        <a:pt x="231894" y="0"/>
                      </a:moveTo>
                      <a:lnTo>
                        <a:pt x="229961" y="8697"/>
                      </a:lnTo>
                      <a:lnTo>
                        <a:pt x="225005" y="31079"/>
                      </a:lnTo>
                      <a:lnTo>
                        <a:pt x="216370" y="69952"/>
                      </a:lnTo>
                      <a:lnTo>
                        <a:pt x="216370" y="69952"/>
                      </a:lnTo>
                      <a:lnTo>
                        <a:pt x="207673" y="109136"/>
                      </a:lnTo>
                      <a:lnTo>
                        <a:pt x="207673" y="109136"/>
                      </a:lnTo>
                      <a:lnTo>
                        <a:pt x="199225" y="147167"/>
                      </a:lnTo>
                      <a:lnTo>
                        <a:pt x="194705" y="167585"/>
                      </a:lnTo>
                      <a:lnTo>
                        <a:pt x="160384" y="322264"/>
                      </a:lnTo>
                      <a:lnTo>
                        <a:pt x="156581" y="339409"/>
                      </a:lnTo>
                      <a:lnTo>
                        <a:pt x="127341" y="471207"/>
                      </a:lnTo>
                      <a:lnTo>
                        <a:pt x="127341" y="471238"/>
                      </a:lnTo>
                      <a:lnTo>
                        <a:pt x="122447" y="493308"/>
                      </a:lnTo>
                      <a:lnTo>
                        <a:pt x="113001" y="535766"/>
                      </a:lnTo>
                      <a:lnTo>
                        <a:pt x="0" y="535766"/>
                      </a:lnTo>
                      <a:lnTo>
                        <a:pt x="4676" y="514755"/>
                      </a:lnTo>
                      <a:lnTo>
                        <a:pt x="4676" y="514755"/>
                      </a:lnTo>
                      <a:lnTo>
                        <a:pt x="14589" y="470022"/>
                      </a:lnTo>
                      <a:lnTo>
                        <a:pt x="22444" y="434579"/>
                      </a:lnTo>
                      <a:lnTo>
                        <a:pt x="22444" y="434548"/>
                      </a:lnTo>
                      <a:lnTo>
                        <a:pt x="31048" y="395769"/>
                      </a:lnTo>
                      <a:lnTo>
                        <a:pt x="73038" y="206551"/>
                      </a:lnTo>
                      <a:lnTo>
                        <a:pt x="92583" y="118456"/>
                      </a:lnTo>
                      <a:lnTo>
                        <a:pt x="92583" y="118425"/>
                      </a:lnTo>
                      <a:lnTo>
                        <a:pt x="105769" y="59073"/>
                      </a:lnTo>
                      <a:lnTo>
                        <a:pt x="109323" y="42987"/>
                      </a:lnTo>
                      <a:lnTo>
                        <a:pt x="109323" y="42987"/>
                      </a:lnTo>
                      <a:lnTo>
                        <a:pt x="116711" y="9757"/>
                      </a:lnTo>
                      <a:lnTo>
                        <a:pt x="116711" y="9726"/>
                      </a:lnTo>
                      <a:lnTo>
                        <a:pt x="118862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736" name="Đồ họa 3">
                  <a:extLst>
                    <a:ext uri="{FF2B5EF4-FFF2-40B4-BE49-F238E27FC236}">
                      <a16:creationId xmlns:a16="http://schemas.microsoft.com/office/drawing/2014/main" id="{DCDD51C3-410C-4123-40EF-3E3C5E87AED5}"/>
                    </a:ext>
                  </a:extLst>
                </p:cNvPr>
                <p:cNvGrpSpPr/>
                <p:nvPr/>
              </p:nvGrpSpPr>
              <p:grpSpPr>
                <a:xfrm>
                  <a:off x="12503826" y="3373543"/>
                  <a:ext cx="225285" cy="535765"/>
                  <a:chOff x="12503826" y="3373543"/>
                  <a:chExt cx="225285" cy="535765"/>
                </a:xfrm>
                <a:solidFill>
                  <a:srgbClr val="FB9D7E"/>
                </a:solidFill>
              </p:grpSpPr>
              <p:sp>
                <p:nvSpPr>
                  <p:cNvPr id="744" name="Hình tự do: Hình 743">
                    <a:extLst>
                      <a:ext uri="{FF2B5EF4-FFF2-40B4-BE49-F238E27FC236}">
                        <a16:creationId xmlns:a16="http://schemas.microsoft.com/office/drawing/2014/main" id="{4EE05516-00B1-F8D5-F196-7364C0478B81}"/>
                      </a:ext>
                    </a:extLst>
                  </p:cNvPr>
                  <p:cNvSpPr/>
                  <p:nvPr/>
                </p:nvSpPr>
                <p:spPr>
                  <a:xfrm>
                    <a:off x="12595731" y="3373543"/>
                    <a:ext cx="119788" cy="183550"/>
                  </a:xfrm>
                  <a:custGeom>
                    <a:avLst/>
                    <a:gdLst>
                      <a:gd name="connsiteX0" fmla="*/ 119788 w 119788"/>
                      <a:gd name="connsiteY0" fmla="*/ 69952 h 183550"/>
                      <a:gd name="connsiteX1" fmla="*/ 119788 w 119788"/>
                      <a:gd name="connsiteY1" fmla="*/ 69952 h 183550"/>
                      <a:gd name="connsiteX2" fmla="*/ 119352 w 119788"/>
                      <a:gd name="connsiteY2" fmla="*/ 70949 h 183550"/>
                      <a:gd name="connsiteX3" fmla="*/ 113366 w 119788"/>
                      <a:gd name="connsiteY3" fmla="*/ 86442 h 183550"/>
                      <a:gd name="connsiteX4" fmla="*/ 103173 w 119788"/>
                      <a:gd name="connsiteY4" fmla="*/ 107671 h 183550"/>
                      <a:gd name="connsiteX5" fmla="*/ 67387 w 119788"/>
                      <a:gd name="connsiteY5" fmla="*/ 148445 h 183550"/>
                      <a:gd name="connsiteX6" fmla="*/ 19350 w 119788"/>
                      <a:gd name="connsiteY6" fmla="*/ 167211 h 183550"/>
                      <a:gd name="connsiteX7" fmla="*/ 13177 w 119788"/>
                      <a:gd name="connsiteY7" fmla="*/ 122073 h 183550"/>
                      <a:gd name="connsiteX8" fmla="*/ 18851 w 119788"/>
                      <a:gd name="connsiteY8" fmla="*/ 82234 h 183550"/>
                      <a:gd name="connsiteX9" fmla="*/ 29699 w 119788"/>
                      <a:gd name="connsiteY9" fmla="*/ 21696 h 183550"/>
                      <a:gd name="connsiteX10" fmla="*/ 29699 w 119788"/>
                      <a:gd name="connsiteY10" fmla="*/ 21696 h 183550"/>
                      <a:gd name="connsiteX11" fmla="*/ 30042 w 119788"/>
                      <a:gd name="connsiteY11" fmla="*/ 17987 h 183550"/>
                      <a:gd name="connsiteX12" fmla="*/ 30634 w 119788"/>
                      <a:gd name="connsiteY12" fmla="*/ 7980 h 183550"/>
                      <a:gd name="connsiteX13" fmla="*/ 31070 w 119788"/>
                      <a:gd name="connsiteY13" fmla="*/ 0 h 183550"/>
                      <a:gd name="connsiteX14" fmla="*/ 22311 w 119788"/>
                      <a:gd name="connsiteY14" fmla="*/ 0 h 183550"/>
                      <a:gd name="connsiteX15" fmla="*/ 20129 w 119788"/>
                      <a:gd name="connsiteY15" fmla="*/ 9757 h 183550"/>
                      <a:gd name="connsiteX16" fmla="*/ 20129 w 119788"/>
                      <a:gd name="connsiteY16" fmla="*/ 9757 h 183550"/>
                      <a:gd name="connsiteX17" fmla="*/ 21158 w 119788"/>
                      <a:gd name="connsiteY17" fmla="*/ 20481 h 183550"/>
                      <a:gd name="connsiteX18" fmla="*/ 16856 w 119788"/>
                      <a:gd name="connsiteY18" fmla="*/ 63780 h 183550"/>
                      <a:gd name="connsiteX19" fmla="*/ 12741 w 119788"/>
                      <a:gd name="connsiteY19" fmla="*/ 43019 h 183550"/>
                      <a:gd name="connsiteX20" fmla="*/ 9187 w 119788"/>
                      <a:gd name="connsiteY20" fmla="*/ 59104 h 183550"/>
                      <a:gd name="connsiteX21" fmla="*/ 11213 w 119788"/>
                      <a:gd name="connsiteY21" fmla="*/ 73661 h 183550"/>
                      <a:gd name="connsiteX22" fmla="*/ 6288 w 119788"/>
                      <a:gd name="connsiteY22" fmla="*/ 118519 h 183550"/>
                      <a:gd name="connsiteX23" fmla="*/ 54 w 119788"/>
                      <a:gd name="connsiteY23" fmla="*/ 160228 h 183550"/>
                      <a:gd name="connsiteX24" fmla="*/ 18633 w 119788"/>
                      <a:gd name="connsiteY24" fmla="*/ 175471 h 183550"/>
                      <a:gd name="connsiteX25" fmla="*/ 44880 w 119788"/>
                      <a:gd name="connsiteY25" fmla="*/ 183327 h 183550"/>
                      <a:gd name="connsiteX26" fmla="*/ 111091 w 119788"/>
                      <a:gd name="connsiteY26" fmla="*/ 109167 h 183550"/>
                      <a:gd name="connsiteX27" fmla="*/ 111091 w 119788"/>
                      <a:gd name="connsiteY27" fmla="*/ 109136 h 183550"/>
                      <a:gd name="connsiteX28" fmla="*/ 119788 w 119788"/>
                      <a:gd name="connsiteY28" fmla="*/ 69952 h 183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19788" h="183550">
                        <a:moveTo>
                          <a:pt x="119788" y="69952"/>
                        </a:moveTo>
                        <a:cubicBezTo>
                          <a:pt x="119788" y="69952"/>
                          <a:pt x="119788" y="69952"/>
                          <a:pt x="119788" y="69952"/>
                        </a:cubicBezTo>
                        <a:cubicBezTo>
                          <a:pt x="119632" y="70295"/>
                          <a:pt x="119477" y="70606"/>
                          <a:pt x="119352" y="70949"/>
                        </a:cubicBezTo>
                        <a:cubicBezTo>
                          <a:pt x="116172" y="77963"/>
                          <a:pt x="114520" y="82733"/>
                          <a:pt x="113366" y="86442"/>
                        </a:cubicBezTo>
                        <a:cubicBezTo>
                          <a:pt x="110935" y="94298"/>
                          <a:pt x="110686" y="97571"/>
                          <a:pt x="103173" y="107671"/>
                        </a:cubicBezTo>
                        <a:cubicBezTo>
                          <a:pt x="91390" y="123538"/>
                          <a:pt x="83503" y="129616"/>
                          <a:pt x="67387" y="148445"/>
                        </a:cubicBezTo>
                        <a:cubicBezTo>
                          <a:pt x="51239" y="167273"/>
                          <a:pt x="30884" y="177342"/>
                          <a:pt x="19350" y="167211"/>
                        </a:cubicBezTo>
                        <a:cubicBezTo>
                          <a:pt x="12648" y="161319"/>
                          <a:pt x="11712" y="142054"/>
                          <a:pt x="13177" y="122073"/>
                        </a:cubicBezTo>
                        <a:cubicBezTo>
                          <a:pt x="14237" y="107515"/>
                          <a:pt x="16575" y="92614"/>
                          <a:pt x="18851" y="82234"/>
                        </a:cubicBezTo>
                        <a:cubicBezTo>
                          <a:pt x="23308" y="62096"/>
                          <a:pt x="27704" y="42208"/>
                          <a:pt x="29699" y="21696"/>
                        </a:cubicBezTo>
                        <a:lnTo>
                          <a:pt x="29699" y="21696"/>
                        </a:lnTo>
                        <a:cubicBezTo>
                          <a:pt x="29824" y="20449"/>
                          <a:pt x="29917" y="19234"/>
                          <a:pt x="30042" y="17987"/>
                        </a:cubicBezTo>
                        <a:cubicBezTo>
                          <a:pt x="30322" y="14683"/>
                          <a:pt x="30510" y="11316"/>
                          <a:pt x="30634" y="7980"/>
                        </a:cubicBezTo>
                        <a:cubicBezTo>
                          <a:pt x="30759" y="5019"/>
                          <a:pt x="30915" y="2369"/>
                          <a:pt x="31070" y="0"/>
                        </a:cubicBezTo>
                        <a:lnTo>
                          <a:pt x="22311" y="0"/>
                        </a:lnTo>
                        <a:lnTo>
                          <a:pt x="20129" y="9757"/>
                        </a:lnTo>
                        <a:lnTo>
                          <a:pt x="20129" y="9757"/>
                        </a:lnTo>
                        <a:cubicBezTo>
                          <a:pt x="20378" y="13217"/>
                          <a:pt x="20721" y="16802"/>
                          <a:pt x="21158" y="20481"/>
                        </a:cubicBezTo>
                        <a:cubicBezTo>
                          <a:pt x="23496" y="39402"/>
                          <a:pt x="16856" y="63780"/>
                          <a:pt x="16856" y="63780"/>
                        </a:cubicBezTo>
                        <a:cubicBezTo>
                          <a:pt x="16856" y="63780"/>
                          <a:pt x="15765" y="53835"/>
                          <a:pt x="12741" y="43019"/>
                        </a:cubicBezTo>
                        <a:lnTo>
                          <a:pt x="9187" y="59104"/>
                        </a:lnTo>
                        <a:cubicBezTo>
                          <a:pt x="9811" y="63437"/>
                          <a:pt x="10434" y="68237"/>
                          <a:pt x="11213" y="73661"/>
                        </a:cubicBezTo>
                        <a:cubicBezTo>
                          <a:pt x="12679" y="83855"/>
                          <a:pt x="9593" y="101436"/>
                          <a:pt x="6288" y="118519"/>
                        </a:cubicBezTo>
                        <a:cubicBezTo>
                          <a:pt x="3015" y="135477"/>
                          <a:pt x="-476" y="151967"/>
                          <a:pt x="54" y="160228"/>
                        </a:cubicBezTo>
                        <a:cubicBezTo>
                          <a:pt x="1145" y="176843"/>
                          <a:pt x="6787" y="173695"/>
                          <a:pt x="18633" y="175471"/>
                        </a:cubicBezTo>
                        <a:cubicBezTo>
                          <a:pt x="30478" y="177279"/>
                          <a:pt x="31133" y="184948"/>
                          <a:pt x="44880" y="183327"/>
                        </a:cubicBezTo>
                        <a:cubicBezTo>
                          <a:pt x="58534" y="181706"/>
                          <a:pt x="99994" y="124161"/>
                          <a:pt x="111091" y="109167"/>
                        </a:cubicBezTo>
                        <a:lnTo>
                          <a:pt x="111091" y="109136"/>
                        </a:lnTo>
                        <a:lnTo>
                          <a:pt x="119788" y="69952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5" name="Hình tự do: Hình 744">
                    <a:extLst>
                      <a:ext uri="{FF2B5EF4-FFF2-40B4-BE49-F238E27FC236}">
                        <a16:creationId xmlns:a16="http://schemas.microsoft.com/office/drawing/2014/main" id="{59EAB1DB-A36D-553A-2CFF-FEE5A7A182B4}"/>
                      </a:ext>
                    </a:extLst>
                  </p:cNvPr>
                  <p:cNvSpPr/>
                  <p:nvPr/>
                </p:nvSpPr>
                <p:spPr>
                  <a:xfrm>
                    <a:off x="12631340" y="3373543"/>
                    <a:ext cx="97770" cy="141794"/>
                  </a:xfrm>
                  <a:custGeom>
                    <a:avLst/>
                    <a:gdLst>
                      <a:gd name="connsiteX0" fmla="*/ 97771 w 97770"/>
                      <a:gd name="connsiteY0" fmla="*/ 8697 h 141794"/>
                      <a:gd name="connsiteX1" fmla="*/ 92814 w 97770"/>
                      <a:gd name="connsiteY1" fmla="*/ 31079 h 141794"/>
                      <a:gd name="connsiteX2" fmla="*/ 77727 w 97770"/>
                      <a:gd name="connsiteY2" fmla="*/ 57888 h 141794"/>
                      <a:gd name="connsiteX3" fmla="*/ 56779 w 97770"/>
                      <a:gd name="connsiteY3" fmla="*/ 101187 h 141794"/>
                      <a:gd name="connsiteX4" fmla="*/ 53381 w 97770"/>
                      <a:gd name="connsiteY4" fmla="*/ 107109 h 141794"/>
                      <a:gd name="connsiteX5" fmla="*/ 4065 w 97770"/>
                      <a:gd name="connsiteY5" fmla="*/ 141587 h 141794"/>
                      <a:gd name="connsiteX6" fmla="*/ 200 w 97770"/>
                      <a:gd name="connsiteY6" fmla="*/ 121948 h 141794"/>
                      <a:gd name="connsiteX7" fmla="*/ 4190 w 97770"/>
                      <a:gd name="connsiteY7" fmla="*/ 86972 h 141794"/>
                      <a:gd name="connsiteX8" fmla="*/ 1759 w 97770"/>
                      <a:gd name="connsiteY8" fmla="*/ 41585 h 141794"/>
                      <a:gd name="connsiteX9" fmla="*/ 6466 w 97770"/>
                      <a:gd name="connsiteY9" fmla="*/ 0 h 141794"/>
                      <a:gd name="connsiteX10" fmla="*/ 19652 w 97770"/>
                      <a:gd name="connsiteY10" fmla="*/ 0 h 141794"/>
                      <a:gd name="connsiteX11" fmla="*/ 11329 w 97770"/>
                      <a:gd name="connsiteY11" fmla="*/ 46728 h 141794"/>
                      <a:gd name="connsiteX12" fmla="*/ 13854 w 97770"/>
                      <a:gd name="connsiteY12" fmla="*/ 75781 h 141794"/>
                      <a:gd name="connsiteX13" fmla="*/ 13043 w 97770"/>
                      <a:gd name="connsiteY13" fmla="*/ 102496 h 141794"/>
                      <a:gd name="connsiteX14" fmla="*/ 14415 w 97770"/>
                      <a:gd name="connsiteY14" fmla="*/ 126717 h 141794"/>
                      <a:gd name="connsiteX15" fmla="*/ 47427 w 97770"/>
                      <a:gd name="connsiteY15" fmla="*/ 105177 h 141794"/>
                      <a:gd name="connsiteX16" fmla="*/ 52757 w 97770"/>
                      <a:gd name="connsiteY16" fmla="*/ 99503 h 141794"/>
                      <a:gd name="connsiteX17" fmla="*/ 77134 w 97770"/>
                      <a:gd name="connsiteY17" fmla="*/ 43081 h 141794"/>
                      <a:gd name="connsiteX18" fmla="*/ 97771 w 97770"/>
                      <a:gd name="connsiteY18" fmla="*/ 8697 h 141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7770" h="141794">
                        <a:moveTo>
                          <a:pt x="97771" y="8697"/>
                        </a:moveTo>
                        <a:lnTo>
                          <a:pt x="92814" y="31079"/>
                        </a:lnTo>
                        <a:cubicBezTo>
                          <a:pt x="85956" y="40899"/>
                          <a:pt x="79285" y="51466"/>
                          <a:pt x="77727" y="57888"/>
                        </a:cubicBezTo>
                        <a:cubicBezTo>
                          <a:pt x="74734" y="69921"/>
                          <a:pt x="64104" y="88468"/>
                          <a:pt x="56779" y="101187"/>
                        </a:cubicBezTo>
                        <a:cubicBezTo>
                          <a:pt x="55532" y="103369"/>
                          <a:pt x="54378" y="105364"/>
                          <a:pt x="53381" y="107109"/>
                        </a:cubicBezTo>
                        <a:cubicBezTo>
                          <a:pt x="46492" y="119267"/>
                          <a:pt x="11952" y="144330"/>
                          <a:pt x="4065" y="141587"/>
                        </a:cubicBezTo>
                        <a:cubicBezTo>
                          <a:pt x="294" y="140277"/>
                          <a:pt x="-392" y="132172"/>
                          <a:pt x="200" y="121948"/>
                        </a:cubicBezTo>
                        <a:cubicBezTo>
                          <a:pt x="824" y="110788"/>
                          <a:pt x="2974" y="97072"/>
                          <a:pt x="4190" y="86972"/>
                        </a:cubicBezTo>
                        <a:cubicBezTo>
                          <a:pt x="6559" y="67676"/>
                          <a:pt x="-4039" y="63592"/>
                          <a:pt x="1759" y="41585"/>
                        </a:cubicBezTo>
                        <a:cubicBezTo>
                          <a:pt x="5125" y="28897"/>
                          <a:pt x="6185" y="12033"/>
                          <a:pt x="6466" y="0"/>
                        </a:cubicBezTo>
                        <a:lnTo>
                          <a:pt x="19652" y="0"/>
                        </a:lnTo>
                        <a:cubicBezTo>
                          <a:pt x="16753" y="15680"/>
                          <a:pt x="12171" y="40681"/>
                          <a:pt x="11329" y="46728"/>
                        </a:cubicBezTo>
                        <a:cubicBezTo>
                          <a:pt x="10051" y="55737"/>
                          <a:pt x="14758" y="62065"/>
                          <a:pt x="13854" y="75781"/>
                        </a:cubicBezTo>
                        <a:cubicBezTo>
                          <a:pt x="13417" y="82515"/>
                          <a:pt x="13043" y="92770"/>
                          <a:pt x="13043" y="102496"/>
                        </a:cubicBezTo>
                        <a:cubicBezTo>
                          <a:pt x="13012" y="112534"/>
                          <a:pt x="13355" y="122041"/>
                          <a:pt x="14415" y="126717"/>
                        </a:cubicBezTo>
                        <a:cubicBezTo>
                          <a:pt x="16472" y="135913"/>
                          <a:pt x="30625" y="120919"/>
                          <a:pt x="47427" y="105177"/>
                        </a:cubicBezTo>
                        <a:cubicBezTo>
                          <a:pt x="49328" y="103369"/>
                          <a:pt x="51105" y="101499"/>
                          <a:pt x="52757" y="99503"/>
                        </a:cubicBezTo>
                        <a:cubicBezTo>
                          <a:pt x="65569" y="83948"/>
                          <a:pt x="70837" y="62751"/>
                          <a:pt x="77134" y="43081"/>
                        </a:cubicBezTo>
                        <a:cubicBezTo>
                          <a:pt x="81499" y="29458"/>
                          <a:pt x="96181" y="8323"/>
                          <a:pt x="97771" y="869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6" name="Hình tự do: Hình 745">
                    <a:extLst>
                      <a:ext uri="{FF2B5EF4-FFF2-40B4-BE49-F238E27FC236}">
                        <a16:creationId xmlns:a16="http://schemas.microsoft.com/office/drawing/2014/main" id="{60494014-D894-E8C5-7054-B3ABEB9E6BA6}"/>
                      </a:ext>
                    </a:extLst>
                  </p:cNvPr>
                  <p:cNvSpPr/>
                  <p:nvPr/>
                </p:nvSpPr>
                <p:spPr>
                  <a:xfrm>
                    <a:off x="12662118" y="3385577"/>
                    <a:ext cx="31184" cy="80792"/>
                  </a:xfrm>
                  <a:custGeom>
                    <a:avLst/>
                    <a:gdLst>
                      <a:gd name="connsiteX0" fmla="*/ 18487 w 31184"/>
                      <a:gd name="connsiteY0" fmla="*/ 58603 h 80792"/>
                      <a:gd name="connsiteX1" fmla="*/ 8263 w 31184"/>
                      <a:gd name="connsiteY1" fmla="*/ 79676 h 80792"/>
                      <a:gd name="connsiteX2" fmla="*/ 33 w 31184"/>
                      <a:gd name="connsiteY2" fmla="*/ 42861 h 80792"/>
                      <a:gd name="connsiteX3" fmla="*/ 23132 w 31184"/>
                      <a:gd name="connsiteY3" fmla="*/ 217 h 80792"/>
                      <a:gd name="connsiteX4" fmla="*/ 27403 w 31184"/>
                      <a:gd name="connsiteY4" fmla="*/ 32854 h 80792"/>
                      <a:gd name="connsiteX5" fmla="*/ 20981 w 31184"/>
                      <a:gd name="connsiteY5" fmla="*/ 8322 h 80792"/>
                      <a:gd name="connsiteX6" fmla="*/ 10165 w 31184"/>
                      <a:gd name="connsiteY6" fmla="*/ 57668 h 80792"/>
                      <a:gd name="connsiteX7" fmla="*/ 18487 w 31184"/>
                      <a:gd name="connsiteY7" fmla="*/ 58603 h 80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84" h="80792">
                        <a:moveTo>
                          <a:pt x="18487" y="58603"/>
                        </a:moveTo>
                        <a:cubicBezTo>
                          <a:pt x="18487" y="58603"/>
                          <a:pt x="13562" y="86659"/>
                          <a:pt x="8263" y="79676"/>
                        </a:cubicBezTo>
                        <a:cubicBezTo>
                          <a:pt x="2932" y="72693"/>
                          <a:pt x="-372" y="56639"/>
                          <a:pt x="33" y="42861"/>
                        </a:cubicBezTo>
                        <a:cubicBezTo>
                          <a:pt x="408" y="29051"/>
                          <a:pt x="7951" y="-2932"/>
                          <a:pt x="23132" y="217"/>
                        </a:cubicBezTo>
                        <a:cubicBezTo>
                          <a:pt x="38282" y="3365"/>
                          <a:pt x="27403" y="32854"/>
                          <a:pt x="27403" y="32854"/>
                        </a:cubicBezTo>
                        <a:cubicBezTo>
                          <a:pt x="27403" y="32854"/>
                          <a:pt x="32048" y="9755"/>
                          <a:pt x="20981" y="8322"/>
                        </a:cubicBezTo>
                        <a:cubicBezTo>
                          <a:pt x="9884" y="6888"/>
                          <a:pt x="7889" y="44638"/>
                          <a:pt x="10165" y="57668"/>
                        </a:cubicBezTo>
                        <a:cubicBezTo>
                          <a:pt x="12440" y="70698"/>
                          <a:pt x="18487" y="58603"/>
                          <a:pt x="18487" y="5860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7" name="Hình tự do: Hình 746">
                    <a:extLst>
                      <a:ext uri="{FF2B5EF4-FFF2-40B4-BE49-F238E27FC236}">
                        <a16:creationId xmlns:a16="http://schemas.microsoft.com/office/drawing/2014/main" id="{2FB64150-D03D-555E-4641-B57F060D50CD}"/>
                      </a:ext>
                    </a:extLst>
                  </p:cNvPr>
                  <p:cNvSpPr/>
                  <p:nvPr/>
                </p:nvSpPr>
                <p:spPr>
                  <a:xfrm>
                    <a:off x="12521594" y="3491999"/>
                    <a:ext cx="78906" cy="316091"/>
                  </a:xfrm>
                  <a:custGeom>
                    <a:avLst/>
                    <a:gdLst>
                      <a:gd name="connsiteX0" fmla="*/ 72570 w 78906"/>
                      <a:gd name="connsiteY0" fmla="*/ 162940 h 316091"/>
                      <a:gd name="connsiteX1" fmla="*/ 0 w 78906"/>
                      <a:gd name="connsiteY1" fmla="*/ 316092 h 316091"/>
                      <a:gd name="connsiteX2" fmla="*/ 8604 w 78906"/>
                      <a:gd name="connsiteY2" fmla="*/ 277313 h 316091"/>
                      <a:gd name="connsiteX3" fmla="*/ 18828 w 78906"/>
                      <a:gd name="connsiteY3" fmla="*/ 260947 h 316091"/>
                      <a:gd name="connsiteX4" fmla="*/ 61909 w 78906"/>
                      <a:gd name="connsiteY4" fmla="*/ 131206 h 316091"/>
                      <a:gd name="connsiteX5" fmla="*/ 50594 w 78906"/>
                      <a:gd name="connsiteY5" fmla="*/ 88094 h 316091"/>
                      <a:gd name="connsiteX6" fmla="*/ 70139 w 78906"/>
                      <a:gd name="connsiteY6" fmla="*/ 0 h 316091"/>
                      <a:gd name="connsiteX7" fmla="*/ 68580 w 78906"/>
                      <a:gd name="connsiteY7" fmla="*/ 78462 h 316091"/>
                      <a:gd name="connsiteX8" fmla="*/ 72570 w 78906"/>
                      <a:gd name="connsiteY8" fmla="*/ 162940 h 316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906" h="316091">
                        <a:moveTo>
                          <a:pt x="72570" y="162940"/>
                        </a:moveTo>
                        <a:cubicBezTo>
                          <a:pt x="60475" y="195796"/>
                          <a:pt x="14215" y="273977"/>
                          <a:pt x="0" y="316092"/>
                        </a:cubicBezTo>
                        <a:lnTo>
                          <a:pt x="8604" y="277313"/>
                        </a:lnTo>
                        <a:cubicBezTo>
                          <a:pt x="12469" y="272044"/>
                          <a:pt x="16054" y="266527"/>
                          <a:pt x="18828" y="260947"/>
                        </a:cubicBezTo>
                        <a:cubicBezTo>
                          <a:pt x="40150" y="217804"/>
                          <a:pt x="64777" y="159605"/>
                          <a:pt x="61909" y="131206"/>
                        </a:cubicBezTo>
                        <a:cubicBezTo>
                          <a:pt x="60382" y="115932"/>
                          <a:pt x="54771" y="101685"/>
                          <a:pt x="50594" y="88094"/>
                        </a:cubicBezTo>
                        <a:lnTo>
                          <a:pt x="70139" y="0"/>
                        </a:lnTo>
                        <a:cubicBezTo>
                          <a:pt x="75937" y="34695"/>
                          <a:pt x="63717" y="52651"/>
                          <a:pt x="68580" y="78462"/>
                        </a:cubicBezTo>
                        <a:cubicBezTo>
                          <a:pt x="73630" y="105146"/>
                          <a:pt x="86629" y="124722"/>
                          <a:pt x="72570" y="16294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8" name="Hình tự do: Hình 747">
                    <a:extLst>
                      <a:ext uri="{FF2B5EF4-FFF2-40B4-BE49-F238E27FC236}">
                        <a16:creationId xmlns:a16="http://schemas.microsoft.com/office/drawing/2014/main" id="{E14946B4-BFB7-4334-E1EB-41C5451EB9C8}"/>
                      </a:ext>
                    </a:extLst>
                  </p:cNvPr>
                  <p:cNvSpPr/>
                  <p:nvPr/>
                </p:nvSpPr>
                <p:spPr>
                  <a:xfrm>
                    <a:off x="12503826" y="3843566"/>
                    <a:ext cx="23078" cy="65743"/>
                  </a:xfrm>
                  <a:custGeom>
                    <a:avLst/>
                    <a:gdLst>
                      <a:gd name="connsiteX0" fmla="*/ 22943 w 23078"/>
                      <a:gd name="connsiteY0" fmla="*/ 65743 h 65743"/>
                      <a:gd name="connsiteX1" fmla="*/ 2650 w 23078"/>
                      <a:gd name="connsiteY1" fmla="*/ 65743 h 65743"/>
                      <a:gd name="connsiteX2" fmla="*/ 0 w 23078"/>
                      <a:gd name="connsiteY2" fmla="*/ 44733 h 65743"/>
                      <a:gd name="connsiteX3" fmla="*/ 0 w 23078"/>
                      <a:gd name="connsiteY3" fmla="*/ 44733 h 65743"/>
                      <a:gd name="connsiteX4" fmla="*/ 9913 w 23078"/>
                      <a:gd name="connsiteY4" fmla="*/ 0 h 65743"/>
                      <a:gd name="connsiteX5" fmla="*/ 22943 w 23078"/>
                      <a:gd name="connsiteY5" fmla="*/ 65743 h 65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78" h="65743">
                        <a:moveTo>
                          <a:pt x="22943" y="65743"/>
                        </a:moveTo>
                        <a:lnTo>
                          <a:pt x="2650" y="65743"/>
                        </a:lnTo>
                        <a:cubicBezTo>
                          <a:pt x="2307" y="58574"/>
                          <a:pt x="1372" y="51591"/>
                          <a:pt x="0" y="44733"/>
                        </a:cubicBezTo>
                        <a:lnTo>
                          <a:pt x="0" y="44733"/>
                        </a:lnTo>
                        <a:lnTo>
                          <a:pt x="9913" y="0"/>
                        </a:lnTo>
                        <a:cubicBezTo>
                          <a:pt x="19732" y="23972"/>
                          <a:pt x="23910" y="43517"/>
                          <a:pt x="22943" y="6574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9" name="Hình tự do: Hình 748">
                    <a:extLst>
                      <a:ext uri="{FF2B5EF4-FFF2-40B4-BE49-F238E27FC236}">
                        <a16:creationId xmlns:a16="http://schemas.microsoft.com/office/drawing/2014/main" id="{7E939792-A6C8-DC6F-B728-7A7004B1DF00}"/>
                      </a:ext>
                    </a:extLst>
                  </p:cNvPr>
                  <p:cNvSpPr/>
                  <p:nvPr/>
                </p:nvSpPr>
                <p:spPr>
                  <a:xfrm>
                    <a:off x="12590610" y="3844781"/>
                    <a:ext cx="35879" cy="64527"/>
                  </a:xfrm>
                  <a:custGeom>
                    <a:avLst/>
                    <a:gdLst>
                      <a:gd name="connsiteX0" fmla="*/ 35880 w 35879"/>
                      <a:gd name="connsiteY0" fmla="*/ 0 h 64527"/>
                      <a:gd name="connsiteX1" fmla="*/ 30986 w 35879"/>
                      <a:gd name="connsiteY1" fmla="*/ 22070 h 64527"/>
                      <a:gd name="connsiteX2" fmla="*/ 21634 w 35879"/>
                      <a:gd name="connsiteY2" fmla="*/ 35319 h 64527"/>
                      <a:gd name="connsiteX3" fmla="*/ 12594 w 35879"/>
                      <a:gd name="connsiteY3" fmla="*/ 64527 h 64527"/>
                      <a:gd name="connsiteX4" fmla="*/ 0 w 35879"/>
                      <a:gd name="connsiteY4" fmla="*/ 64527 h 64527"/>
                      <a:gd name="connsiteX5" fmla="*/ 3772 w 35879"/>
                      <a:gd name="connsiteY5" fmla="*/ 49658 h 64527"/>
                      <a:gd name="connsiteX6" fmla="*/ 6827 w 35879"/>
                      <a:gd name="connsiteY6" fmla="*/ 39652 h 64527"/>
                      <a:gd name="connsiteX7" fmla="*/ 13778 w 35879"/>
                      <a:gd name="connsiteY7" fmla="*/ 22912 h 64527"/>
                      <a:gd name="connsiteX8" fmla="*/ 35880 w 35879"/>
                      <a:gd name="connsiteY8" fmla="*/ 0 h 64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79" h="64527">
                        <a:moveTo>
                          <a:pt x="35880" y="0"/>
                        </a:moveTo>
                        <a:lnTo>
                          <a:pt x="30986" y="22070"/>
                        </a:lnTo>
                        <a:cubicBezTo>
                          <a:pt x="26996" y="24627"/>
                          <a:pt x="23598" y="28772"/>
                          <a:pt x="21634" y="35319"/>
                        </a:cubicBezTo>
                        <a:cubicBezTo>
                          <a:pt x="18828" y="44546"/>
                          <a:pt x="15586" y="54895"/>
                          <a:pt x="12594" y="64527"/>
                        </a:cubicBezTo>
                        <a:lnTo>
                          <a:pt x="0" y="64527"/>
                        </a:lnTo>
                        <a:cubicBezTo>
                          <a:pt x="1091" y="59727"/>
                          <a:pt x="2369" y="54677"/>
                          <a:pt x="3772" y="49658"/>
                        </a:cubicBezTo>
                        <a:cubicBezTo>
                          <a:pt x="4738" y="46260"/>
                          <a:pt x="5767" y="42894"/>
                          <a:pt x="6827" y="39652"/>
                        </a:cubicBezTo>
                        <a:cubicBezTo>
                          <a:pt x="8915" y="33417"/>
                          <a:pt x="11253" y="27588"/>
                          <a:pt x="13778" y="22912"/>
                        </a:cubicBezTo>
                        <a:cubicBezTo>
                          <a:pt x="18267" y="14651"/>
                          <a:pt x="26715" y="6920"/>
                          <a:pt x="35880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0" name="Hình tự do: Hình 749">
                    <a:extLst>
                      <a:ext uri="{FF2B5EF4-FFF2-40B4-BE49-F238E27FC236}">
                        <a16:creationId xmlns:a16="http://schemas.microsoft.com/office/drawing/2014/main" id="{7B2E743F-C1F2-8718-C353-BA73A8C8FAE9}"/>
                      </a:ext>
                    </a:extLst>
                  </p:cNvPr>
                  <p:cNvSpPr/>
                  <p:nvPr/>
                </p:nvSpPr>
                <p:spPr>
                  <a:xfrm>
                    <a:off x="12563521" y="3695807"/>
                    <a:ext cx="96011" cy="213501"/>
                  </a:xfrm>
                  <a:custGeom>
                    <a:avLst/>
                    <a:gdLst>
                      <a:gd name="connsiteX0" fmla="*/ 96012 w 96011"/>
                      <a:gd name="connsiteY0" fmla="*/ 0 h 213501"/>
                      <a:gd name="connsiteX1" fmla="*/ 92209 w 96011"/>
                      <a:gd name="connsiteY1" fmla="*/ 17145 h 213501"/>
                      <a:gd name="connsiteX2" fmla="*/ 70669 w 96011"/>
                      <a:gd name="connsiteY2" fmla="*/ 45949 h 213501"/>
                      <a:gd name="connsiteX3" fmla="*/ 11222 w 96011"/>
                      <a:gd name="connsiteY3" fmla="*/ 213502 h 213501"/>
                      <a:gd name="connsiteX4" fmla="*/ 0 w 96011"/>
                      <a:gd name="connsiteY4" fmla="*/ 213502 h 213501"/>
                      <a:gd name="connsiteX5" fmla="*/ 56485 w 96011"/>
                      <a:gd name="connsiteY5" fmla="*/ 55020 h 213501"/>
                      <a:gd name="connsiteX6" fmla="*/ 96012 w 96011"/>
                      <a:gd name="connsiteY6" fmla="*/ 0 h 213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011" h="213501">
                        <a:moveTo>
                          <a:pt x="96012" y="0"/>
                        </a:moveTo>
                        <a:lnTo>
                          <a:pt x="92209" y="17145"/>
                        </a:lnTo>
                        <a:cubicBezTo>
                          <a:pt x="83605" y="22943"/>
                          <a:pt x="76622" y="31578"/>
                          <a:pt x="70669" y="45949"/>
                        </a:cubicBezTo>
                        <a:cubicBezTo>
                          <a:pt x="59353" y="73287"/>
                          <a:pt x="20013" y="174941"/>
                          <a:pt x="11222" y="213502"/>
                        </a:cubicBezTo>
                        <a:lnTo>
                          <a:pt x="0" y="213502"/>
                        </a:lnTo>
                        <a:cubicBezTo>
                          <a:pt x="13124" y="166556"/>
                          <a:pt x="42114" y="79833"/>
                          <a:pt x="56485" y="55020"/>
                        </a:cubicBezTo>
                        <a:cubicBezTo>
                          <a:pt x="78680" y="16615"/>
                          <a:pt x="82763" y="5393"/>
                          <a:pt x="96012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1" name="Hình tự do: Hình 750">
                    <a:extLst>
                      <a:ext uri="{FF2B5EF4-FFF2-40B4-BE49-F238E27FC236}">
                        <a16:creationId xmlns:a16="http://schemas.microsoft.com/office/drawing/2014/main" id="{A027222D-4F55-EB36-A2A6-BA176E04A409}"/>
                      </a:ext>
                    </a:extLst>
                  </p:cNvPr>
                  <p:cNvSpPr/>
                  <p:nvPr/>
                </p:nvSpPr>
                <p:spPr>
                  <a:xfrm>
                    <a:off x="12561308" y="3520710"/>
                    <a:ext cx="137066" cy="356086"/>
                  </a:xfrm>
                  <a:custGeom>
                    <a:avLst/>
                    <a:gdLst>
                      <a:gd name="connsiteX0" fmla="*/ 132546 w 137066"/>
                      <a:gd name="connsiteY0" fmla="*/ 20418 h 356086"/>
                      <a:gd name="connsiteX1" fmla="*/ 116368 w 137066"/>
                      <a:gd name="connsiteY1" fmla="*/ 35163 h 356086"/>
                      <a:gd name="connsiteX2" fmla="*/ 80644 w 137066"/>
                      <a:gd name="connsiteY2" fmla="*/ 83979 h 356086"/>
                      <a:gd name="connsiteX3" fmla="*/ 48349 w 137066"/>
                      <a:gd name="connsiteY3" fmla="*/ 164748 h 356086"/>
                      <a:gd name="connsiteX4" fmla="*/ 7575 w 137066"/>
                      <a:gd name="connsiteY4" fmla="*/ 307986 h 356086"/>
                      <a:gd name="connsiteX5" fmla="*/ 2400 w 137066"/>
                      <a:gd name="connsiteY5" fmla="*/ 356086 h 356086"/>
                      <a:gd name="connsiteX6" fmla="*/ 0 w 137066"/>
                      <a:gd name="connsiteY6" fmla="*/ 355868 h 356086"/>
                      <a:gd name="connsiteX7" fmla="*/ 10786 w 137066"/>
                      <a:gd name="connsiteY7" fmla="*/ 230366 h 356086"/>
                      <a:gd name="connsiteX8" fmla="*/ 50780 w 137066"/>
                      <a:gd name="connsiteY8" fmla="*/ 125377 h 356086"/>
                      <a:gd name="connsiteX9" fmla="*/ 79958 w 137066"/>
                      <a:gd name="connsiteY9" fmla="*/ 69515 h 356086"/>
                      <a:gd name="connsiteX10" fmla="*/ 118581 w 137066"/>
                      <a:gd name="connsiteY10" fmla="*/ 19919 h 356086"/>
                      <a:gd name="connsiteX11" fmla="*/ 137066 w 137066"/>
                      <a:gd name="connsiteY11" fmla="*/ 0 h 356086"/>
                      <a:gd name="connsiteX12" fmla="*/ 132546 w 137066"/>
                      <a:gd name="connsiteY12" fmla="*/ 20418 h 356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7066" h="356086">
                        <a:moveTo>
                          <a:pt x="132546" y="20418"/>
                        </a:moveTo>
                        <a:cubicBezTo>
                          <a:pt x="127216" y="26278"/>
                          <a:pt x="121604" y="31640"/>
                          <a:pt x="116368" y="35163"/>
                        </a:cubicBezTo>
                        <a:cubicBezTo>
                          <a:pt x="98256" y="47320"/>
                          <a:pt x="90151" y="54022"/>
                          <a:pt x="80644" y="83979"/>
                        </a:cubicBezTo>
                        <a:cubicBezTo>
                          <a:pt x="71136" y="113936"/>
                          <a:pt x="62969" y="146075"/>
                          <a:pt x="48349" y="164748"/>
                        </a:cubicBezTo>
                        <a:cubicBezTo>
                          <a:pt x="33729" y="183420"/>
                          <a:pt x="12843" y="251907"/>
                          <a:pt x="7575" y="307986"/>
                        </a:cubicBezTo>
                        <a:cubicBezTo>
                          <a:pt x="5455" y="330213"/>
                          <a:pt x="3741" y="345612"/>
                          <a:pt x="2400" y="356086"/>
                        </a:cubicBezTo>
                        <a:lnTo>
                          <a:pt x="0" y="355868"/>
                        </a:lnTo>
                        <a:cubicBezTo>
                          <a:pt x="1247" y="324040"/>
                          <a:pt x="4333" y="263441"/>
                          <a:pt x="10786" y="230366"/>
                        </a:cubicBezTo>
                        <a:cubicBezTo>
                          <a:pt x="19763" y="184168"/>
                          <a:pt x="29770" y="143457"/>
                          <a:pt x="50780" y="125377"/>
                        </a:cubicBezTo>
                        <a:cubicBezTo>
                          <a:pt x="71759" y="107296"/>
                          <a:pt x="70980" y="91024"/>
                          <a:pt x="79958" y="69515"/>
                        </a:cubicBezTo>
                        <a:cubicBezTo>
                          <a:pt x="88936" y="48006"/>
                          <a:pt x="101436" y="29895"/>
                          <a:pt x="118581" y="19919"/>
                        </a:cubicBezTo>
                        <a:cubicBezTo>
                          <a:pt x="124441" y="16521"/>
                          <a:pt x="130987" y="8759"/>
                          <a:pt x="137066" y="0"/>
                        </a:cubicBezTo>
                        <a:lnTo>
                          <a:pt x="132546" y="20418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37" name="Đồ họa 3">
                  <a:extLst>
                    <a:ext uri="{FF2B5EF4-FFF2-40B4-BE49-F238E27FC236}">
                      <a16:creationId xmlns:a16="http://schemas.microsoft.com/office/drawing/2014/main" id="{2811B274-F6AF-22B3-4156-F8C99CFA8F1C}"/>
                    </a:ext>
                  </a:extLst>
                </p:cNvPr>
                <p:cNvGrpSpPr/>
                <p:nvPr/>
              </p:nvGrpSpPr>
              <p:grpSpPr>
                <a:xfrm>
                  <a:off x="12511401" y="3388381"/>
                  <a:ext cx="202373" cy="506058"/>
                  <a:chOff x="12511401" y="3388381"/>
                  <a:chExt cx="202373" cy="506058"/>
                </a:xfrm>
                <a:solidFill>
                  <a:srgbClr val="AF4545"/>
                </a:solidFill>
              </p:grpSpPr>
              <p:grpSp>
                <p:nvGrpSpPr>
                  <p:cNvPr id="738" name="Đồ họa 3">
                    <a:extLst>
                      <a:ext uri="{FF2B5EF4-FFF2-40B4-BE49-F238E27FC236}">
                        <a16:creationId xmlns:a16="http://schemas.microsoft.com/office/drawing/2014/main" id="{996D2CEA-A3CA-2A67-6368-1AFF4FA30CA7}"/>
                      </a:ext>
                    </a:extLst>
                  </p:cNvPr>
                  <p:cNvGrpSpPr/>
                  <p:nvPr/>
                </p:nvGrpSpPr>
                <p:grpSpPr>
                  <a:xfrm>
                    <a:off x="12625243" y="3388381"/>
                    <a:ext cx="88530" cy="10879"/>
                    <a:chOff x="12625243" y="3388381"/>
                    <a:chExt cx="88530" cy="10879"/>
                  </a:xfrm>
                  <a:solidFill>
                    <a:srgbClr val="AF4545"/>
                  </a:solidFill>
                </p:grpSpPr>
                <p:sp>
                  <p:nvSpPr>
                    <p:cNvPr id="742" name="Hình tự do: Hình 741">
                      <a:extLst>
                        <a:ext uri="{FF2B5EF4-FFF2-40B4-BE49-F238E27FC236}">
                          <a16:creationId xmlns:a16="http://schemas.microsoft.com/office/drawing/2014/main" id="{C784B3D8-1BE8-4D72-C97A-0BF9DCFB0C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625243" y="3388381"/>
                      <a:ext cx="10879" cy="10879"/>
                    </a:xfrm>
                    <a:custGeom>
                      <a:avLst/>
                      <a:gdLst>
                        <a:gd name="connsiteX0" fmla="*/ 10880 w 10879"/>
                        <a:gd name="connsiteY0" fmla="*/ 5455 h 10879"/>
                        <a:gd name="connsiteX1" fmla="*/ 5455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55 w 10879"/>
                        <a:gd name="connsiteY3" fmla="*/ 0 h 10879"/>
                        <a:gd name="connsiteX4" fmla="*/ 10880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80" y="5455"/>
                          </a:moveTo>
                          <a:cubicBezTo>
                            <a:pt x="10880" y="8448"/>
                            <a:pt x="8448" y="10879"/>
                            <a:pt x="5455" y="10879"/>
                          </a:cubicBezTo>
                          <a:cubicBezTo>
                            <a:pt x="2432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2" y="0"/>
                            <a:pt x="5455" y="0"/>
                          </a:cubicBezTo>
                          <a:cubicBezTo>
                            <a:pt x="8448" y="0"/>
                            <a:pt x="10880" y="2463"/>
                            <a:pt x="10880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43" name="Hình tự do: Hình 742">
                      <a:extLst>
                        <a:ext uri="{FF2B5EF4-FFF2-40B4-BE49-F238E27FC236}">
                          <a16:creationId xmlns:a16="http://schemas.microsoft.com/office/drawing/2014/main" id="{621AFC2E-49D6-98E4-B45E-0698801D7F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02895" y="3388381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55 h 10879"/>
                        <a:gd name="connsiteX1" fmla="*/ 5424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55"/>
                          </a:moveTo>
                          <a:cubicBezTo>
                            <a:pt x="10879" y="8448"/>
                            <a:pt x="8448" y="10879"/>
                            <a:pt x="5424" y="10879"/>
                          </a:cubicBezTo>
                          <a:cubicBezTo>
                            <a:pt x="2432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2" y="0"/>
                            <a:pt x="5424" y="0"/>
                          </a:cubicBezTo>
                          <a:cubicBezTo>
                            <a:pt x="8448" y="0"/>
                            <a:pt x="10879" y="2463"/>
                            <a:pt x="10879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739" name="Đồ họa 3">
                    <a:extLst>
                      <a:ext uri="{FF2B5EF4-FFF2-40B4-BE49-F238E27FC236}">
                        <a16:creationId xmlns:a16="http://schemas.microsoft.com/office/drawing/2014/main" id="{3CAE21A2-0D14-6E7B-F72B-0C014DE182F6}"/>
                      </a:ext>
                    </a:extLst>
                  </p:cNvPr>
                  <p:cNvGrpSpPr/>
                  <p:nvPr/>
                </p:nvGrpSpPr>
                <p:grpSpPr>
                  <a:xfrm>
                    <a:off x="12511401" y="3883560"/>
                    <a:ext cx="88530" cy="10879"/>
                    <a:chOff x="12511401" y="3883560"/>
                    <a:chExt cx="88530" cy="10879"/>
                  </a:xfrm>
                  <a:solidFill>
                    <a:srgbClr val="AF4545"/>
                  </a:solidFill>
                </p:grpSpPr>
                <p:sp>
                  <p:nvSpPr>
                    <p:cNvPr id="740" name="Hình tự do: Hình 739">
                      <a:extLst>
                        <a:ext uri="{FF2B5EF4-FFF2-40B4-BE49-F238E27FC236}">
                          <a16:creationId xmlns:a16="http://schemas.microsoft.com/office/drawing/2014/main" id="{33D591F7-0B1B-59B4-45D2-CBA231810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11401" y="3883560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24 h 10879"/>
                        <a:gd name="connsiteX1" fmla="*/ 5424 w 10879"/>
                        <a:gd name="connsiteY1" fmla="*/ 10880 h 10879"/>
                        <a:gd name="connsiteX2" fmla="*/ 0 w 10879"/>
                        <a:gd name="connsiteY2" fmla="*/ 5424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24"/>
                          </a:moveTo>
                          <a:cubicBezTo>
                            <a:pt x="10879" y="8448"/>
                            <a:pt x="8448" y="10880"/>
                            <a:pt x="5424" y="10880"/>
                          </a:cubicBezTo>
                          <a:cubicBezTo>
                            <a:pt x="2431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1" y="0"/>
                            <a:pt x="5424" y="0"/>
                          </a:cubicBezTo>
                          <a:cubicBezTo>
                            <a:pt x="8448" y="0"/>
                            <a:pt x="10879" y="2432"/>
                            <a:pt x="10879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41" name="Hình tự do: Hình 740">
                      <a:extLst>
                        <a:ext uri="{FF2B5EF4-FFF2-40B4-BE49-F238E27FC236}">
                          <a16:creationId xmlns:a16="http://schemas.microsoft.com/office/drawing/2014/main" id="{375AB204-EE80-A613-01F7-3AD8125906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89052" y="3883560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24 h 10879"/>
                        <a:gd name="connsiteX1" fmla="*/ 5424 w 10879"/>
                        <a:gd name="connsiteY1" fmla="*/ 10880 h 10879"/>
                        <a:gd name="connsiteX2" fmla="*/ 0 w 10879"/>
                        <a:gd name="connsiteY2" fmla="*/ 5424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24"/>
                          </a:moveTo>
                          <a:cubicBezTo>
                            <a:pt x="10879" y="8448"/>
                            <a:pt x="8448" y="10880"/>
                            <a:pt x="5424" y="10880"/>
                          </a:cubicBezTo>
                          <a:cubicBezTo>
                            <a:pt x="2432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2" y="0"/>
                            <a:pt x="5424" y="0"/>
                          </a:cubicBezTo>
                          <a:cubicBezTo>
                            <a:pt x="8448" y="0"/>
                            <a:pt x="10879" y="2432"/>
                            <a:pt x="10879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715" name="Đồ họa 3">
                <a:extLst>
                  <a:ext uri="{FF2B5EF4-FFF2-40B4-BE49-F238E27FC236}">
                    <a16:creationId xmlns:a16="http://schemas.microsoft.com/office/drawing/2014/main" id="{EF488783-B477-6159-D6CA-AC8717FAD9D5}"/>
                  </a:ext>
                </a:extLst>
              </p:cNvPr>
              <p:cNvGrpSpPr/>
              <p:nvPr/>
            </p:nvGrpSpPr>
            <p:grpSpPr>
              <a:xfrm>
                <a:off x="12667420" y="3444337"/>
                <a:ext cx="210070" cy="464972"/>
                <a:chOff x="12667420" y="3444337"/>
                <a:chExt cx="210070" cy="464972"/>
              </a:xfrm>
            </p:grpSpPr>
            <p:sp>
              <p:nvSpPr>
                <p:cNvPr id="716" name="Hình tự do: Hình 715">
                  <a:extLst>
                    <a:ext uri="{FF2B5EF4-FFF2-40B4-BE49-F238E27FC236}">
                      <a16:creationId xmlns:a16="http://schemas.microsoft.com/office/drawing/2014/main" id="{DE34577E-DFA5-6429-1798-69D438630275}"/>
                    </a:ext>
                  </a:extLst>
                </p:cNvPr>
                <p:cNvSpPr/>
                <p:nvPr/>
              </p:nvSpPr>
              <p:spPr>
                <a:xfrm>
                  <a:off x="12677801" y="3444337"/>
                  <a:ext cx="199690" cy="464972"/>
                </a:xfrm>
                <a:custGeom>
                  <a:avLst/>
                  <a:gdLst>
                    <a:gd name="connsiteX0" fmla="*/ 193489 w 199690"/>
                    <a:gd name="connsiteY0" fmla="*/ 0 h 464972"/>
                    <a:gd name="connsiteX1" fmla="*/ 199537 w 199690"/>
                    <a:gd name="connsiteY1" fmla="*/ 7575 h 464972"/>
                    <a:gd name="connsiteX2" fmla="*/ 199537 w 199690"/>
                    <a:gd name="connsiteY2" fmla="*/ 7575 h 464972"/>
                    <a:gd name="connsiteX3" fmla="*/ 195235 w 199690"/>
                    <a:gd name="connsiteY3" fmla="*/ 26995 h 464972"/>
                    <a:gd name="connsiteX4" fmla="*/ 187753 w 199690"/>
                    <a:gd name="connsiteY4" fmla="*/ 60724 h 464972"/>
                    <a:gd name="connsiteX5" fmla="*/ 187753 w 199690"/>
                    <a:gd name="connsiteY5" fmla="*/ 60724 h 464972"/>
                    <a:gd name="connsiteX6" fmla="*/ 180209 w 199690"/>
                    <a:gd name="connsiteY6" fmla="*/ 94734 h 464972"/>
                    <a:gd name="connsiteX7" fmla="*/ 180209 w 199690"/>
                    <a:gd name="connsiteY7" fmla="*/ 94734 h 464972"/>
                    <a:gd name="connsiteX8" fmla="*/ 172884 w 199690"/>
                    <a:gd name="connsiteY8" fmla="*/ 127746 h 464972"/>
                    <a:gd name="connsiteX9" fmla="*/ 168956 w 199690"/>
                    <a:gd name="connsiteY9" fmla="*/ 145452 h 464972"/>
                    <a:gd name="connsiteX10" fmla="*/ 139186 w 199690"/>
                    <a:gd name="connsiteY10" fmla="*/ 279682 h 464972"/>
                    <a:gd name="connsiteX11" fmla="*/ 135882 w 199690"/>
                    <a:gd name="connsiteY11" fmla="*/ 294551 h 464972"/>
                    <a:gd name="connsiteX12" fmla="*/ 110507 w 199690"/>
                    <a:gd name="connsiteY12" fmla="*/ 408955 h 464972"/>
                    <a:gd name="connsiteX13" fmla="*/ 110507 w 199690"/>
                    <a:gd name="connsiteY13" fmla="*/ 408955 h 464972"/>
                    <a:gd name="connsiteX14" fmla="*/ 106237 w 199690"/>
                    <a:gd name="connsiteY14" fmla="*/ 428126 h 464972"/>
                    <a:gd name="connsiteX15" fmla="*/ 98069 w 199690"/>
                    <a:gd name="connsiteY15" fmla="*/ 464972 h 464972"/>
                    <a:gd name="connsiteX16" fmla="*/ 0 w 199690"/>
                    <a:gd name="connsiteY16" fmla="*/ 464972 h 464972"/>
                    <a:gd name="connsiteX17" fmla="*/ 4021 w 199690"/>
                    <a:gd name="connsiteY17" fmla="*/ 446736 h 464972"/>
                    <a:gd name="connsiteX18" fmla="*/ 4021 w 199690"/>
                    <a:gd name="connsiteY18" fmla="*/ 446736 h 464972"/>
                    <a:gd name="connsiteX19" fmla="*/ 12656 w 199690"/>
                    <a:gd name="connsiteY19" fmla="*/ 407926 h 464972"/>
                    <a:gd name="connsiteX20" fmla="*/ 19483 w 199690"/>
                    <a:gd name="connsiteY20" fmla="*/ 377159 h 464972"/>
                    <a:gd name="connsiteX21" fmla="*/ 19483 w 199690"/>
                    <a:gd name="connsiteY21" fmla="*/ 377159 h 464972"/>
                    <a:gd name="connsiteX22" fmla="*/ 26933 w 199690"/>
                    <a:gd name="connsiteY22" fmla="*/ 343461 h 464972"/>
                    <a:gd name="connsiteX23" fmla="*/ 63374 w 199690"/>
                    <a:gd name="connsiteY23" fmla="*/ 179274 h 464972"/>
                    <a:gd name="connsiteX24" fmla="*/ 80332 w 199690"/>
                    <a:gd name="connsiteY24" fmla="*/ 102808 h 464972"/>
                    <a:gd name="connsiteX25" fmla="*/ 80332 w 199690"/>
                    <a:gd name="connsiteY25" fmla="*/ 102808 h 464972"/>
                    <a:gd name="connsiteX26" fmla="*/ 91772 w 199690"/>
                    <a:gd name="connsiteY26" fmla="*/ 51279 h 464972"/>
                    <a:gd name="connsiteX27" fmla="*/ 94858 w 199690"/>
                    <a:gd name="connsiteY27" fmla="*/ 37345 h 464972"/>
                    <a:gd name="connsiteX28" fmla="*/ 94858 w 199690"/>
                    <a:gd name="connsiteY28" fmla="*/ 37314 h 464972"/>
                    <a:gd name="connsiteX29" fmla="*/ 101280 w 199690"/>
                    <a:gd name="connsiteY29" fmla="*/ 8479 h 464972"/>
                    <a:gd name="connsiteX30" fmla="*/ 101280 w 199690"/>
                    <a:gd name="connsiteY30" fmla="*/ 8479 h 464972"/>
                    <a:gd name="connsiteX31" fmla="*/ 103150 w 199690"/>
                    <a:gd name="connsiteY31" fmla="*/ 0 h 464972"/>
                    <a:gd name="connsiteX32" fmla="*/ 193489 w 199690"/>
                    <a:gd name="connsiteY32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99690" h="464972">
                      <a:moveTo>
                        <a:pt x="193489" y="0"/>
                      </a:moveTo>
                      <a:cubicBezTo>
                        <a:pt x="197448" y="0"/>
                        <a:pt x="200409" y="3678"/>
                        <a:pt x="199537" y="7575"/>
                      </a:cubicBezTo>
                      <a:lnTo>
                        <a:pt x="199537" y="7575"/>
                      </a:lnTo>
                      <a:lnTo>
                        <a:pt x="195235" y="26995"/>
                      </a:lnTo>
                      <a:lnTo>
                        <a:pt x="187753" y="60724"/>
                      </a:lnTo>
                      <a:lnTo>
                        <a:pt x="187753" y="60724"/>
                      </a:lnTo>
                      <a:lnTo>
                        <a:pt x="180209" y="94734"/>
                      </a:lnTo>
                      <a:lnTo>
                        <a:pt x="180209" y="94734"/>
                      </a:lnTo>
                      <a:lnTo>
                        <a:pt x="172884" y="127746"/>
                      </a:lnTo>
                      <a:lnTo>
                        <a:pt x="168956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7" y="408955"/>
                      </a:lnTo>
                      <a:lnTo>
                        <a:pt x="110507" y="408955"/>
                      </a:lnTo>
                      <a:lnTo>
                        <a:pt x="106237" y="428126"/>
                      </a:lnTo>
                      <a:lnTo>
                        <a:pt x="98069" y="464972"/>
                      </a:lnTo>
                      <a:lnTo>
                        <a:pt x="0" y="464972"/>
                      </a:lnTo>
                      <a:lnTo>
                        <a:pt x="4021" y="446736"/>
                      </a:lnTo>
                      <a:lnTo>
                        <a:pt x="4021" y="446736"/>
                      </a:lnTo>
                      <a:lnTo>
                        <a:pt x="12656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33" y="343461"/>
                      </a:lnTo>
                      <a:lnTo>
                        <a:pt x="63374" y="179274"/>
                      </a:lnTo>
                      <a:lnTo>
                        <a:pt x="80332" y="102808"/>
                      </a:lnTo>
                      <a:cubicBezTo>
                        <a:pt x="80363" y="102808"/>
                        <a:pt x="80332" y="102808"/>
                        <a:pt x="80332" y="102808"/>
                      </a:cubicBezTo>
                      <a:lnTo>
                        <a:pt x="91772" y="51279"/>
                      </a:lnTo>
                      <a:lnTo>
                        <a:pt x="94858" y="37345"/>
                      </a:lnTo>
                      <a:lnTo>
                        <a:pt x="94858" y="37314"/>
                      </a:lnTo>
                      <a:lnTo>
                        <a:pt x="101280" y="8479"/>
                      </a:lnTo>
                      <a:lnTo>
                        <a:pt x="101280" y="8479"/>
                      </a:lnTo>
                      <a:lnTo>
                        <a:pt x="103150" y="0"/>
                      </a:lnTo>
                      <a:lnTo>
                        <a:pt x="193489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7" name="Hình tự do: Hình 716">
                  <a:extLst>
                    <a:ext uri="{FF2B5EF4-FFF2-40B4-BE49-F238E27FC236}">
                      <a16:creationId xmlns:a16="http://schemas.microsoft.com/office/drawing/2014/main" id="{DBB3621A-D904-C8AD-E5EF-DF3AB68E82E0}"/>
                    </a:ext>
                  </a:extLst>
                </p:cNvPr>
                <p:cNvSpPr/>
                <p:nvPr/>
              </p:nvSpPr>
              <p:spPr>
                <a:xfrm>
                  <a:off x="12667420" y="3444337"/>
                  <a:ext cx="201220" cy="464972"/>
                </a:xfrm>
                <a:custGeom>
                  <a:avLst/>
                  <a:gdLst>
                    <a:gd name="connsiteX0" fmla="*/ 201220 w 201220"/>
                    <a:gd name="connsiteY0" fmla="*/ 0 h 464972"/>
                    <a:gd name="connsiteX1" fmla="*/ 199537 w 201220"/>
                    <a:gd name="connsiteY1" fmla="*/ 7575 h 464972"/>
                    <a:gd name="connsiteX2" fmla="*/ 195235 w 201220"/>
                    <a:gd name="connsiteY2" fmla="*/ 26995 h 464972"/>
                    <a:gd name="connsiteX3" fmla="*/ 187753 w 201220"/>
                    <a:gd name="connsiteY3" fmla="*/ 60724 h 464972"/>
                    <a:gd name="connsiteX4" fmla="*/ 187753 w 201220"/>
                    <a:gd name="connsiteY4" fmla="*/ 60724 h 464972"/>
                    <a:gd name="connsiteX5" fmla="*/ 180210 w 201220"/>
                    <a:gd name="connsiteY5" fmla="*/ 94734 h 464972"/>
                    <a:gd name="connsiteX6" fmla="*/ 180210 w 201220"/>
                    <a:gd name="connsiteY6" fmla="*/ 94734 h 464972"/>
                    <a:gd name="connsiteX7" fmla="*/ 172884 w 201220"/>
                    <a:gd name="connsiteY7" fmla="*/ 127746 h 464972"/>
                    <a:gd name="connsiteX8" fmla="*/ 168956 w 201220"/>
                    <a:gd name="connsiteY8" fmla="*/ 145452 h 464972"/>
                    <a:gd name="connsiteX9" fmla="*/ 139186 w 201220"/>
                    <a:gd name="connsiteY9" fmla="*/ 279682 h 464972"/>
                    <a:gd name="connsiteX10" fmla="*/ 135882 w 201220"/>
                    <a:gd name="connsiteY10" fmla="*/ 294551 h 464972"/>
                    <a:gd name="connsiteX11" fmla="*/ 110508 w 201220"/>
                    <a:gd name="connsiteY11" fmla="*/ 408955 h 464972"/>
                    <a:gd name="connsiteX12" fmla="*/ 110508 w 201220"/>
                    <a:gd name="connsiteY12" fmla="*/ 408955 h 464972"/>
                    <a:gd name="connsiteX13" fmla="*/ 106237 w 201220"/>
                    <a:gd name="connsiteY13" fmla="*/ 428126 h 464972"/>
                    <a:gd name="connsiteX14" fmla="*/ 98070 w 201220"/>
                    <a:gd name="connsiteY14" fmla="*/ 464972 h 464972"/>
                    <a:gd name="connsiteX15" fmla="*/ 0 w 201220"/>
                    <a:gd name="connsiteY15" fmla="*/ 464972 h 464972"/>
                    <a:gd name="connsiteX16" fmla="*/ 4053 w 201220"/>
                    <a:gd name="connsiteY16" fmla="*/ 446736 h 464972"/>
                    <a:gd name="connsiteX17" fmla="*/ 4053 w 201220"/>
                    <a:gd name="connsiteY17" fmla="*/ 446736 h 464972"/>
                    <a:gd name="connsiteX18" fmla="*/ 12656 w 201220"/>
                    <a:gd name="connsiteY18" fmla="*/ 407926 h 464972"/>
                    <a:gd name="connsiteX19" fmla="*/ 19483 w 201220"/>
                    <a:gd name="connsiteY19" fmla="*/ 377159 h 464972"/>
                    <a:gd name="connsiteX20" fmla="*/ 19483 w 201220"/>
                    <a:gd name="connsiteY20" fmla="*/ 377159 h 464972"/>
                    <a:gd name="connsiteX21" fmla="*/ 26933 w 201220"/>
                    <a:gd name="connsiteY21" fmla="*/ 343492 h 464972"/>
                    <a:gd name="connsiteX22" fmla="*/ 63374 w 201220"/>
                    <a:gd name="connsiteY22" fmla="*/ 179274 h 464972"/>
                    <a:gd name="connsiteX23" fmla="*/ 80332 w 201220"/>
                    <a:gd name="connsiteY23" fmla="*/ 102808 h 464972"/>
                    <a:gd name="connsiteX24" fmla="*/ 80332 w 201220"/>
                    <a:gd name="connsiteY24" fmla="*/ 102808 h 464972"/>
                    <a:gd name="connsiteX25" fmla="*/ 91773 w 201220"/>
                    <a:gd name="connsiteY25" fmla="*/ 51310 h 464972"/>
                    <a:gd name="connsiteX26" fmla="*/ 94859 w 201220"/>
                    <a:gd name="connsiteY26" fmla="*/ 37345 h 464972"/>
                    <a:gd name="connsiteX27" fmla="*/ 94859 w 201220"/>
                    <a:gd name="connsiteY27" fmla="*/ 37314 h 464972"/>
                    <a:gd name="connsiteX28" fmla="*/ 101280 w 201220"/>
                    <a:gd name="connsiteY28" fmla="*/ 8479 h 464972"/>
                    <a:gd name="connsiteX29" fmla="*/ 101280 w 201220"/>
                    <a:gd name="connsiteY29" fmla="*/ 8479 h 464972"/>
                    <a:gd name="connsiteX30" fmla="*/ 103151 w 201220"/>
                    <a:gd name="connsiteY30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01220" h="464972">
                      <a:moveTo>
                        <a:pt x="201220" y="0"/>
                      </a:moveTo>
                      <a:lnTo>
                        <a:pt x="199537" y="7575"/>
                      </a:lnTo>
                      <a:lnTo>
                        <a:pt x="195235" y="26995"/>
                      </a:lnTo>
                      <a:lnTo>
                        <a:pt x="187753" y="60724"/>
                      </a:lnTo>
                      <a:lnTo>
                        <a:pt x="187753" y="60724"/>
                      </a:lnTo>
                      <a:lnTo>
                        <a:pt x="180210" y="94734"/>
                      </a:lnTo>
                      <a:lnTo>
                        <a:pt x="180210" y="94734"/>
                      </a:lnTo>
                      <a:lnTo>
                        <a:pt x="172884" y="127746"/>
                      </a:lnTo>
                      <a:lnTo>
                        <a:pt x="168956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8" y="408955"/>
                      </a:lnTo>
                      <a:lnTo>
                        <a:pt x="110508" y="408955"/>
                      </a:lnTo>
                      <a:lnTo>
                        <a:pt x="106237" y="428126"/>
                      </a:lnTo>
                      <a:lnTo>
                        <a:pt x="98070" y="464972"/>
                      </a:lnTo>
                      <a:lnTo>
                        <a:pt x="0" y="464972"/>
                      </a:lnTo>
                      <a:lnTo>
                        <a:pt x="4053" y="446736"/>
                      </a:lnTo>
                      <a:lnTo>
                        <a:pt x="4053" y="446736"/>
                      </a:lnTo>
                      <a:lnTo>
                        <a:pt x="12656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33" y="343492"/>
                      </a:lnTo>
                      <a:lnTo>
                        <a:pt x="63374" y="179274"/>
                      </a:lnTo>
                      <a:lnTo>
                        <a:pt x="80332" y="102808"/>
                      </a:lnTo>
                      <a:lnTo>
                        <a:pt x="80332" y="102808"/>
                      </a:lnTo>
                      <a:lnTo>
                        <a:pt x="91773" y="51310"/>
                      </a:lnTo>
                      <a:lnTo>
                        <a:pt x="94859" y="37345"/>
                      </a:lnTo>
                      <a:lnTo>
                        <a:pt x="94859" y="37314"/>
                      </a:lnTo>
                      <a:lnTo>
                        <a:pt x="101280" y="8479"/>
                      </a:lnTo>
                      <a:lnTo>
                        <a:pt x="101280" y="8479"/>
                      </a:lnTo>
                      <a:lnTo>
                        <a:pt x="103151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718" name="Đồ họa 3">
                  <a:extLst>
                    <a:ext uri="{FF2B5EF4-FFF2-40B4-BE49-F238E27FC236}">
                      <a16:creationId xmlns:a16="http://schemas.microsoft.com/office/drawing/2014/main" id="{34D31D0C-C2A7-0C73-0D7E-C6B9B0764F94}"/>
                    </a:ext>
                  </a:extLst>
                </p:cNvPr>
                <p:cNvGrpSpPr/>
                <p:nvPr/>
              </p:nvGrpSpPr>
              <p:grpSpPr>
                <a:xfrm>
                  <a:off x="12671441" y="3444337"/>
                  <a:ext cx="195515" cy="464972"/>
                  <a:chOff x="12671441" y="3444337"/>
                  <a:chExt cx="195515" cy="464972"/>
                </a:xfrm>
                <a:solidFill>
                  <a:srgbClr val="FB9D7E"/>
                </a:solidFill>
              </p:grpSpPr>
              <p:sp>
                <p:nvSpPr>
                  <p:cNvPr id="726" name="Hình tự do: Hình 725">
                    <a:extLst>
                      <a:ext uri="{FF2B5EF4-FFF2-40B4-BE49-F238E27FC236}">
                        <a16:creationId xmlns:a16="http://schemas.microsoft.com/office/drawing/2014/main" id="{D22DDBD8-7674-DB59-74D1-ABA9477FA25D}"/>
                      </a:ext>
                    </a:extLst>
                  </p:cNvPr>
                  <p:cNvSpPr/>
                  <p:nvPr/>
                </p:nvSpPr>
                <p:spPr>
                  <a:xfrm>
                    <a:off x="12751227" y="3444337"/>
                    <a:ext cx="103946" cy="159297"/>
                  </a:xfrm>
                  <a:custGeom>
                    <a:avLst/>
                    <a:gdLst>
                      <a:gd name="connsiteX0" fmla="*/ 103947 w 103946"/>
                      <a:gd name="connsiteY0" fmla="*/ 60724 h 159297"/>
                      <a:gd name="connsiteX1" fmla="*/ 103947 w 103946"/>
                      <a:gd name="connsiteY1" fmla="*/ 60724 h 159297"/>
                      <a:gd name="connsiteX2" fmla="*/ 103541 w 103946"/>
                      <a:gd name="connsiteY2" fmla="*/ 61597 h 159297"/>
                      <a:gd name="connsiteX3" fmla="*/ 98398 w 103946"/>
                      <a:gd name="connsiteY3" fmla="*/ 75064 h 159297"/>
                      <a:gd name="connsiteX4" fmla="*/ 89514 w 103946"/>
                      <a:gd name="connsiteY4" fmla="*/ 93456 h 159297"/>
                      <a:gd name="connsiteX5" fmla="*/ 58466 w 103946"/>
                      <a:gd name="connsiteY5" fmla="*/ 128868 h 159297"/>
                      <a:gd name="connsiteX6" fmla="*/ 16788 w 103946"/>
                      <a:gd name="connsiteY6" fmla="*/ 145109 h 159297"/>
                      <a:gd name="connsiteX7" fmla="*/ 11426 w 103946"/>
                      <a:gd name="connsiteY7" fmla="*/ 105956 h 159297"/>
                      <a:gd name="connsiteX8" fmla="*/ 16351 w 103946"/>
                      <a:gd name="connsiteY8" fmla="*/ 71385 h 159297"/>
                      <a:gd name="connsiteX9" fmla="*/ 25766 w 103946"/>
                      <a:gd name="connsiteY9" fmla="*/ 18828 h 159297"/>
                      <a:gd name="connsiteX10" fmla="*/ 25766 w 103946"/>
                      <a:gd name="connsiteY10" fmla="*/ 18828 h 159297"/>
                      <a:gd name="connsiteX11" fmla="*/ 26046 w 103946"/>
                      <a:gd name="connsiteY11" fmla="*/ 15618 h 159297"/>
                      <a:gd name="connsiteX12" fmla="*/ 26576 w 103946"/>
                      <a:gd name="connsiteY12" fmla="*/ 6920 h 159297"/>
                      <a:gd name="connsiteX13" fmla="*/ 26950 w 103946"/>
                      <a:gd name="connsiteY13" fmla="*/ 0 h 159297"/>
                      <a:gd name="connsiteX14" fmla="*/ 19344 w 103946"/>
                      <a:gd name="connsiteY14" fmla="*/ 0 h 159297"/>
                      <a:gd name="connsiteX15" fmla="*/ 17474 w 103946"/>
                      <a:gd name="connsiteY15" fmla="*/ 8479 h 159297"/>
                      <a:gd name="connsiteX16" fmla="*/ 17474 w 103946"/>
                      <a:gd name="connsiteY16" fmla="*/ 8479 h 159297"/>
                      <a:gd name="connsiteX17" fmla="*/ 18347 w 103946"/>
                      <a:gd name="connsiteY17" fmla="*/ 17768 h 159297"/>
                      <a:gd name="connsiteX18" fmla="*/ 14606 w 103946"/>
                      <a:gd name="connsiteY18" fmla="*/ 55363 h 159297"/>
                      <a:gd name="connsiteX19" fmla="*/ 11052 w 103946"/>
                      <a:gd name="connsiteY19" fmla="*/ 37314 h 159297"/>
                      <a:gd name="connsiteX20" fmla="*/ 7966 w 103946"/>
                      <a:gd name="connsiteY20" fmla="*/ 51279 h 159297"/>
                      <a:gd name="connsiteX21" fmla="*/ 9712 w 103946"/>
                      <a:gd name="connsiteY21" fmla="*/ 63935 h 159297"/>
                      <a:gd name="connsiteX22" fmla="*/ 5441 w 103946"/>
                      <a:gd name="connsiteY22" fmla="*/ 102870 h 159297"/>
                      <a:gd name="connsiteX23" fmla="*/ 48 w 103946"/>
                      <a:gd name="connsiteY23" fmla="*/ 139061 h 159297"/>
                      <a:gd name="connsiteX24" fmla="*/ 16165 w 103946"/>
                      <a:gd name="connsiteY24" fmla="*/ 152279 h 159297"/>
                      <a:gd name="connsiteX25" fmla="*/ 38952 w 103946"/>
                      <a:gd name="connsiteY25" fmla="*/ 159105 h 159297"/>
                      <a:gd name="connsiteX26" fmla="*/ 96403 w 103946"/>
                      <a:gd name="connsiteY26" fmla="*/ 94734 h 159297"/>
                      <a:gd name="connsiteX27" fmla="*/ 96403 w 103946"/>
                      <a:gd name="connsiteY27" fmla="*/ 94734 h 159297"/>
                      <a:gd name="connsiteX28" fmla="*/ 103947 w 103946"/>
                      <a:gd name="connsiteY28" fmla="*/ 60724 h 159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946" h="159297">
                        <a:moveTo>
                          <a:pt x="103947" y="60724"/>
                        </a:moveTo>
                        <a:cubicBezTo>
                          <a:pt x="103947" y="60724"/>
                          <a:pt x="103947" y="60724"/>
                          <a:pt x="103947" y="60724"/>
                        </a:cubicBezTo>
                        <a:cubicBezTo>
                          <a:pt x="103822" y="61005"/>
                          <a:pt x="103666" y="61285"/>
                          <a:pt x="103541" y="61597"/>
                        </a:cubicBezTo>
                        <a:cubicBezTo>
                          <a:pt x="100829" y="67676"/>
                          <a:pt x="99396" y="71822"/>
                          <a:pt x="98398" y="75064"/>
                        </a:cubicBezTo>
                        <a:cubicBezTo>
                          <a:pt x="96278" y="81860"/>
                          <a:pt x="96060" y="84696"/>
                          <a:pt x="89514" y="93456"/>
                        </a:cubicBezTo>
                        <a:cubicBezTo>
                          <a:pt x="79289" y="107234"/>
                          <a:pt x="72462" y="112502"/>
                          <a:pt x="58466" y="128868"/>
                        </a:cubicBezTo>
                        <a:cubicBezTo>
                          <a:pt x="44469" y="145202"/>
                          <a:pt x="26794" y="153931"/>
                          <a:pt x="16788" y="145109"/>
                        </a:cubicBezTo>
                        <a:cubicBezTo>
                          <a:pt x="10990" y="140028"/>
                          <a:pt x="10148" y="123288"/>
                          <a:pt x="11426" y="105956"/>
                        </a:cubicBezTo>
                        <a:cubicBezTo>
                          <a:pt x="12330" y="93331"/>
                          <a:pt x="14356" y="80394"/>
                          <a:pt x="16351" y="71385"/>
                        </a:cubicBezTo>
                        <a:cubicBezTo>
                          <a:pt x="20217" y="53897"/>
                          <a:pt x="24051" y="36628"/>
                          <a:pt x="25766" y="18828"/>
                        </a:cubicBezTo>
                        <a:lnTo>
                          <a:pt x="25766" y="18828"/>
                        </a:lnTo>
                        <a:cubicBezTo>
                          <a:pt x="25859" y="17768"/>
                          <a:pt x="25953" y="16709"/>
                          <a:pt x="26046" y="15618"/>
                        </a:cubicBezTo>
                        <a:cubicBezTo>
                          <a:pt x="26296" y="12750"/>
                          <a:pt x="26451" y="9850"/>
                          <a:pt x="26576" y="6920"/>
                        </a:cubicBezTo>
                        <a:cubicBezTo>
                          <a:pt x="26701" y="4364"/>
                          <a:pt x="26794" y="2057"/>
                          <a:pt x="26950" y="0"/>
                        </a:cubicBezTo>
                        <a:lnTo>
                          <a:pt x="19344" y="0"/>
                        </a:lnTo>
                        <a:lnTo>
                          <a:pt x="17474" y="8479"/>
                        </a:lnTo>
                        <a:lnTo>
                          <a:pt x="17474" y="8479"/>
                        </a:lnTo>
                        <a:cubicBezTo>
                          <a:pt x="17661" y="11471"/>
                          <a:pt x="17972" y="14589"/>
                          <a:pt x="18347" y="17768"/>
                        </a:cubicBezTo>
                        <a:cubicBezTo>
                          <a:pt x="20404" y="34196"/>
                          <a:pt x="14606" y="55363"/>
                          <a:pt x="14606" y="55363"/>
                        </a:cubicBezTo>
                        <a:cubicBezTo>
                          <a:pt x="14606" y="55363"/>
                          <a:pt x="13671" y="46759"/>
                          <a:pt x="11052" y="37314"/>
                        </a:cubicBezTo>
                        <a:lnTo>
                          <a:pt x="7966" y="51279"/>
                        </a:lnTo>
                        <a:cubicBezTo>
                          <a:pt x="8496" y="55051"/>
                          <a:pt x="9057" y="59228"/>
                          <a:pt x="9712" y="63935"/>
                        </a:cubicBezTo>
                        <a:cubicBezTo>
                          <a:pt x="10990" y="72757"/>
                          <a:pt x="8309" y="88032"/>
                          <a:pt x="5441" y="102870"/>
                        </a:cubicBezTo>
                        <a:cubicBezTo>
                          <a:pt x="2604" y="117583"/>
                          <a:pt x="-420" y="131892"/>
                          <a:pt x="48" y="139061"/>
                        </a:cubicBezTo>
                        <a:cubicBezTo>
                          <a:pt x="983" y="153463"/>
                          <a:pt x="5877" y="150720"/>
                          <a:pt x="16165" y="152279"/>
                        </a:cubicBezTo>
                        <a:cubicBezTo>
                          <a:pt x="26451" y="153837"/>
                          <a:pt x="27013" y="160508"/>
                          <a:pt x="38952" y="159105"/>
                        </a:cubicBezTo>
                        <a:cubicBezTo>
                          <a:pt x="50766" y="157703"/>
                          <a:pt x="86771" y="107764"/>
                          <a:pt x="96403" y="94734"/>
                        </a:cubicBezTo>
                        <a:lnTo>
                          <a:pt x="96403" y="94734"/>
                        </a:lnTo>
                        <a:lnTo>
                          <a:pt x="103947" y="60724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7" name="Hình tự do: Hình 726">
                    <a:extLst>
                      <a:ext uri="{FF2B5EF4-FFF2-40B4-BE49-F238E27FC236}">
                        <a16:creationId xmlns:a16="http://schemas.microsoft.com/office/drawing/2014/main" id="{D4305013-7DE8-FF88-BED6-73B427EF0EF3}"/>
                      </a:ext>
                    </a:extLst>
                  </p:cNvPr>
                  <p:cNvSpPr/>
                  <p:nvPr/>
                </p:nvSpPr>
                <p:spPr>
                  <a:xfrm>
                    <a:off x="12782128" y="3444337"/>
                    <a:ext cx="84829" cy="123066"/>
                  </a:xfrm>
                  <a:custGeom>
                    <a:avLst/>
                    <a:gdLst>
                      <a:gd name="connsiteX0" fmla="*/ 84829 w 84829"/>
                      <a:gd name="connsiteY0" fmla="*/ 7575 h 123066"/>
                      <a:gd name="connsiteX1" fmla="*/ 80527 w 84829"/>
                      <a:gd name="connsiteY1" fmla="*/ 26995 h 123066"/>
                      <a:gd name="connsiteX2" fmla="*/ 67435 w 84829"/>
                      <a:gd name="connsiteY2" fmla="*/ 50250 h 123066"/>
                      <a:gd name="connsiteX3" fmla="*/ 49261 w 84829"/>
                      <a:gd name="connsiteY3" fmla="*/ 87845 h 123066"/>
                      <a:gd name="connsiteX4" fmla="*/ 46300 w 84829"/>
                      <a:gd name="connsiteY4" fmla="*/ 92988 h 123066"/>
                      <a:gd name="connsiteX5" fmla="*/ 3531 w 84829"/>
                      <a:gd name="connsiteY5" fmla="*/ 122883 h 123066"/>
                      <a:gd name="connsiteX6" fmla="*/ 164 w 84829"/>
                      <a:gd name="connsiteY6" fmla="*/ 105862 h 123066"/>
                      <a:gd name="connsiteX7" fmla="*/ 3655 w 84829"/>
                      <a:gd name="connsiteY7" fmla="*/ 75500 h 123066"/>
                      <a:gd name="connsiteX8" fmla="*/ 1536 w 84829"/>
                      <a:gd name="connsiteY8" fmla="*/ 36098 h 123066"/>
                      <a:gd name="connsiteX9" fmla="*/ 5619 w 84829"/>
                      <a:gd name="connsiteY9" fmla="*/ 0 h 123066"/>
                      <a:gd name="connsiteX10" fmla="*/ 17060 w 84829"/>
                      <a:gd name="connsiteY10" fmla="*/ 0 h 123066"/>
                      <a:gd name="connsiteX11" fmla="*/ 9828 w 84829"/>
                      <a:gd name="connsiteY11" fmla="*/ 40556 h 123066"/>
                      <a:gd name="connsiteX12" fmla="*/ 12010 w 84829"/>
                      <a:gd name="connsiteY12" fmla="*/ 65774 h 123066"/>
                      <a:gd name="connsiteX13" fmla="*/ 11324 w 84829"/>
                      <a:gd name="connsiteY13" fmla="*/ 88967 h 123066"/>
                      <a:gd name="connsiteX14" fmla="*/ 12509 w 84829"/>
                      <a:gd name="connsiteY14" fmla="*/ 109977 h 123066"/>
                      <a:gd name="connsiteX15" fmla="*/ 41156 w 84829"/>
                      <a:gd name="connsiteY15" fmla="*/ 91273 h 123066"/>
                      <a:gd name="connsiteX16" fmla="*/ 45770 w 84829"/>
                      <a:gd name="connsiteY16" fmla="*/ 86348 h 123066"/>
                      <a:gd name="connsiteX17" fmla="*/ 66936 w 84829"/>
                      <a:gd name="connsiteY17" fmla="*/ 37407 h 123066"/>
                      <a:gd name="connsiteX18" fmla="*/ 84829 w 84829"/>
                      <a:gd name="connsiteY18" fmla="*/ 7575 h 123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84829" h="123066">
                        <a:moveTo>
                          <a:pt x="84829" y="7575"/>
                        </a:moveTo>
                        <a:lnTo>
                          <a:pt x="80527" y="26995"/>
                        </a:lnTo>
                        <a:cubicBezTo>
                          <a:pt x="74604" y="35537"/>
                          <a:pt x="68806" y="44702"/>
                          <a:pt x="67435" y="50250"/>
                        </a:cubicBezTo>
                        <a:cubicBezTo>
                          <a:pt x="64847" y="60693"/>
                          <a:pt x="55620" y="76778"/>
                          <a:pt x="49261" y="87845"/>
                        </a:cubicBezTo>
                        <a:cubicBezTo>
                          <a:pt x="48170" y="89715"/>
                          <a:pt x="47173" y="91461"/>
                          <a:pt x="46300" y="92988"/>
                        </a:cubicBezTo>
                        <a:cubicBezTo>
                          <a:pt x="40314" y="103525"/>
                          <a:pt x="10389" y="125283"/>
                          <a:pt x="3531" y="122883"/>
                        </a:cubicBezTo>
                        <a:cubicBezTo>
                          <a:pt x="258" y="121760"/>
                          <a:pt x="-335" y="114715"/>
                          <a:pt x="164" y="105862"/>
                        </a:cubicBezTo>
                        <a:cubicBezTo>
                          <a:pt x="725" y="96168"/>
                          <a:pt x="2564" y="84260"/>
                          <a:pt x="3655" y="75500"/>
                        </a:cubicBezTo>
                        <a:cubicBezTo>
                          <a:pt x="5682" y="58761"/>
                          <a:pt x="-3514" y="55207"/>
                          <a:pt x="1536" y="36098"/>
                        </a:cubicBezTo>
                        <a:cubicBezTo>
                          <a:pt x="4435" y="25094"/>
                          <a:pt x="5339" y="10443"/>
                          <a:pt x="5619" y="0"/>
                        </a:cubicBezTo>
                        <a:lnTo>
                          <a:pt x="17060" y="0"/>
                        </a:lnTo>
                        <a:cubicBezTo>
                          <a:pt x="14535" y="13622"/>
                          <a:pt x="10545" y="35319"/>
                          <a:pt x="9828" y="40556"/>
                        </a:cubicBezTo>
                        <a:cubicBezTo>
                          <a:pt x="8706" y="48380"/>
                          <a:pt x="12789" y="53897"/>
                          <a:pt x="12010" y="65774"/>
                        </a:cubicBezTo>
                        <a:cubicBezTo>
                          <a:pt x="11636" y="71635"/>
                          <a:pt x="11324" y="80519"/>
                          <a:pt x="11324" y="88967"/>
                        </a:cubicBezTo>
                        <a:cubicBezTo>
                          <a:pt x="11293" y="97664"/>
                          <a:pt x="11604" y="105925"/>
                          <a:pt x="12509" y="109977"/>
                        </a:cubicBezTo>
                        <a:cubicBezTo>
                          <a:pt x="14285" y="117989"/>
                          <a:pt x="26567" y="104958"/>
                          <a:pt x="41156" y="91273"/>
                        </a:cubicBezTo>
                        <a:cubicBezTo>
                          <a:pt x="42808" y="89715"/>
                          <a:pt x="44336" y="88094"/>
                          <a:pt x="45770" y="86348"/>
                        </a:cubicBezTo>
                        <a:cubicBezTo>
                          <a:pt x="56898" y="72882"/>
                          <a:pt x="61481" y="54490"/>
                          <a:pt x="66936" y="37407"/>
                        </a:cubicBezTo>
                        <a:cubicBezTo>
                          <a:pt x="70708" y="25593"/>
                          <a:pt x="83458" y="7232"/>
                          <a:pt x="84829" y="757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8" name="Hình tự do: Hình 727">
                    <a:extLst>
                      <a:ext uri="{FF2B5EF4-FFF2-40B4-BE49-F238E27FC236}">
                        <a16:creationId xmlns:a16="http://schemas.microsoft.com/office/drawing/2014/main" id="{8706026C-12B8-7B51-E8AE-79A4B76EEEDA}"/>
                      </a:ext>
                    </a:extLst>
                  </p:cNvPr>
                  <p:cNvSpPr/>
                  <p:nvPr/>
                </p:nvSpPr>
                <p:spPr>
                  <a:xfrm>
                    <a:off x="12808823" y="3454808"/>
                    <a:ext cx="27075" cy="70117"/>
                  </a:xfrm>
                  <a:custGeom>
                    <a:avLst/>
                    <a:gdLst>
                      <a:gd name="connsiteX0" fmla="*/ 16051 w 27075"/>
                      <a:gd name="connsiteY0" fmla="*/ 50845 h 70117"/>
                      <a:gd name="connsiteX1" fmla="*/ 7166 w 27075"/>
                      <a:gd name="connsiteY1" fmla="*/ 69144 h 70117"/>
                      <a:gd name="connsiteX2" fmla="*/ 28 w 27075"/>
                      <a:gd name="connsiteY2" fmla="*/ 37192 h 70117"/>
                      <a:gd name="connsiteX3" fmla="*/ 20072 w 27075"/>
                      <a:gd name="connsiteY3" fmla="*/ 190 h 70117"/>
                      <a:gd name="connsiteX4" fmla="*/ 23812 w 27075"/>
                      <a:gd name="connsiteY4" fmla="*/ 28495 h 70117"/>
                      <a:gd name="connsiteX5" fmla="*/ 18202 w 27075"/>
                      <a:gd name="connsiteY5" fmla="*/ 7203 h 70117"/>
                      <a:gd name="connsiteX6" fmla="*/ 8850 w 27075"/>
                      <a:gd name="connsiteY6" fmla="*/ 50035 h 70117"/>
                      <a:gd name="connsiteX7" fmla="*/ 16051 w 27075"/>
                      <a:gd name="connsiteY7" fmla="*/ 50845 h 70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075" h="70117">
                        <a:moveTo>
                          <a:pt x="16051" y="50845"/>
                        </a:moveTo>
                        <a:cubicBezTo>
                          <a:pt x="16051" y="50845"/>
                          <a:pt x="11780" y="75223"/>
                          <a:pt x="7166" y="69144"/>
                        </a:cubicBezTo>
                        <a:cubicBezTo>
                          <a:pt x="2553" y="63096"/>
                          <a:pt x="-315" y="49162"/>
                          <a:pt x="28" y="37192"/>
                        </a:cubicBezTo>
                        <a:cubicBezTo>
                          <a:pt x="339" y="25190"/>
                          <a:pt x="6917" y="-2554"/>
                          <a:pt x="20072" y="190"/>
                        </a:cubicBezTo>
                        <a:cubicBezTo>
                          <a:pt x="33227" y="2933"/>
                          <a:pt x="23812" y="28495"/>
                          <a:pt x="23812" y="28495"/>
                        </a:cubicBezTo>
                        <a:cubicBezTo>
                          <a:pt x="23812" y="28495"/>
                          <a:pt x="27834" y="8482"/>
                          <a:pt x="18202" y="7203"/>
                        </a:cubicBezTo>
                        <a:cubicBezTo>
                          <a:pt x="8600" y="5956"/>
                          <a:pt x="6855" y="38719"/>
                          <a:pt x="8850" y="50035"/>
                        </a:cubicBezTo>
                        <a:cubicBezTo>
                          <a:pt x="10814" y="61350"/>
                          <a:pt x="16051" y="50845"/>
                          <a:pt x="16051" y="5084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9" name="Hình tự do: Hình 728">
                    <a:extLst>
                      <a:ext uri="{FF2B5EF4-FFF2-40B4-BE49-F238E27FC236}">
                        <a16:creationId xmlns:a16="http://schemas.microsoft.com/office/drawing/2014/main" id="{C677C676-F6DA-7B62-B042-66A77081E529}"/>
                      </a:ext>
                    </a:extLst>
                  </p:cNvPr>
                  <p:cNvSpPr/>
                  <p:nvPr/>
                </p:nvSpPr>
                <p:spPr>
                  <a:xfrm>
                    <a:off x="12686903" y="3547144"/>
                    <a:ext cx="68459" cy="274351"/>
                  </a:xfrm>
                  <a:custGeom>
                    <a:avLst/>
                    <a:gdLst>
                      <a:gd name="connsiteX0" fmla="*/ 62969 w 68459"/>
                      <a:gd name="connsiteY0" fmla="*/ 141399 h 274351"/>
                      <a:gd name="connsiteX1" fmla="*/ 0 w 68459"/>
                      <a:gd name="connsiteY1" fmla="*/ 274351 h 274351"/>
                      <a:gd name="connsiteX2" fmla="*/ 7450 w 68459"/>
                      <a:gd name="connsiteY2" fmla="*/ 240653 h 274351"/>
                      <a:gd name="connsiteX3" fmla="*/ 16303 w 68459"/>
                      <a:gd name="connsiteY3" fmla="*/ 226439 h 274351"/>
                      <a:gd name="connsiteX4" fmla="*/ 53711 w 68459"/>
                      <a:gd name="connsiteY4" fmla="*/ 113874 h 274351"/>
                      <a:gd name="connsiteX5" fmla="*/ 43891 w 68459"/>
                      <a:gd name="connsiteY5" fmla="*/ 76467 h 274351"/>
                      <a:gd name="connsiteX6" fmla="*/ 60849 w 68459"/>
                      <a:gd name="connsiteY6" fmla="*/ 0 h 274351"/>
                      <a:gd name="connsiteX7" fmla="*/ 59509 w 68459"/>
                      <a:gd name="connsiteY7" fmla="*/ 68081 h 274351"/>
                      <a:gd name="connsiteX8" fmla="*/ 62969 w 68459"/>
                      <a:gd name="connsiteY8" fmla="*/ 141399 h 274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459" h="274351">
                        <a:moveTo>
                          <a:pt x="62969" y="141399"/>
                        </a:moveTo>
                        <a:cubicBezTo>
                          <a:pt x="52464" y="169923"/>
                          <a:pt x="12313" y="237786"/>
                          <a:pt x="0" y="274351"/>
                        </a:cubicBezTo>
                        <a:lnTo>
                          <a:pt x="7450" y="240653"/>
                        </a:lnTo>
                        <a:cubicBezTo>
                          <a:pt x="10786" y="236102"/>
                          <a:pt x="13903" y="231301"/>
                          <a:pt x="16303" y="226439"/>
                        </a:cubicBezTo>
                        <a:cubicBezTo>
                          <a:pt x="34820" y="189031"/>
                          <a:pt x="56205" y="138500"/>
                          <a:pt x="53711" y="113874"/>
                        </a:cubicBezTo>
                        <a:cubicBezTo>
                          <a:pt x="52370" y="100626"/>
                          <a:pt x="47507" y="88250"/>
                          <a:pt x="43891" y="76467"/>
                        </a:cubicBezTo>
                        <a:lnTo>
                          <a:pt x="60849" y="0"/>
                        </a:lnTo>
                        <a:cubicBezTo>
                          <a:pt x="65868" y="30113"/>
                          <a:pt x="55300" y="45699"/>
                          <a:pt x="59509" y="68081"/>
                        </a:cubicBezTo>
                        <a:cubicBezTo>
                          <a:pt x="63873" y="91243"/>
                          <a:pt x="75157" y="108232"/>
                          <a:pt x="62969" y="141399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0" name="Hình tự do: Hình 729">
                    <a:extLst>
                      <a:ext uri="{FF2B5EF4-FFF2-40B4-BE49-F238E27FC236}">
                        <a16:creationId xmlns:a16="http://schemas.microsoft.com/office/drawing/2014/main" id="{F2AFE0BB-9F66-8C91-70EA-8FDA6AD2EA6D}"/>
                      </a:ext>
                    </a:extLst>
                  </p:cNvPr>
                  <p:cNvSpPr/>
                  <p:nvPr/>
                </p:nvSpPr>
                <p:spPr>
                  <a:xfrm>
                    <a:off x="12671441" y="3852263"/>
                    <a:ext cx="20061" cy="57045"/>
                  </a:xfrm>
                  <a:custGeom>
                    <a:avLst/>
                    <a:gdLst>
                      <a:gd name="connsiteX0" fmla="*/ 19951 w 20061"/>
                      <a:gd name="connsiteY0" fmla="*/ 57046 h 57045"/>
                      <a:gd name="connsiteX1" fmla="*/ 2307 w 20061"/>
                      <a:gd name="connsiteY1" fmla="*/ 57046 h 57045"/>
                      <a:gd name="connsiteX2" fmla="*/ 0 w 20061"/>
                      <a:gd name="connsiteY2" fmla="*/ 38810 h 57045"/>
                      <a:gd name="connsiteX3" fmla="*/ 0 w 20061"/>
                      <a:gd name="connsiteY3" fmla="*/ 38810 h 57045"/>
                      <a:gd name="connsiteX4" fmla="*/ 8635 w 20061"/>
                      <a:gd name="connsiteY4" fmla="*/ 0 h 57045"/>
                      <a:gd name="connsiteX5" fmla="*/ 19951 w 20061"/>
                      <a:gd name="connsiteY5" fmla="*/ 57046 h 57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061" h="57045">
                        <a:moveTo>
                          <a:pt x="19951" y="57046"/>
                        </a:moveTo>
                        <a:lnTo>
                          <a:pt x="2307" y="57046"/>
                        </a:lnTo>
                        <a:cubicBezTo>
                          <a:pt x="2026" y="50811"/>
                          <a:pt x="1216" y="44764"/>
                          <a:pt x="0" y="38810"/>
                        </a:cubicBezTo>
                        <a:lnTo>
                          <a:pt x="0" y="38810"/>
                        </a:lnTo>
                        <a:lnTo>
                          <a:pt x="8635" y="0"/>
                        </a:lnTo>
                        <a:cubicBezTo>
                          <a:pt x="17145" y="20792"/>
                          <a:pt x="20761" y="37750"/>
                          <a:pt x="19951" y="57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1" name="Hình tự do: Hình 730">
                    <a:extLst>
                      <a:ext uri="{FF2B5EF4-FFF2-40B4-BE49-F238E27FC236}">
                        <a16:creationId xmlns:a16="http://schemas.microsoft.com/office/drawing/2014/main" id="{63B6E072-387D-76B5-53F9-1668CB5ADA88}"/>
                      </a:ext>
                    </a:extLst>
                  </p:cNvPr>
                  <p:cNvSpPr/>
                  <p:nvPr/>
                </p:nvSpPr>
                <p:spPr>
                  <a:xfrm>
                    <a:off x="12746786" y="3853291"/>
                    <a:ext cx="31141" cy="56017"/>
                  </a:xfrm>
                  <a:custGeom>
                    <a:avLst/>
                    <a:gdLst>
                      <a:gd name="connsiteX0" fmla="*/ 31142 w 31141"/>
                      <a:gd name="connsiteY0" fmla="*/ 0 h 56017"/>
                      <a:gd name="connsiteX1" fmla="*/ 26871 w 31141"/>
                      <a:gd name="connsiteY1" fmla="*/ 19171 h 56017"/>
                      <a:gd name="connsiteX2" fmla="*/ 18766 w 31141"/>
                      <a:gd name="connsiteY2" fmla="*/ 30674 h 56017"/>
                      <a:gd name="connsiteX3" fmla="*/ 10941 w 31141"/>
                      <a:gd name="connsiteY3" fmla="*/ 56017 h 56017"/>
                      <a:gd name="connsiteX4" fmla="*/ 0 w 31141"/>
                      <a:gd name="connsiteY4" fmla="*/ 56017 h 56017"/>
                      <a:gd name="connsiteX5" fmla="*/ 3273 w 31141"/>
                      <a:gd name="connsiteY5" fmla="*/ 43112 h 56017"/>
                      <a:gd name="connsiteX6" fmla="*/ 5923 w 31141"/>
                      <a:gd name="connsiteY6" fmla="*/ 34446 h 56017"/>
                      <a:gd name="connsiteX7" fmla="*/ 11970 w 31141"/>
                      <a:gd name="connsiteY7" fmla="*/ 19888 h 56017"/>
                      <a:gd name="connsiteX8" fmla="*/ 31142 w 31141"/>
                      <a:gd name="connsiteY8" fmla="*/ 0 h 56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141" h="56017">
                        <a:moveTo>
                          <a:pt x="31142" y="0"/>
                        </a:moveTo>
                        <a:lnTo>
                          <a:pt x="26871" y="19171"/>
                        </a:lnTo>
                        <a:cubicBezTo>
                          <a:pt x="23410" y="21384"/>
                          <a:pt x="20480" y="25001"/>
                          <a:pt x="18766" y="30674"/>
                        </a:cubicBezTo>
                        <a:cubicBezTo>
                          <a:pt x="16334" y="38685"/>
                          <a:pt x="13529" y="47663"/>
                          <a:pt x="10941" y="56017"/>
                        </a:cubicBezTo>
                        <a:lnTo>
                          <a:pt x="0" y="56017"/>
                        </a:lnTo>
                        <a:cubicBezTo>
                          <a:pt x="935" y="51840"/>
                          <a:pt x="2026" y="47445"/>
                          <a:pt x="3273" y="43112"/>
                        </a:cubicBezTo>
                        <a:cubicBezTo>
                          <a:pt x="4083" y="40182"/>
                          <a:pt x="4988" y="37252"/>
                          <a:pt x="5923" y="34446"/>
                        </a:cubicBezTo>
                        <a:cubicBezTo>
                          <a:pt x="7731" y="29022"/>
                          <a:pt x="9757" y="23972"/>
                          <a:pt x="11970" y="19888"/>
                        </a:cubicBezTo>
                        <a:cubicBezTo>
                          <a:pt x="15836" y="12750"/>
                          <a:pt x="23192" y="6048"/>
                          <a:pt x="31142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2" name="Hình tự do: Hình 731">
                    <a:extLst>
                      <a:ext uri="{FF2B5EF4-FFF2-40B4-BE49-F238E27FC236}">
                        <a16:creationId xmlns:a16="http://schemas.microsoft.com/office/drawing/2014/main" id="{56535316-903D-31CC-E5A7-DDB2E85F9A29}"/>
                      </a:ext>
                    </a:extLst>
                  </p:cNvPr>
                  <p:cNvSpPr/>
                  <p:nvPr/>
                </p:nvSpPr>
                <p:spPr>
                  <a:xfrm>
                    <a:off x="12723250" y="3724018"/>
                    <a:ext cx="83355" cy="185290"/>
                  </a:xfrm>
                  <a:custGeom>
                    <a:avLst/>
                    <a:gdLst>
                      <a:gd name="connsiteX0" fmla="*/ 83356 w 83355"/>
                      <a:gd name="connsiteY0" fmla="*/ 0 h 185290"/>
                      <a:gd name="connsiteX1" fmla="*/ 80052 w 83355"/>
                      <a:gd name="connsiteY1" fmla="*/ 14869 h 185290"/>
                      <a:gd name="connsiteX2" fmla="*/ 61348 w 83355"/>
                      <a:gd name="connsiteY2" fmla="*/ 39901 h 185290"/>
                      <a:gd name="connsiteX3" fmla="*/ 9757 w 83355"/>
                      <a:gd name="connsiteY3" fmla="*/ 185291 h 185290"/>
                      <a:gd name="connsiteX4" fmla="*/ 0 w 83355"/>
                      <a:gd name="connsiteY4" fmla="*/ 185291 h 185290"/>
                      <a:gd name="connsiteX5" fmla="*/ 49035 w 83355"/>
                      <a:gd name="connsiteY5" fmla="*/ 47756 h 185290"/>
                      <a:gd name="connsiteX6" fmla="*/ 83356 w 83355"/>
                      <a:gd name="connsiteY6" fmla="*/ 0 h 185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3355" h="185290">
                        <a:moveTo>
                          <a:pt x="83356" y="0"/>
                        </a:moveTo>
                        <a:lnTo>
                          <a:pt x="80052" y="14869"/>
                        </a:lnTo>
                        <a:cubicBezTo>
                          <a:pt x="72570" y="19919"/>
                          <a:pt x="66491" y="27432"/>
                          <a:pt x="61348" y="39901"/>
                        </a:cubicBezTo>
                        <a:cubicBezTo>
                          <a:pt x="51529" y="63592"/>
                          <a:pt x="17394" y="151811"/>
                          <a:pt x="9757" y="185291"/>
                        </a:cubicBezTo>
                        <a:lnTo>
                          <a:pt x="0" y="185291"/>
                        </a:lnTo>
                        <a:cubicBezTo>
                          <a:pt x="11409" y="144548"/>
                          <a:pt x="36566" y="69297"/>
                          <a:pt x="49035" y="47756"/>
                        </a:cubicBezTo>
                        <a:cubicBezTo>
                          <a:pt x="68300" y="14433"/>
                          <a:pt x="71853" y="4707"/>
                          <a:pt x="83356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3" name="Hình tự do: Hình 732">
                    <a:extLst>
                      <a:ext uri="{FF2B5EF4-FFF2-40B4-BE49-F238E27FC236}">
                        <a16:creationId xmlns:a16="http://schemas.microsoft.com/office/drawing/2014/main" id="{5037D1F3-BCE9-E32D-31BD-5CB7FDD6E08A}"/>
                      </a:ext>
                    </a:extLst>
                  </p:cNvPr>
                  <p:cNvSpPr/>
                  <p:nvPr/>
                </p:nvSpPr>
                <p:spPr>
                  <a:xfrm>
                    <a:off x="12721349" y="3572082"/>
                    <a:ext cx="118955" cy="309015"/>
                  </a:xfrm>
                  <a:custGeom>
                    <a:avLst/>
                    <a:gdLst>
                      <a:gd name="connsiteX0" fmla="*/ 115027 w 118955"/>
                      <a:gd name="connsiteY0" fmla="*/ 17706 h 309015"/>
                      <a:gd name="connsiteX1" fmla="*/ 101000 w 118955"/>
                      <a:gd name="connsiteY1" fmla="*/ 30487 h 309015"/>
                      <a:gd name="connsiteX2" fmla="*/ 69983 w 118955"/>
                      <a:gd name="connsiteY2" fmla="*/ 72882 h 309015"/>
                      <a:gd name="connsiteX3" fmla="*/ 41958 w 118955"/>
                      <a:gd name="connsiteY3" fmla="*/ 142958 h 309015"/>
                      <a:gd name="connsiteX4" fmla="*/ 6577 w 118955"/>
                      <a:gd name="connsiteY4" fmla="*/ 267275 h 309015"/>
                      <a:gd name="connsiteX5" fmla="*/ 2088 w 118955"/>
                      <a:gd name="connsiteY5" fmla="*/ 309015 h 309015"/>
                      <a:gd name="connsiteX6" fmla="*/ 0 w 118955"/>
                      <a:gd name="connsiteY6" fmla="*/ 308797 h 309015"/>
                      <a:gd name="connsiteX7" fmla="*/ 9352 w 118955"/>
                      <a:gd name="connsiteY7" fmla="*/ 199911 h 309015"/>
                      <a:gd name="connsiteX8" fmla="*/ 44047 w 118955"/>
                      <a:gd name="connsiteY8" fmla="*/ 108793 h 309015"/>
                      <a:gd name="connsiteX9" fmla="*/ 69391 w 118955"/>
                      <a:gd name="connsiteY9" fmla="*/ 60319 h 309015"/>
                      <a:gd name="connsiteX10" fmla="*/ 102901 w 118955"/>
                      <a:gd name="connsiteY10" fmla="*/ 17269 h 309015"/>
                      <a:gd name="connsiteX11" fmla="*/ 118955 w 118955"/>
                      <a:gd name="connsiteY11" fmla="*/ 0 h 309015"/>
                      <a:gd name="connsiteX12" fmla="*/ 115027 w 118955"/>
                      <a:gd name="connsiteY12" fmla="*/ 17706 h 309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8955" h="309015">
                        <a:moveTo>
                          <a:pt x="115027" y="17706"/>
                        </a:moveTo>
                        <a:cubicBezTo>
                          <a:pt x="110414" y="22787"/>
                          <a:pt x="105551" y="27432"/>
                          <a:pt x="101000" y="30487"/>
                        </a:cubicBezTo>
                        <a:cubicBezTo>
                          <a:pt x="85257" y="41054"/>
                          <a:pt x="78243" y="46884"/>
                          <a:pt x="69983" y="72882"/>
                        </a:cubicBezTo>
                        <a:cubicBezTo>
                          <a:pt x="61722" y="98880"/>
                          <a:pt x="54646" y="126748"/>
                          <a:pt x="41958" y="142958"/>
                        </a:cubicBezTo>
                        <a:cubicBezTo>
                          <a:pt x="29271" y="159168"/>
                          <a:pt x="11160" y="218614"/>
                          <a:pt x="6577" y="267275"/>
                        </a:cubicBezTo>
                        <a:cubicBezTo>
                          <a:pt x="4738" y="286539"/>
                          <a:pt x="3242" y="299913"/>
                          <a:pt x="2088" y="309015"/>
                        </a:cubicBezTo>
                        <a:lnTo>
                          <a:pt x="0" y="308797"/>
                        </a:lnTo>
                        <a:cubicBezTo>
                          <a:pt x="1060" y="281209"/>
                          <a:pt x="3772" y="228589"/>
                          <a:pt x="9352" y="199911"/>
                        </a:cubicBezTo>
                        <a:cubicBezTo>
                          <a:pt x="17145" y="159823"/>
                          <a:pt x="25842" y="124472"/>
                          <a:pt x="44047" y="108793"/>
                        </a:cubicBezTo>
                        <a:cubicBezTo>
                          <a:pt x="62283" y="93113"/>
                          <a:pt x="61597" y="78992"/>
                          <a:pt x="69391" y="60319"/>
                        </a:cubicBezTo>
                        <a:cubicBezTo>
                          <a:pt x="77184" y="41647"/>
                          <a:pt x="88032" y="25936"/>
                          <a:pt x="102901" y="17269"/>
                        </a:cubicBezTo>
                        <a:cubicBezTo>
                          <a:pt x="108014" y="14339"/>
                          <a:pt x="113687" y="7575"/>
                          <a:pt x="118955" y="0"/>
                        </a:cubicBezTo>
                        <a:lnTo>
                          <a:pt x="115027" y="17706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19" name="Đồ họa 3">
                  <a:extLst>
                    <a:ext uri="{FF2B5EF4-FFF2-40B4-BE49-F238E27FC236}">
                      <a16:creationId xmlns:a16="http://schemas.microsoft.com/office/drawing/2014/main" id="{7939FFD9-2378-E0AF-3A00-D9AE3F918C4D}"/>
                    </a:ext>
                  </a:extLst>
                </p:cNvPr>
                <p:cNvGrpSpPr/>
                <p:nvPr/>
              </p:nvGrpSpPr>
              <p:grpSpPr>
                <a:xfrm>
                  <a:off x="12678050" y="3457242"/>
                  <a:ext cx="175595" cy="439176"/>
                  <a:chOff x="12678050" y="3457242"/>
                  <a:chExt cx="175595" cy="439176"/>
                </a:xfrm>
                <a:solidFill>
                  <a:srgbClr val="AF4545"/>
                </a:solidFill>
              </p:grpSpPr>
              <p:grpSp>
                <p:nvGrpSpPr>
                  <p:cNvPr id="720" name="Đồ họa 3">
                    <a:extLst>
                      <a:ext uri="{FF2B5EF4-FFF2-40B4-BE49-F238E27FC236}">
                        <a16:creationId xmlns:a16="http://schemas.microsoft.com/office/drawing/2014/main" id="{6A022338-3B1D-72CE-568B-4EB396A73E77}"/>
                      </a:ext>
                    </a:extLst>
                  </p:cNvPr>
                  <p:cNvGrpSpPr/>
                  <p:nvPr/>
                </p:nvGrpSpPr>
                <p:grpSpPr>
                  <a:xfrm>
                    <a:off x="12776836" y="3457242"/>
                    <a:ext cx="76809" cy="9445"/>
                    <a:chOff x="12776836" y="3457242"/>
                    <a:chExt cx="76809" cy="9445"/>
                  </a:xfrm>
                  <a:solidFill>
                    <a:srgbClr val="AF4545"/>
                  </a:solidFill>
                </p:grpSpPr>
                <p:sp>
                  <p:nvSpPr>
                    <p:cNvPr id="724" name="Hình tự do: Hình 723">
                      <a:extLst>
                        <a:ext uri="{FF2B5EF4-FFF2-40B4-BE49-F238E27FC236}">
                          <a16:creationId xmlns:a16="http://schemas.microsoft.com/office/drawing/2014/main" id="{149EE43B-58A9-E1AC-DF09-F29CE7A62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76836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25" name="Hình tự do: Hình 724">
                      <a:extLst>
                        <a:ext uri="{FF2B5EF4-FFF2-40B4-BE49-F238E27FC236}">
                          <a16:creationId xmlns:a16="http://schemas.microsoft.com/office/drawing/2014/main" id="{A86BF86E-627A-C39F-E1C7-AEA285414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44232" y="3457242"/>
                      <a:ext cx="9414" cy="9445"/>
                    </a:xfrm>
                    <a:custGeom>
                      <a:avLst/>
                      <a:gdLst>
                        <a:gd name="connsiteX0" fmla="*/ 9414 w 9414"/>
                        <a:gd name="connsiteY0" fmla="*/ 4707 h 9445"/>
                        <a:gd name="connsiteX1" fmla="*/ 4707 w 9414"/>
                        <a:gd name="connsiteY1" fmla="*/ 9445 h 9445"/>
                        <a:gd name="connsiteX2" fmla="*/ 0 w 9414"/>
                        <a:gd name="connsiteY2" fmla="*/ 4707 h 9445"/>
                        <a:gd name="connsiteX3" fmla="*/ 4707 w 9414"/>
                        <a:gd name="connsiteY3" fmla="*/ 0 h 9445"/>
                        <a:gd name="connsiteX4" fmla="*/ 9414 w 9414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14" h="9445">
                          <a:moveTo>
                            <a:pt x="9414" y="4707"/>
                          </a:moveTo>
                          <a:cubicBezTo>
                            <a:pt x="9414" y="7326"/>
                            <a:pt x="7326" y="9445"/>
                            <a:pt x="4707" y="9445"/>
                          </a:cubicBezTo>
                          <a:cubicBezTo>
                            <a:pt x="2089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089" y="0"/>
                            <a:pt x="4707" y="0"/>
                          </a:cubicBezTo>
                          <a:cubicBezTo>
                            <a:pt x="7326" y="0"/>
                            <a:pt x="9414" y="2120"/>
                            <a:pt x="9414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721" name="Đồ họa 3">
                    <a:extLst>
                      <a:ext uri="{FF2B5EF4-FFF2-40B4-BE49-F238E27FC236}">
                        <a16:creationId xmlns:a16="http://schemas.microsoft.com/office/drawing/2014/main" id="{404386D7-9002-8D81-2A00-B51DD45E8DC8}"/>
                      </a:ext>
                    </a:extLst>
                  </p:cNvPr>
                  <p:cNvGrpSpPr/>
                  <p:nvPr/>
                </p:nvGrpSpPr>
                <p:grpSpPr>
                  <a:xfrm>
                    <a:off x="12678050" y="3886958"/>
                    <a:ext cx="76825" cy="9460"/>
                    <a:chOff x="12678050" y="3886958"/>
                    <a:chExt cx="76825" cy="9460"/>
                  </a:xfrm>
                  <a:solidFill>
                    <a:srgbClr val="AF4545"/>
                  </a:solidFill>
                </p:grpSpPr>
                <p:sp>
                  <p:nvSpPr>
                    <p:cNvPr id="722" name="Hình tự do: Hình 721">
                      <a:extLst>
                        <a:ext uri="{FF2B5EF4-FFF2-40B4-BE49-F238E27FC236}">
                          <a16:creationId xmlns:a16="http://schemas.microsoft.com/office/drawing/2014/main" id="{7308948D-9BDA-D720-189F-4C86679C04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678050" y="3886958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38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38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38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38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089" y="9445"/>
                            <a:pt x="0" y="7326"/>
                            <a:pt x="0" y="4738"/>
                          </a:cubicBezTo>
                          <a:cubicBezTo>
                            <a:pt x="0" y="2120"/>
                            <a:pt x="2089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3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23" name="Hình tự do: Hình 722">
                      <a:extLst>
                        <a:ext uri="{FF2B5EF4-FFF2-40B4-BE49-F238E27FC236}">
                          <a16:creationId xmlns:a16="http://schemas.microsoft.com/office/drawing/2014/main" id="{4333066F-785F-3764-A0EE-4A1A7973F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45430" y="3886974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23 h 9445"/>
                        <a:gd name="connsiteX1" fmla="*/ 4723 w 9445"/>
                        <a:gd name="connsiteY1" fmla="*/ 9446 h 9445"/>
                        <a:gd name="connsiteX2" fmla="*/ 0 w 9445"/>
                        <a:gd name="connsiteY2" fmla="*/ 4723 h 9445"/>
                        <a:gd name="connsiteX3" fmla="*/ 4723 w 9445"/>
                        <a:gd name="connsiteY3" fmla="*/ 0 h 9445"/>
                        <a:gd name="connsiteX4" fmla="*/ 9445 w 9445"/>
                        <a:gd name="connsiteY4" fmla="*/ 4723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23"/>
                          </a:moveTo>
                          <a:cubicBezTo>
                            <a:pt x="9445" y="7331"/>
                            <a:pt x="7331" y="9446"/>
                            <a:pt x="4723" y="9446"/>
                          </a:cubicBezTo>
                          <a:cubicBezTo>
                            <a:pt x="2115" y="9446"/>
                            <a:pt x="0" y="7331"/>
                            <a:pt x="0" y="4723"/>
                          </a:cubicBezTo>
                          <a:cubicBezTo>
                            <a:pt x="0" y="2115"/>
                            <a:pt x="2115" y="0"/>
                            <a:pt x="4723" y="0"/>
                          </a:cubicBezTo>
                          <a:cubicBezTo>
                            <a:pt x="7331" y="0"/>
                            <a:pt x="9445" y="2115"/>
                            <a:pt x="9445" y="4723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709" name="Đồ họa 3">
              <a:extLst>
                <a:ext uri="{FF2B5EF4-FFF2-40B4-BE49-F238E27FC236}">
                  <a16:creationId xmlns:a16="http://schemas.microsoft.com/office/drawing/2014/main" id="{C1F27FAC-822D-E099-0AD1-004D5F7B0438}"/>
                </a:ext>
              </a:extLst>
            </p:cNvPr>
            <p:cNvGrpSpPr/>
            <p:nvPr/>
          </p:nvGrpSpPr>
          <p:grpSpPr>
            <a:xfrm>
              <a:off x="12318535" y="3291091"/>
              <a:ext cx="558955" cy="618217"/>
              <a:chOff x="12318535" y="3291091"/>
              <a:chExt cx="558955" cy="618217"/>
            </a:xfrm>
            <a:solidFill>
              <a:srgbClr val="562828"/>
            </a:solidFill>
          </p:grpSpPr>
          <p:sp>
            <p:nvSpPr>
              <p:cNvPr id="710" name="Hình tự do: Hình 709">
                <a:extLst>
                  <a:ext uri="{FF2B5EF4-FFF2-40B4-BE49-F238E27FC236}">
                    <a16:creationId xmlns:a16="http://schemas.microsoft.com/office/drawing/2014/main" id="{E5481819-0032-B796-DB50-5D5E67831B75}"/>
                  </a:ext>
                </a:extLst>
              </p:cNvPr>
              <p:cNvSpPr/>
              <p:nvPr/>
            </p:nvSpPr>
            <p:spPr>
              <a:xfrm>
                <a:off x="12318535" y="3291091"/>
                <a:ext cx="283254" cy="618217"/>
              </a:xfrm>
              <a:custGeom>
                <a:avLst/>
                <a:gdLst>
                  <a:gd name="connsiteX0" fmla="*/ 264345 w 283254"/>
                  <a:gd name="connsiteY0" fmla="*/ 93113 h 618217"/>
                  <a:gd name="connsiteX1" fmla="*/ 269394 w 283254"/>
                  <a:gd name="connsiteY1" fmla="*/ 70388 h 618217"/>
                  <a:gd name="connsiteX2" fmla="*/ 269394 w 283254"/>
                  <a:gd name="connsiteY2" fmla="*/ 70357 h 618217"/>
                  <a:gd name="connsiteX3" fmla="*/ 280835 w 283254"/>
                  <a:gd name="connsiteY3" fmla="*/ 18797 h 618217"/>
                  <a:gd name="connsiteX4" fmla="*/ 280835 w 283254"/>
                  <a:gd name="connsiteY4" fmla="*/ 18797 h 618217"/>
                  <a:gd name="connsiteX5" fmla="*/ 283079 w 283254"/>
                  <a:gd name="connsiteY5" fmla="*/ 8697 h 618217"/>
                  <a:gd name="connsiteX6" fmla="*/ 276097 w 283254"/>
                  <a:gd name="connsiteY6" fmla="*/ 0 h 618217"/>
                  <a:gd name="connsiteX7" fmla="*/ 267555 w 283254"/>
                  <a:gd name="connsiteY7" fmla="*/ 0 h 618217"/>
                  <a:gd name="connsiteX8" fmla="*/ 260916 w 283254"/>
                  <a:gd name="connsiteY8" fmla="*/ 0 h 618217"/>
                  <a:gd name="connsiteX9" fmla="*/ 237474 w 283254"/>
                  <a:gd name="connsiteY9" fmla="*/ 0 h 618217"/>
                  <a:gd name="connsiteX10" fmla="*/ 217336 w 283254"/>
                  <a:gd name="connsiteY10" fmla="*/ 0 h 618217"/>
                  <a:gd name="connsiteX11" fmla="*/ 197978 w 283254"/>
                  <a:gd name="connsiteY11" fmla="*/ 0 h 618217"/>
                  <a:gd name="connsiteX12" fmla="*/ 186693 w 283254"/>
                  <a:gd name="connsiteY12" fmla="*/ 0 h 618217"/>
                  <a:gd name="connsiteX13" fmla="*/ 174037 w 283254"/>
                  <a:gd name="connsiteY13" fmla="*/ 0 h 618217"/>
                  <a:gd name="connsiteX14" fmla="*/ 155957 w 283254"/>
                  <a:gd name="connsiteY14" fmla="*/ 0 h 618217"/>
                  <a:gd name="connsiteX15" fmla="*/ 154617 w 283254"/>
                  <a:gd name="connsiteY15" fmla="*/ 0 h 618217"/>
                  <a:gd name="connsiteX16" fmla="*/ 141431 w 283254"/>
                  <a:gd name="connsiteY16" fmla="*/ 0 h 618217"/>
                  <a:gd name="connsiteX17" fmla="*/ 137160 w 283254"/>
                  <a:gd name="connsiteY17" fmla="*/ 0 h 618217"/>
                  <a:gd name="connsiteX18" fmla="*/ 128681 w 283254"/>
                  <a:gd name="connsiteY18" fmla="*/ 38155 h 618217"/>
                  <a:gd name="connsiteX19" fmla="*/ 128681 w 283254"/>
                  <a:gd name="connsiteY19" fmla="*/ 38187 h 618217"/>
                  <a:gd name="connsiteX20" fmla="*/ 122633 w 283254"/>
                  <a:gd name="connsiteY20" fmla="*/ 65494 h 618217"/>
                  <a:gd name="connsiteX21" fmla="*/ 89341 w 283254"/>
                  <a:gd name="connsiteY21" fmla="*/ 215591 h 618217"/>
                  <a:gd name="connsiteX22" fmla="*/ 89341 w 283254"/>
                  <a:gd name="connsiteY22" fmla="*/ 215591 h 618217"/>
                  <a:gd name="connsiteX23" fmla="*/ 84540 w 283254"/>
                  <a:gd name="connsiteY23" fmla="*/ 237162 h 618217"/>
                  <a:gd name="connsiteX24" fmla="*/ 84540 w 283254"/>
                  <a:gd name="connsiteY24" fmla="*/ 237162 h 618217"/>
                  <a:gd name="connsiteX25" fmla="*/ 46385 w 283254"/>
                  <a:gd name="connsiteY25" fmla="*/ 409142 h 618217"/>
                  <a:gd name="connsiteX26" fmla="*/ 41896 w 283254"/>
                  <a:gd name="connsiteY26" fmla="*/ 429342 h 618217"/>
                  <a:gd name="connsiteX27" fmla="*/ 41896 w 283254"/>
                  <a:gd name="connsiteY27" fmla="*/ 429342 h 618217"/>
                  <a:gd name="connsiteX28" fmla="*/ 29240 w 283254"/>
                  <a:gd name="connsiteY28" fmla="*/ 486481 h 618217"/>
                  <a:gd name="connsiteX29" fmla="*/ 29240 w 283254"/>
                  <a:gd name="connsiteY29" fmla="*/ 486481 h 618217"/>
                  <a:gd name="connsiteX30" fmla="*/ 24751 w 283254"/>
                  <a:gd name="connsiteY30" fmla="*/ 506650 h 618217"/>
                  <a:gd name="connsiteX31" fmla="*/ 10131 w 283254"/>
                  <a:gd name="connsiteY31" fmla="*/ 572518 h 618217"/>
                  <a:gd name="connsiteX32" fmla="*/ 3553 w 283254"/>
                  <a:gd name="connsiteY32" fmla="*/ 602164 h 618217"/>
                  <a:gd name="connsiteX33" fmla="*/ 3553 w 283254"/>
                  <a:gd name="connsiteY33" fmla="*/ 602164 h 618217"/>
                  <a:gd name="connsiteX34" fmla="*/ 0 w 283254"/>
                  <a:gd name="connsiteY34" fmla="*/ 618217 h 618217"/>
                  <a:gd name="connsiteX35" fmla="*/ 17457 w 283254"/>
                  <a:gd name="connsiteY35" fmla="*/ 618217 h 618217"/>
                  <a:gd name="connsiteX36" fmla="*/ 83886 w 283254"/>
                  <a:gd name="connsiteY36" fmla="*/ 618217 h 618217"/>
                  <a:gd name="connsiteX37" fmla="*/ 97976 w 283254"/>
                  <a:gd name="connsiteY37" fmla="*/ 618217 h 618217"/>
                  <a:gd name="connsiteX38" fmla="*/ 110663 w 283254"/>
                  <a:gd name="connsiteY38" fmla="*/ 618217 h 618217"/>
                  <a:gd name="connsiteX39" fmla="*/ 121667 w 283254"/>
                  <a:gd name="connsiteY39" fmla="*/ 618217 h 618217"/>
                  <a:gd name="connsiteX40" fmla="*/ 130395 w 283254"/>
                  <a:gd name="connsiteY40" fmla="*/ 618217 h 618217"/>
                  <a:gd name="connsiteX41" fmla="*/ 147852 w 283254"/>
                  <a:gd name="connsiteY41" fmla="*/ 618217 h 618217"/>
                  <a:gd name="connsiteX42" fmla="*/ 261477 w 283254"/>
                  <a:gd name="connsiteY42" fmla="*/ 106081 h 618217"/>
                  <a:gd name="connsiteX43" fmla="*/ 264345 w 283254"/>
                  <a:gd name="connsiteY43" fmla="*/ 93113 h 618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83254" h="618217">
                    <a:moveTo>
                      <a:pt x="264345" y="93113"/>
                    </a:moveTo>
                    <a:lnTo>
                      <a:pt x="269394" y="70388"/>
                    </a:lnTo>
                    <a:lnTo>
                      <a:pt x="269394" y="70357"/>
                    </a:lnTo>
                    <a:lnTo>
                      <a:pt x="280835" y="18797"/>
                    </a:lnTo>
                    <a:lnTo>
                      <a:pt x="280835" y="18797"/>
                    </a:lnTo>
                    <a:lnTo>
                      <a:pt x="283079" y="8697"/>
                    </a:lnTo>
                    <a:cubicBezTo>
                      <a:pt x="284077" y="4239"/>
                      <a:pt x="280679" y="0"/>
                      <a:pt x="276097" y="0"/>
                    </a:cubicBezTo>
                    <a:lnTo>
                      <a:pt x="267555" y="0"/>
                    </a:lnTo>
                    <a:lnTo>
                      <a:pt x="260916" y="0"/>
                    </a:lnTo>
                    <a:lnTo>
                      <a:pt x="237474" y="0"/>
                    </a:lnTo>
                    <a:lnTo>
                      <a:pt x="217336" y="0"/>
                    </a:lnTo>
                    <a:lnTo>
                      <a:pt x="197978" y="0"/>
                    </a:lnTo>
                    <a:lnTo>
                      <a:pt x="186693" y="0"/>
                    </a:lnTo>
                    <a:lnTo>
                      <a:pt x="174037" y="0"/>
                    </a:lnTo>
                    <a:lnTo>
                      <a:pt x="155957" y="0"/>
                    </a:lnTo>
                    <a:lnTo>
                      <a:pt x="154617" y="0"/>
                    </a:lnTo>
                    <a:lnTo>
                      <a:pt x="141431" y="0"/>
                    </a:lnTo>
                    <a:lnTo>
                      <a:pt x="137160" y="0"/>
                    </a:lnTo>
                    <a:lnTo>
                      <a:pt x="128681" y="38155"/>
                    </a:lnTo>
                    <a:cubicBezTo>
                      <a:pt x="128681" y="38187"/>
                      <a:pt x="128681" y="38187"/>
                      <a:pt x="128681" y="38187"/>
                    </a:cubicBezTo>
                    <a:lnTo>
                      <a:pt x="122633" y="65494"/>
                    </a:lnTo>
                    <a:lnTo>
                      <a:pt x="89341" y="215591"/>
                    </a:lnTo>
                    <a:lnTo>
                      <a:pt x="89341" y="215591"/>
                    </a:lnTo>
                    <a:lnTo>
                      <a:pt x="84540" y="237162"/>
                    </a:lnTo>
                    <a:lnTo>
                      <a:pt x="84540" y="237162"/>
                    </a:lnTo>
                    <a:lnTo>
                      <a:pt x="46385" y="409142"/>
                    </a:lnTo>
                    <a:lnTo>
                      <a:pt x="41896" y="429342"/>
                    </a:lnTo>
                    <a:cubicBezTo>
                      <a:pt x="41896" y="429342"/>
                      <a:pt x="41896" y="429342"/>
                      <a:pt x="41896" y="429342"/>
                    </a:cubicBezTo>
                    <a:lnTo>
                      <a:pt x="29240" y="486481"/>
                    </a:lnTo>
                    <a:lnTo>
                      <a:pt x="29240" y="486481"/>
                    </a:lnTo>
                    <a:lnTo>
                      <a:pt x="24751" y="506650"/>
                    </a:lnTo>
                    <a:lnTo>
                      <a:pt x="10131" y="572518"/>
                    </a:lnTo>
                    <a:lnTo>
                      <a:pt x="3553" y="602164"/>
                    </a:lnTo>
                    <a:cubicBezTo>
                      <a:pt x="3553" y="602164"/>
                      <a:pt x="3553" y="602164"/>
                      <a:pt x="3553" y="602164"/>
                    </a:cubicBezTo>
                    <a:lnTo>
                      <a:pt x="0" y="618217"/>
                    </a:lnTo>
                    <a:lnTo>
                      <a:pt x="17457" y="618217"/>
                    </a:lnTo>
                    <a:lnTo>
                      <a:pt x="83886" y="618217"/>
                    </a:lnTo>
                    <a:lnTo>
                      <a:pt x="97976" y="618217"/>
                    </a:lnTo>
                    <a:lnTo>
                      <a:pt x="110663" y="618217"/>
                    </a:lnTo>
                    <a:lnTo>
                      <a:pt x="121667" y="618217"/>
                    </a:lnTo>
                    <a:lnTo>
                      <a:pt x="130395" y="618217"/>
                    </a:lnTo>
                    <a:lnTo>
                      <a:pt x="147852" y="618217"/>
                    </a:lnTo>
                    <a:lnTo>
                      <a:pt x="261477" y="106081"/>
                    </a:lnTo>
                    <a:lnTo>
                      <a:pt x="264345" y="93113"/>
                    </a:lnTo>
                    <a:close/>
                  </a:path>
                </a:pathLst>
              </a:custGeom>
              <a:solidFill>
                <a:srgbClr val="562828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1" name="Hình tự do: Hình 710">
                <a:extLst>
                  <a:ext uri="{FF2B5EF4-FFF2-40B4-BE49-F238E27FC236}">
                    <a16:creationId xmlns:a16="http://schemas.microsoft.com/office/drawing/2014/main" id="{BA193051-0570-E7BA-A6E3-4662145D2B0B}"/>
                  </a:ext>
                </a:extLst>
              </p:cNvPr>
              <p:cNvSpPr/>
              <p:nvPr/>
            </p:nvSpPr>
            <p:spPr>
              <a:xfrm>
                <a:off x="12499150" y="3373543"/>
                <a:ext cx="242105" cy="535765"/>
              </a:xfrm>
              <a:custGeom>
                <a:avLst/>
                <a:gdLst>
                  <a:gd name="connsiteX0" fmla="*/ 172354 w 242105"/>
                  <a:gd name="connsiteY0" fmla="*/ 322264 h 535765"/>
                  <a:gd name="connsiteX1" fmla="*/ 206675 w 242105"/>
                  <a:gd name="connsiteY1" fmla="*/ 167585 h 535765"/>
                  <a:gd name="connsiteX2" fmla="*/ 211195 w 242105"/>
                  <a:gd name="connsiteY2" fmla="*/ 147167 h 535765"/>
                  <a:gd name="connsiteX3" fmla="*/ 219643 w 242105"/>
                  <a:gd name="connsiteY3" fmla="*/ 109136 h 535765"/>
                  <a:gd name="connsiteX4" fmla="*/ 219643 w 242105"/>
                  <a:gd name="connsiteY4" fmla="*/ 109136 h 535765"/>
                  <a:gd name="connsiteX5" fmla="*/ 228340 w 242105"/>
                  <a:gd name="connsiteY5" fmla="*/ 69952 h 535765"/>
                  <a:gd name="connsiteX6" fmla="*/ 228340 w 242105"/>
                  <a:gd name="connsiteY6" fmla="*/ 69952 h 535765"/>
                  <a:gd name="connsiteX7" fmla="*/ 236975 w 242105"/>
                  <a:gd name="connsiteY7" fmla="*/ 31079 h 535765"/>
                  <a:gd name="connsiteX8" fmla="*/ 241932 w 242105"/>
                  <a:gd name="connsiteY8" fmla="*/ 8697 h 535765"/>
                  <a:gd name="connsiteX9" fmla="*/ 234918 w 242105"/>
                  <a:gd name="connsiteY9" fmla="*/ 0 h 535765"/>
                  <a:gd name="connsiteX10" fmla="*/ 231894 w 242105"/>
                  <a:gd name="connsiteY10" fmla="*/ 0 h 535765"/>
                  <a:gd name="connsiteX11" fmla="*/ 151842 w 242105"/>
                  <a:gd name="connsiteY11" fmla="*/ 0 h 535765"/>
                  <a:gd name="connsiteX12" fmla="*/ 138656 w 242105"/>
                  <a:gd name="connsiteY12" fmla="*/ 0 h 535765"/>
                  <a:gd name="connsiteX13" fmla="*/ 130832 w 242105"/>
                  <a:gd name="connsiteY13" fmla="*/ 0 h 535765"/>
                  <a:gd name="connsiteX14" fmla="*/ 127652 w 242105"/>
                  <a:gd name="connsiteY14" fmla="*/ 0 h 535765"/>
                  <a:gd name="connsiteX15" fmla="*/ 118862 w 242105"/>
                  <a:gd name="connsiteY15" fmla="*/ 0 h 535765"/>
                  <a:gd name="connsiteX16" fmla="*/ 116711 w 242105"/>
                  <a:gd name="connsiteY16" fmla="*/ 9726 h 535765"/>
                  <a:gd name="connsiteX17" fmla="*/ 116711 w 242105"/>
                  <a:gd name="connsiteY17" fmla="*/ 9757 h 535765"/>
                  <a:gd name="connsiteX18" fmla="*/ 109323 w 242105"/>
                  <a:gd name="connsiteY18" fmla="*/ 42987 h 535765"/>
                  <a:gd name="connsiteX19" fmla="*/ 109323 w 242105"/>
                  <a:gd name="connsiteY19" fmla="*/ 42987 h 535765"/>
                  <a:gd name="connsiteX20" fmla="*/ 105769 w 242105"/>
                  <a:gd name="connsiteY20" fmla="*/ 59073 h 535765"/>
                  <a:gd name="connsiteX21" fmla="*/ 92583 w 242105"/>
                  <a:gd name="connsiteY21" fmla="*/ 118425 h 535765"/>
                  <a:gd name="connsiteX22" fmla="*/ 92583 w 242105"/>
                  <a:gd name="connsiteY22" fmla="*/ 118425 h 535765"/>
                  <a:gd name="connsiteX23" fmla="*/ 73038 w 242105"/>
                  <a:gd name="connsiteY23" fmla="*/ 206551 h 535765"/>
                  <a:gd name="connsiteX24" fmla="*/ 31048 w 242105"/>
                  <a:gd name="connsiteY24" fmla="*/ 395769 h 535765"/>
                  <a:gd name="connsiteX25" fmla="*/ 22444 w 242105"/>
                  <a:gd name="connsiteY25" fmla="*/ 434548 h 535765"/>
                  <a:gd name="connsiteX26" fmla="*/ 22444 w 242105"/>
                  <a:gd name="connsiteY26" fmla="*/ 434579 h 535765"/>
                  <a:gd name="connsiteX27" fmla="*/ 14589 w 242105"/>
                  <a:gd name="connsiteY27" fmla="*/ 470022 h 535765"/>
                  <a:gd name="connsiteX28" fmla="*/ 4645 w 242105"/>
                  <a:gd name="connsiteY28" fmla="*/ 514755 h 535765"/>
                  <a:gd name="connsiteX29" fmla="*/ 4645 w 242105"/>
                  <a:gd name="connsiteY29" fmla="*/ 514755 h 535765"/>
                  <a:gd name="connsiteX30" fmla="*/ 0 w 242105"/>
                  <a:gd name="connsiteY30" fmla="*/ 535766 h 535765"/>
                  <a:gd name="connsiteX31" fmla="*/ 7294 w 242105"/>
                  <a:gd name="connsiteY31" fmla="*/ 535766 h 535765"/>
                  <a:gd name="connsiteX32" fmla="*/ 11970 w 242105"/>
                  <a:gd name="connsiteY32" fmla="*/ 535766 h 535765"/>
                  <a:gd name="connsiteX33" fmla="*/ 27619 w 242105"/>
                  <a:gd name="connsiteY33" fmla="*/ 535766 h 535765"/>
                  <a:gd name="connsiteX34" fmla="*/ 64341 w 242105"/>
                  <a:gd name="connsiteY34" fmla="*/ 535766 h 535765"/>
                  <a:gd name="connsiteX35" fmla="*/ 75563 w 242105"/>
                  <a:gd name="connsiteY35" fmla="*/ 535766 h 535765"/>
                  <a:gd name="connsiteX36" fmla="*/ 91429 w 242105"/>
                  <a:gd name="connsiteY36" fmla="*/ 535766 h 535765"/>
                  <a:gd name="connsiteX37" fmla="*/ 104055 w 242105"/>
                  <a:gd name="connsiteY37" fmla="*/ 535766 h 535765"/>
                  <a:gd name="connsiteX38" fmla="*/ 113001 w 242105"/>
                  <a:gd name="connsiteY38" fmla="*/ 535766 h 535765"/>
                  <a:gd name="connsiteX39" fmla="*/ 124971 w 242105"/>
                  <a:gd name="connsiteY39" fmla="*/ 535766 h 535765"/>
                  <a:gd name="connsiteX40" fmla="*/ 134386 w 242105"/>
                  <a:gd name="connsiteY40" fmla="*/ 493308 h 535765"/>
                  <a:gd name="connsiteX41" fmla="*/ 139311 w 242105"/>
                  <a:gd name="connsiteY41" fmla="*/ 471207 h 535765"/>
                  <a:gd name="connsiteX42" fmla="*/ 139311 w 242105"/>
                  <a:gd name="connsiteY42" fmla="*/ 471207 h 535765"/>
                  <a:gd name="connsiteX43" fmla="*/ 168551 w 242105"/>
                  <a:gd name="connsiteY43" fmla="*/ 339377 h 535765"/>
                  <a:gd name="connsiteX44" fmla="*/ 172354 w 242105"/>
                  <a:gd name="connsiteY44" fmla="*/ 322264 h 535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42105" h="535765">
                    <a:moveTo>
                      <a:pt x="172354" y="322264"/>
                    </a:moveTo>
                    <a:lnTo>
                      <a:pt x="206675" y="167585"/>
                    </a:lnTo>
                    <a:lnTo>
                      <a:pt x="211195" y="147167"/>
                    </a:lnTo>
                    <a:lnTo>
                      <a:pt x="219643" y="109136"/>
                    </a:lnTo>
                    <a:lnTo>
                      <a:pt x="219643" y="109136"/>
                    </a:lnTo>
                    <a:lnTo>
                      <a:pt x="228340" y="69952"/>
                    </a:lnTo>
                    <a:lnTo>
                      <a:pt x="228340" y="69952"/>
                    </a:lnTo>
                    <a:lnTo>
                      <a:pt x="236975" y="31079"/>
                    </a:lnTo>
                    <a:lnTo>
                      <a:pt x="241932" y="8697"/>
                    </a:lnTo>
                    <a:cubicBezTo>
                      <a:pt x="242929" y="4239"/>
                      <a:pt x="239500" y="0"/>
                      <a:pt x="234918" y="0"/>
                    </a:cubicBezTo>
                    <a:lnTo>
                      <a:pt x="231894" y="0"/>
                    </a:lnTo>
                    <a:lnTo>
                      <a:pt x="151842" y="0"/>
                    </a:lnTo>
                    <a:lnTo>
                      <a:pt x="138656" y="0"/>
                    </a:lnTo>
                    <a:lnTo>
                      <a:pt x="130832" y="0"/>
                    </a:lnTo>
                    <a:lnTo>
                      <a:pt x="127652" y="0"/>
                    </a:lnTo>
                    <a:lnTo>
                      <a:pt x="118862" y="0"/>
                    </a:lnTo>
                    <a:lnTo>
                      <a:pt x="116711" y="9726"/>
                    </a:lnTo>
                    <a:lnTo>
                      <a:pt x="116711" y="9757"/>
                    </a:lnTo>
                    <a:lnTo>
                      <a:pt x="109323" y="42987"/>
                    </a:lnTo>
                    <a:lnTo>
                      <a:pt x="109323" y="42987"/>
                    </a:lnTo>
                    <a:lnTo>
                      <a:pt x="105769" y="59073"/>
                    </a:lnTo>
                    <a:lnTo>
                      <a:pt x="92583" y="118425"/>
                    </a:lnTo>
                    <a:cubicBezTo>
                      <a:pt x="92583" y="118425"/>
                      <a:pt x="92583" y="118425"/>
                      <a:pt x="92583" y="118425"/>
                    </a:cubicBezTo>
                    <a:lnTo>
                      <a:pt x="73038" y="206551"/>
                    </a:lnTo>
                    <a:lnTo>
                      <a:pt x="31048" y="395769"/>
                    </a:lnTo>
                    <a:lnTo>
                      <a:pt x="22444" y="434548"/>
                    </a:lnTo>
                    <a:lnTo>
                      <a:pt x="22444" y="434579"/>
                    </a:lnTo>
                    <a:lnTo>
                      <a:pt x="14589" y="470022"/>
                    </a:lnTo>
                    <a:lnTo>
                      <a:pt x="4645" y="514755"/>
                    </a:lnTo>
                    <a:lnTo>
                      <a:pt x="4645" y="514755"/>
                    </a:lnTo>
                    <a:lnTo>
                      <a:pt x="0" y="535766"/>
                    </a:lnTo>
                    <a:lnTo>
                      <a:pt x="7294" y="535766"/>
                    </a:lnTo>
                    <a:lnTo>
                      <a:pt x="11970" y="535766"/>
                    </a:lnTo>
                    <a:lnTo>
                      <a:pt x="27619" y="535766"/>
                    </a:lnTo>
                    <a:lnTo>
                      <a:pt x="64341" y="535766"/>
                    </a:lnTo>
                    <a:lnTo>
                      <a:pt x="75563" y="535766"/>
                    </a:lnTo>
                    <a:lnTo>
                      <a:pt x="91429" y="535766"/>
                    </a:lnTo>
                    <a:lnTo>
                      <a:pt x="104055" y="535766"/>
                    </a:lnTo>
                    <a:lnTo>
                      <a:pt x="113001" y="535766"/>
                    </a:lnTo>
                    <a:lnTo>
                      <a:pt x="124971" y="535766"/>
                    </a:lnTo>
                    <a:lnTo>
                      <a:pt x="134386" y="493308"/>
                    </a:lnTo>
                    <a:lnTo>
                      <a:pt x="139311" y="471207"/>
                    </a:lnTo>
                    <a:lnTo>
                      <a:pt x="139311" y="471207"/>
                    </a:lnTo>
                    <a:lnTo>
                      <a:pt x="168551" y="339377"/>
                    </a:lnTo>
                    <a:lnTo>
                      <a:pt x="172354" y="322264"/>
                    </a:lnTo>
                    <a:close/>
                  </a:path>
                </a:pathLst>
              </a:custGeom>
              <a:solidFill>
                <a:srgbClr val="562828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2" name="Hình tự do: Hình 711">
                <a:extLst>
                  <a:ext uri="{FF2B5EF4-FFF2-40B4-BE49-F238E27FC236}">
                    <a16:creationId xmlns:a16="http://schemas.microsoft.com/office/drawing/2014/main" id="{1C0F686A-1B24-70B3-F895-5671F6AC45C4}"/>
                  </a:ext>
                </a:extLst>
              </p:cNvPr>
              <p:cNvSpPr/>
              <p:nvPr/>
            </p:nvSpPr>
            <p:spPr>
              <a:xfrm>
                <a:off x="12667389" y="3444337"/>
                <a:ext cx="210102" cy="464972"/>
              </a:xfrm>
              <a:custGeom>
                <a:avLst/>
                <a:gdLst>
                  <a:gd name="connsiteX0" fmla="*/ 203901 w 210102"/>
                  <a:gd name="connsiteY0" fmla="*/ 0 h 464972"/>
                  <a:gd name="connsiteX1" fmla="*/ 201251 w 210102"/>
                  <a:gd name="connsiteY1" fmla="*/ 0 h 464972"/>
                  <a:gd name="connsiteX2" fmla="*/ 131798 w 210102"/>
                  <a:gd name="connsiteY2" fmla="*/ 0 h 464972"/>
                  <a:gd name="connsiteX3" fmla="*/ 120358 w 210102"/>
                  <a:gd name="connsiteY3" fmla="*/ 0 h 464972"/>
                  <a:gd name="connsiteX4" fmla="*/ 113562 w 210102"/>
                  <a:gd name="connsiteY4" fmla="*/ 0 h 464972"/>
                  <a:gd name="connsiteX5" fmla="*/ 110788 w 210102"/>
                  <a:gd name="connsiteY5" fmla="*/ 0 h 464972"/>
                  <a:gd name="connsiteX6" fmla="*/ 103182 w 210102"/>
                  <a:gd name="connsiteY6" fmla="*/ 0 h 464972"/>
                  <a:gd name="connsiteX7" fmla="*/ 101311 w 210102"/>
                  <a:gd name="connsiteY7" fmla="*/ 8479 h 464972"/>
                  <a:gd name="connsiteX8" fmla="*/ 101311 w 210102"/>
                  <a:gd name="connsiteY8" fmla="*/ 8479 h 464972"/>
                  <a:gd name="connsiteX9" fmla="*/ 94890 w 210102"/>
                  <a:gd name="connsiteY9" fmla="*/ 37314 h 464972"/>
                  <a:gd name="connsiteX10" fmla="*/ 94890 w 210102"/>
                  <a:gd name="connsiteY10" fmla="*/ 37345 h 464972"/>
                  <a:gd name="connsiteX11" fmla="*/ 91804 w 210102"/>
                  <a:gd name="connsiteY11" fmla="*/ 51279 h 464972"/>
                  <a:gd name="connsiteX12" fmla="*/ 80363 w 210102"/>
                  <a:gd name="connsiteY12" fmla="*/ 102808 h 464972"/>
                  <a:gd name="connsiteX13" fmla="*/ 80363 w 210102"/>
                  <a:gd name="connsiteY13" fmla="*/ 102808 h 464972"/>
                  <a:gd name="connsiteX14" fmla="*/ 63406 w 210102"/>
                  <a:gd name="connsiteY14" fmla="*/ 179274 h 464972"/>
                  <a:gd name="connsiteX15" fmla="*/ 26964 w 210102"/>
                  <a:gd name="connsiteY15" fmla="*/ 343461 h 464972"/>
                  <a:gd name="connsiteX16" fmla="*/ 19514 w 210102"/>
                  <a:gd name="connsiteY16" fmla="*/ 377159 h 464972"/>
                  <a:gd name="connsiteX17" fmla="*/ 19514 w 210102"/>
                  <a:gd name="connsiteY17" fmla="*/ 377159 h 464972"/>
                  <a:gd name="connsiteX18" fmla="*/ 12688 w 210102"/>
                  <a:gd name="connsiteY18" fmla="*/ 407926 h 464972"/>
                  <a:gd name="connsiteX19" fmla="*/ 4053 w 210102"/>
                  <a:gd name="connsiteY19" fmla="*/ 446736 h 464972"/>
                  <a:gd name="connsiteX20" fmla="*/ 4053 w 210102"/>
                  <a:gd name="connsiteY20" fmla="*/ 446736 h 464972"/>
                  <a:gd name="connsiteX21" fmla="*/ 0 w 210102"/>
                  <a:gd name="connsiteY21" fmla="*/ 464972 h 464972"/>
                  <a:gd name="connsiteX22" fmla="*/ 6359 w 210102"/>
                  <a:gd name="connsiteY22" fmla="*/ 464972 h 464972"/>
                  <a:gd name="connsiteX23" fmla="*/ 10412 w 210102"/>
                  <a:gd name="connsiteY23" fmla="*/ 464972 h 464972"/>
                  <a:gd name="connsiteX24" fmla="*/ 23972 w 210102"/>
                  <a:gd name="connsiteY24" fmla="*/ 464972 h 464972"/>
                  <a:gd name="connsiteX25" fmla="*/ 55862 w 210102"/>
                  <a:gd name="connsiteY25" fmla="*/ 464972 h 464972"/>
                  <a:gd name="connsiteX26" fmla="*/ 65619 w 210102"/>
                  <a:gd name="connsiteY26" fmla="*/ 464972 h 464972"/>
                  <a:gd name="connsiteX27" fmla="*/ 79366 w 210102"/>
                  <a:gd name="connsiteY27" fmla="*/ 464972 h 464972"/>
                  <a:gd name="connsiteX28" fmla="*/ 90308 w 210102"/>
                  <a:gd name="connsiteY28" fmla="*/ 464972 h 464972"/>
                  <a:gd name="connsiteX29" fmla="*/ 98101 w 210102"/>
                  <a:gd name="connsiteY29" fmla="*/ 464972 h 464972"/>
                  <a:gd name="connsiteX30" fmla="*/ 108481 w 210102"/>
                  <a:gd name="connsiteY30" fmla="*/ 464972 h 464972"/>
                  <a:gd name="connsiteX31" fmla="*/ 116648 w 210102"/>
                  <a:gd name="connsiteY31" fmla="*/ 428126 h 464972"/>
                  <a:gd name="connsiteX32" fmla="*/ 120919 w 210102"/>
                  <a:gd name="connsiteY32" fmla="*/ 408955 h 464972"/>
                  <a:gd name="connsiteX33" fmla="*/ 120919 w 210102"/>
                  <a:gd name="connsiteY33" fmla="*/ 408955 h 464972"/>
                  <a:gd name="connsiteX34" fmla="*/ 146294 w 210102"/>
                  <a:gd name="connsiteY34" fmla="*/ 294551 h 464972"/>
                  <a:gd name="connsiteX35" fmla="*/ 149598 w 210102"/>
                  <a:gd name="connsiteY35" fmla="*/ 279682 h 464972"/>
                  <a:gd name="connsiteX36" fmla="*/ 179368 w 210102"/>
                  <a:gd name="connsiteY36" fmla="*/ 145452 h 464972"/>
                  <a:gd name="connsiteX37" fmla="*/ 183296 w 210102"/>
                  <a:gd name="connsiteY37" fmla="*/ 127746 h 464972"/>
                  <a:gd name="connsiteX38" fmla="*/ 190621 w 210102"/>
                  <a:gd name="connsiteY38" fmla="*/ 94734 h 464972"/>
                  <a:gd name="connsiteX39" fmla="*/ 190621 w 210102"/>
                  <a:gd name="connsiteY39" fmla="*/ 94734 h 464972"/>
                  <a:gd name="connsiteX40" fmla="*/ 198165 w 210102"/>
                  <a:gd name="connsiteY40" fmla="*/ 60724 h 464972"/>
                  <a:gd name="connsiteX41" fmla="*/ 198165 w 210102"/>
                  <a:gd name="connsiteY41" fmla="*/ 60724 h 464972"/>
                  <a:gd name="connsiteX42" fmla="*/ 205647 w 210102"/>
                  <a:gd name="connsiteY42" fmla="*/ 26995 h 464972"/>
                  <a:gd name="connsiteX43" fmla="*/ 209949 w 210102"/>
                  <a:gd name="connsiteY43" fmla="*/ 7575 h 464972"/>
                  <a:gd name="connsiteX44" fmla="*/ 209949 w 210102"/>
                  <a:gd name="connsiteY44" fmla="*/ 7575 h 464972"/>
                  <a:gd name="connsiteX45" fmla="*/ 203901 w 210102"/>
                  <a:gd name="connsiteY45" fmla="*/ 0 h 464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10102" h="464972">
                    <a:moveTo>
                      <a:pt x="203901" y="0"/>
                    </a:moveTo>
                    <a:lnTo>
                      <a:pt x="201251" y="0"/>
                    </a:lnTo>
                    <a:lnTo>
                      <a:pt x="131798" y="0"/>
                    </a:lnTo>
                    <a:lnTo>
                      <a:pt x="120358" y="0"/>
                    </a:lnTo>
                    <a:lnTo>
                      <a:pt x="113562" y="0"/>
                    </a:lnTo>
                    <a:lnTo>
                      <a:pt x="110788" y="0"/>
                    </a:lnTo>
                    <a:lnTo>
                      <a:pt x="103182" y="0"/>
                    </a:lnTo>
                    <a:lnTo>
                      <a:pt x="101311" y="8479"/>
                    </a:lnTo>
                    <a:lnTo>
                      <a:pt x="101311" y="8479"/>
                    </a:lnTo>
                    <a:lnTo>
                      <a:pt x="94890" y="37314"/>
                    </a:lnTo>
                    <a:lnTo>
                      <a:pt x="94890" y="37345"/>
                    </a:lnTo>
                    <a:lnTo>
                      <a:pt x="91804" y="51279"/>
                    </a:lnTo>
                    <a:lnTo>
                      <a:pt x="80363" y="102808"/>
                    </a:lnTo>
                    <a:cubicBezTo>
                      <a:pt x="80363" y="102808"/>
                      <a:pt x="80363" y="102808"/>
                      <a:pt x="80363" y="102808"/>
                    </a:cubicBezTo>
                    <a:lnTo>
                      <a:pt x="63406" y="179274"/>
                    </a:lnTo>
                    <a:lnTo>
                      <a:pt x="26964" y="343461"/>
                    </a:lnTo>
                    <a:lnTo>
                      <a:pt x="19514" y="377159"/>
                    </a:lnTo>
                    <a:lnTo>
                      <a:pt x="19514" y="377159"/>
                    </a:lnTo>
                    <a:lnTo>
                      <a:pt x="12688" y="407926"/>
                    </a:lnTo>
                    <a:lnTo>
                      <a:pt x="4053" y="446736"/>
                    </a:lnTo>
                    <a:lnTo>
                      <a:pt x="4053" y="446736"/>
                    </a:lnTo>
                    <a:lnTo>
                      <a:pt x="0" y="464972"/>
                    </a:lnTo>
                    <a:lnTo>
                      <a:pt x="6359" y="464972"/>
                    </a:lnTo>
                    <a:lnTo>
                      <a:pt x="10412" y="464972"/>
                    </a:lnTo>
                    <a:lnTo>
                      <a:pt x="23972" y="464972"/>
                    </a:lnTo>
                    <a:lnTo>
                      <a:pt x="55862" y="464972"/>
                    </a:lnTo>
                    <a:lnTo>
                      <a:pt x="65619" y="464972"/>
                    </a:lnTo>
                    <a:lnTo>
                      <a:pt x="79366" y="464972"/>
                    </a:lnTo>
                    <a:lnTo>
                      <a:pt x="90308" y="464972"/>
                    </a:lnTo>
                    <a:lnTo>
                      <a:pt x="98101" y="464972"/>
                    </a:lnTo>
                    <a:lnTo>
                      <a:pt x="108481" y="464972"/>
                    </a:lnTo>
                    <a:lnTo>
                      <a:pt x="116648" y="428126"/>
                    </a:lnTo>
                    <a:lnTo>
                      <a:pt x="120919" y="408955"/>
                    </a:lnTo>
                    <a:lnTo>
                      <a:pt x="120919" y="408955"/>
                    </a:lnTo>
                    <a:lnTo>
                      <a:pt x="146294" y="294551"/>
                    </a:lnTo>
                    <a:lnTo>
                      <a:pt x="149598" y="279682"/>
                    </a:lnTo>
                    <a:lnTo>
                      <a:pt x="179368" y="145452"/>
                    </a:lnTo>
                    <a:lnTo>
                      <a:pt x="183296" y="127746"/>
                    </a:lnTo>
                    <a:lnTo>
                      <a:pt x="190621" y="94734"/>
                    </a:lnTo>
                    <a:lnTo>
                      <a:pt x="190621" y="94734"/>
                    </a:lnTo>
                    <a:lnTo>
                      <a:pt x="198165" y="60724"/>
                    </a:lnTo>
                    <a:lnTo>
                      <a:pt x="198165" y="60724"/>
                    </a:lnTo>
                    <a:lnTo>
                      <a:pt x="205647" y="26995"/>
                    </a:lnTo>
                    <a:lnTo>
                      <a:pt x="209949" y="7575"/>
                    </a:lnTo>
                    <a:lnTo>
                      <a:pt x="209949" y="7575"/>
                    </a:lnTo>
                    <a:cubicBezTo>
                      <a:pt x="210821" y="3678"/>
                      <a:pt x="207860" y="0"/>
                      <a:pt x="203901" y="0"/>
                    </a:cubicBezTo>
                    <a:close/>
                  </a:path>
                </a:pathLst>
              </a:custGeom>
              <a:solidFill>
                <a:srgbClr val="562828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69" name="Đồ họa 3">
            <a:extLst>
              <a:ext uri="{FF2B5EF4-FFF2-40B4-BE49-F238E27FC236}">
                <a16:creationId xmlns:a16="http://schemas.microsoft.com/office/drawing/2014/main" id="{0353ED5F-6BCE-4F72-4398-58B00CE7679E}"/>
              </a:ext>
            </a:extLst>
          </p:cNvPr>
          <p:cNvGrpSpPr/>
          <p:nvPr/>
        </p:nvGrpSpPr>
        <p:grpSpPr>
          <a:xfrm>
            <a:off x="19048035" y="-1149630"/>
            <a:ext cx="465300" cy="528752"/>
            <a:chOff x="8380035" y="5395317"/>
            <a:chExt cx="465300" cy="528752"/>
          </a:xfrm>
          <a:solidFill>
            <a:srgbClr val="9DC89E"/>
          </a:solidFill>
        </p:grpSpPr>
        <p:sp>
          <p:nvSpPr>
            <p:cNvPr id="970" name="Hình tự do: Hình 969">
              <a:extLst>
                <a:ext uri="{FF2B5EF4-FFF2-40B4-BE49-F238E27FC236}">
                  <a16:creationId xmlns:a16="http://schemas.microsoft.com/office/drawing/2014/main" id="{5705FD50-4B8A-2C66-73E7-18B96E4F4A7D}"/>
                </a:ext>
              </a:extLst>
            </p:cNvPr>
            <p:cNvSpPr/>
            <p:nvPr/>
          </p:nvSpPr>
          <p:spPr>
            <a:xfrm rot="-1969153">
              <a:off x="8437688" y="5452967"/>
              <a:ext cx="301539" cy="301545"/>
            </a:xfrm>
            <a:custGeom>
              <a:avLst/>
              <a:gdLst>
                <a:gd name="connsiteX0" fmla="*/ 301539 w 301539"/>
                <a:gd name="connsiteY0" fmla="*/ 150773 h 301545"/>
                <a:gd name="connsiteX1" fmla="*/ 150770 w 301539"/>
                <a:gd name="connsiteY1" fmla="*/ 301545 h 301545"/>
                <a:gd name="connsiteX2" fmla="*/ 0 w 301539"/>
                <a:gd name="connsiteY2" fmla="*/ 150773 h 301545"/>
                <a:gd name="connsiteX3" fmla="*/ 150770 w 301539"/>
                <a:gd name="connsiteY3" fmla="*/ 0 h 301545"/>
                <a:gd name="connsiteX4" fmla="*/ 301539 w 301539"/>
                <a:gd name="connsiteY4" fmla="*/ 150773 h 30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539" h="301545">
                  <a:moveTo>
                    <a:pt x="301539" y="150773"/>
                  </a:moveTo>
                  <a:cubicBezTo>
                    <a:pt x="301539" y="234042"/>
                    <a:pt x="234038" y="301545"/>
                    <a:pt x="150770" y="301545"/>
                  </a:cubicBezTo>
                  <a:cubicBezTo>
                    <a:pt x="67502" y="301545"/>
                    <a:pt x="0" y="234042"/>
                    <a:pt x="0" y="150773"/>
                  </a:cubicBezTo>
                  <a:cubicBezTo>
                    <a:pt x="0" y="67503"/>
                    <a:pt x="67502" y="0"/>
                    <a:pt x="150770" y="0"/>
                  </a:cubicBezTo>
                  <a:cubicBezTo>
                    <a:pt x="234038" y="0"/>
                    <a:pt x="301539" y="67503"/>
                    <a:pt x="301539" y="150773"/>
                  </a:cubicBezTo>
                  <a:close/>
                </a:path>
              </a:pathLst>
            </a:custGeom>
            <a:solidFill>
              <a:srgbClr val="9DC8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1" name="Hình tự do: Hình 970">
              <a:extLst>
                <a:ext uri="{FF2B5EF4-FFF2-40B4-BE49-F238E27FC236}">
                  <a16:creationId xmlns:a16="http://schemas.microsoft.com/office/drawing/2014/main" id="{3553D65B-0818-5B1C-6402-33C2AD137AA0}"/>
                </a:ext>
              </a:extLst>
            </p:cNvPr>
            <p:cNvSpPr/>
            <p:nvPr/>
          </p:nvSpPr>
          <p:spPr>
            <a:xfrm rot="-455133">
              <a:off x="8694701" y="5773434"/>
              <a:ext cx="141891" cy="141891"/>
            </a:xfrm>
            <a:custGeom>
              <a:avLst/>
              <a:gdLst>
                <a:gd name="connsiteX0" fmla="*/ 141891 w 141891"/>
                <a:gd name="connsiteY0" fmla="*/ 70946 h 141891"/>
                <a:gd name="connsiteX1" fmla="*/ 70946 w 141891"/>
                <a:gd name="connsiteY1" fmla="*/ 141891 h 141891"/>
                <a:gd name="connsiteX2" fmla="*/ 0 w 141891"/>
                <a:gd name="connsiteY2" fmla="*/ 70946 h 141891"/>
                <a:gd name="connsiteX3" fmla="*/ 70946 w 141891"/>
                <a:gd name="connsiteY3" fmla="*/ 0 h 141891"/>
                <a:gd name="connsiteX4" fmla="*/ 141891 w 141891"/>
                <a:gd name="connsiteY4" fmla="*/ 70946 h 1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91" h="141891">
                  <a:moveTo>
                    <a:pt x="141891" y="70946"/>
                  </a:moveTo>
                  <a:cubicBezTo>
                    <a:pt x="141891" y="110128"/>
                    <a:pt x="110128" y="141891"/>
                    <a:pt x="70946" y="141891"/>
                  </a:cubicBezTo>
                  <a:cubicBezTo>
                    <a:pt x="31763" y="141891"/>
                    <a:pt x="0" y="110128"/>
                    <a:pt x="0" y="70946"/>
                  </a:cubicBezTo>
                  <a:cubicBezTo>
                    <a:pt x="0" y="31764"/>
                    <a:pt x="31763" y="0"/>
                    <a:pt x="70946" y="0"/>
                  </a:cubicBezTo>
                  <a:cubicBezTo>
                    <a:pt x="110128" y="0"/>
                    <a:pt x="141891" y="31763"/>
                    <a:pt x="141891" y="70946"/>
                  </a:cubicBezTo>
                  <a:close/>
                </a:path>
              </a:pathLst>
            </a:custGeom>
            <a:solidFill>
              <a:srgbClr val="9DC8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2" name="Hình tự do: Hình 971">
            <a:extLst>
              <a:ext uri="{FF2B5EF4-FFF2-40B4-BE49-F238E27FC236}">
                <a16:creationId xmlns:a16="http://schemas.microsoft.com/office/drawing/2014/main" id="{0F4A712B-5062-A1AB-8ECC-1CF8818EC1BD}"/>
              </a:ext>
            </a:extLst>
          </p:cNvPr>
          <p:cNvSpPr/>
          <p:nvPr/>
        </p:nvSpPr>
        <p:spPr>
          <a:xfrm>
            <a:off x="20723987" y="-4934025"/>
            <a:ext cx="2158558" cy="72623"/>
          </a:xfrm>
          <a:custGeom>
            <a:avLst/>
            <a:gdLst>
              <a:gd name="connsiteX0" fmla="*/ 0 w 2158558"/>
              <a:gd name="connsiteY0" fmla="*/ 0 h 72623"/>
              <a:gd name="connsiteX1" fmla="*/ 2158559 w 2158558"/>
              <a:gd name="connsiteY1" fmla="*/ 0 h 72623"/>
              <a:gd name="connsiteX2" fmla="*/ 2158559 w 2158558"/>
              <a:gd name="connsiteY2" fmla="*/ 72623 h 72623"/>
              <a:gd name="connsiteX3" fmla="*/ 0 w 2158558"/>
              <a:gd name="connsiteY3" fmla="*/ 72623 h 7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8558" h="72623">
                <a:moveTo>
                  <a:pt x="0" y="0"/>
                </a:moveTo>
                <a:lnTo>
                  <a:pt x="2158559" y="0"/>
                </a:lnTo>
                <a:lnTo>
                  <a:pt x="2158559" y="72623"/>
                </a:lnTo>
                <a:lnTo>
                  <a:pt x="0" y="72623"/>
                </a:lnTo>
                <a:close/>
              </a:path>
            </a:pathLst>
          </a:custGeom>
          <a:solidFill>
            <a:srgbClr val="FFFFFF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73" name="Đồ họa 3">
            <a:extLst>
              <a:ext uri="{FF2B5EF4-FFF2-40B4-BE49-F238E27FC236}">
                <a16:creationId xmlns:a16="http://schemas.microsoft.com/office/drawing/2014/main" id="{8764CEAC-6550-3A1C-AAB2-B0719E984A13}"/>
              </a:ext>
            </a:extLst>
          </p:cNvPr>
          <p:cNvGrpSpPr/>
          <p:nvPr/>
        </p:nvGrpSpPr>
        <p:grpSpPr>
          <a:xfrm>
            <a:off x="19731454" y="-4972411"/>
            <a:ext cx="467540" cy="149411"/>
            <a:chOff x="9063454" y="1572536"/>
            <a:chExt cx="467540" cy="149411"/>
          </a:xfrm>
          <a:solidFill>
            <a:srgbClr val="FFFFFF"/>
          </a:solidFill>
        </p:grpSpPr>
        <p:sp>
          <p:nvSpPr>
            <p:cNvPr id="974" name="Hình tự do: Hình 973">
              <a:extLst>
                <a:ext uri="{FF2B5EF4-FFF2-40B4-BE49-F238E27FC236}">
                  <a16:creationId xmlns:a16="http://schemas.microsoft.com/office/drawing/2014/main" id="{08E21187-FC6D-DE13-25E4-9DCAD6F07230}"/>
                </a:ext>
              </a:extLst>
            </p:cNvPr>
            <p:cNvSpPr/>
            <p:nvPr/>
          </p:nvSpPr>
          <p:spPr>
            <a:xfrm rot="-2700000">
              <a:off x="9085335" y="1594417"/>
              <a:ext cx="105649" cy="105649"/>
            </a:xfrm>
            <a:custGeom>
              <a:avLst/>
              <a:gdLst>
                <a:gd name="connsiteX0" fmla="*/ 105650 w 105649"/>
                <a:gd name="connsiteY0" fmla="*/ 52825 h 105649"/>
                <a:gd name="connsiteX1" fmla="*/ 52825 w 105649"/>
                <a:gd name="connsiteY1" fmla="*/ 105650 h 105649"/>
                <a:gd name="connsiteX2" fmla="*/ 0 w 105649"/>
                <a:gd name="connsiteY2" fmla="*/ 52825 h 105649"/>
                <a:gd name="connsiteX3" fmla="*/ 52825 w 105649"/>
                <a:gd name="connsiteY3" fmla="*/ 0 h 105649"/>
                <a:gd name="connsiteX4" fmla="*/ 105650 w 105649"/>
                <a:gd name="connsiteY4" fmla="*/ 52825 h 10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649" h="105649">
                  <a:moveTo>
                    <a:pt x="105650" y="52825"/>
                  </a:moveTo>
                  <a:cubicBezTo>
                    <a:pt x="105650" y="81999"/>
                    <a:pt x="81999" y="105650"/>
                    <a:pt x="52825" y="105650"/>
                  </a:cubicBezTo>
                  <a:cubicBezTo>
                    <a:pt x="23651" y="105650"/>
                    <a:pt x="0" y="81999"/>
                    <a:pt x="0" y="52825"/>
                  </a:cubicBezTo>
                  <a:cubicBezTo>
                    <a:pt x="0" y="23650"/>
                    <a:pt x="23651" y="0"/>
                    <a:pt x="52825" y="0"/>
                  </a:cubicBezTo>
                  <a:cubicBezTo>
                    <a:pt x="81999" y="0"/>
                    <a:pt x="105650" y="23650"/>
                    <a:pt x="105650" y="52825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5" name="Hình tự do: Hình 974">
              <a:extLst>
                <a:ext uri="{FF2B5EF4-FFF2-40B4-BE49-F238E27FC236}">
                  <a16:creationId xmlns:a16="http://schemas.microsoft.com/office/drawing/2014/main" id="{CA57E223-E8C4-9F16-6545-3DB20F49B335}"/>
                </a:ext>
              </a:extLst>
            </p:cNvPr>
            <p:cNvSpPr/>
            <p:nvPr/>
          </p:nvSpPr>
          <p:spPr>
            <a:xfrm rot="-2700000">
              <a:off x="9250023" y="1594418"/>
              <a:ext cx="105649" cy="105649"/>
            </a:xfrm>
            <a:custGeom>
              <a:avLst/>
              <a:gdLst>
                <a:gd name="connsiteX0" fmla="*/ 105650 w 105649"/>
                <a:gd name="connsiteY0" fmla="*/ 52825 h 105649"/>
                <a:gd name="connsiteX1" fmla="*/ 52825 w 105649"/>
                <a:gd name="connsiteY1" fmla="*/ 105650 h 105649"/>
                <a:gd name="connsiteX2" fmla="*/ 0 w 105649"/>
                <a:gd name="connsiteY2" fmla="*/ 52825 h 105649"/>
                <a:gd name="connsiteX3" fmla="*/ 52825 w 105649"/>
                <a:gd name="connsiteY3" fmla="*/ 0 h 105649"/>
                <a:gd name="connsiteX4" fmla="*/ 105650 w 105649"/>
                <a:gd name="connsiteY4" fmla="*/ 52825 h 10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649" h="105649">
                  <a:moveTo>
                    <a:pt x="105650" y="52825"/>
                  </a:moveTo>
                  <a:cubicBezTo>
                    <a:pt x="105650" y="81999"/>
                    <a:pt x="81999" y="105650"/>
                    <a:pt x="52825" y="105650"/>
                  </a:cubicBezTo>
                  <a:cubicBezTo>
                    <a:pt x="23651" y="105650"/>
                    <a:pt x="0" y="81999"/>
                    <a:pt x="0" y="52825"/>
                  </a:cubicBezTo>
                  <a:cubicBezTo>
                    <a:pt x="0" y="23650"/>
                    <a:pt x="23651" y="0"/>
                    <a:pt x="52825" y="0"/>
                  </a:cubicBezTo>
                  <a:cubicBezTo>
                    <a:pt x="81999" y="0"/>
                    <a:pt x="105650" y="23650"/>
                    <a:pt x="105650" y="52825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6" name="Hình tự do: Hình 975">
              <a:extLst>
                <a:ext uri="{FF2B5EF4-FFF2-40B4-BE49-F238E27FC236}">
                  <a16:creationId xmlns:a16="http://schemas.microsoft.com/office/drawing/2014/main" id="{7A7FE1F0-4FA1-BA4E-96FC-91D9D3FFBFBE}"/>
                </a:ext>
              </a:extLst>
            </p:cNvPr>
            <p:cNvSpPr/>
            <p:nvPr/>
          </p:nvSpPr>
          <p:spPr>
            <a:xfrm rot="-4608856">
              <a:off x="9414691" y="1594511"/>
              <a:ext cx="105646" cy="105646"/>
            </a:xfrm>
            <a:custGeom>
              <a:avLst/>
              <a:gdLst>
                <a:gd name="connsiteX0" fmla="*/ 105647 w 105646"/>
                <a:gd name="connsiteY0" fmla="*/ 52823 h 105646"/>
                <a:gd name="connsiteX1" fmla="*/ 52823 w 105646"/>
                <a:gd name="connsiteY1" fmla="*/ 105647 h 105646"/>
                <a:gd name="connsiteX2" fmla="*/ 0 w 105646"/>
                <a:gd name="connsiteY2" fmla="*/ 52823 h 105646"/>
                <a:gd name="connsiteX3" fmla="*/ 52823 w 105646"/>
                <a:gd name="connsiteY3" fmla="*/ 0 h 105646"/>
                <a:gd name="connsiteX4" fmla="*/ 105647 w 105646"/>
                <a:gd name="connsiteY4" fmla="*/ 52823 h 10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646" h="105646">
                  <a:moveTo>
                    <a:pt x="105647" y="52823"/>
                  </a:moveTo>
                  <a:cubicBezTo>
                    <a:pt x="105647" y="81997"/>
                    <a:pt x="81997" y="105647"/>
                    <a:pt x="52823" y="105647"/>
                  </a:cubicBezTo>
                  <a:cubicBezTo>
                    <a:pt x="23650" y="105647"/>
                    <a:pt x="0" y="81997"/>
                    <a:pt x="0" y="52823"/>
                  </a:cubicBezTo>
                  <a:cubicBezTo>
                    <a:pt x="0" y="23650"/>
                    <a:pt x="23650" y="0"/>
                    <a:pt x="52823" y="0"/>
                  </a:cubicBezTo>
                  <a:cubicBezTo>
                    <a:pt x="81997" y="0"/>
                    <a:pt x="105647" y="23650"/>
                    <a:pt x="105647" y="52823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77" name="Đồ họa 3">
            <a:extLst>
              <a:ext uri="{FF2B5EF4-FFF2-40B4-BE49-F238E27FC236}">
                <a16:creationId xmlns:a16="http://schemas.microsoft.com/office/drawing/2014/main" id="{1D24B9C6-4A33-486F-CF36-4A4991B7B75E}"/>
              </a:ext>
            </a:extLst>
          </p:cNvPr>
          <p:cNvGrpSpPr/>
          <p:nvPr/>
        </p:nvGrpSpPr>
        <p:grpSpPr>
          <a:xfrm>
            <a:off x="19479263" y="-5025657"/>
            <a:ext cx="4648848" cy="845114"/>
            <a:chOff x="8811263" y="1519290"/>
            <a:chExt cx="4648848" cy="845114"/>
          </a:xfrm>
        </p:grpSpPr>
        <p:sp>
          <p:nvSpPr>
            <p:cNvPr id="978" name="Hình tự do: Hình 977">
              <a:extLst>
                <a:ext uri="{FF2B5EF4-FFF2-40B4-BE49-F238E27FC236}">
                  <a16:creationId xmlns:a16="http://schemas.microsoft.com/office/drawing/2014/main" id="{70CC00DC-9A1B-E1BE-F754-8E7D36F70A13}"/>
                </a:ext>
              </a:extLst>
            </p:cNvPr>
            <p:cNvSpPr/>
            <p:nvPr/>
          </p:nvSpPr>
          <p:spPr>
            <a:xfrm>
              <a:off x="8843773" y="1519290"/>
              <a:ext cx="4583825" cy="356279"/>
            </a:xfrm>
            <a:custGeom>
              <a:avLst/>
              <a:gdLst>
                <a:gd name="connsiteX0" fmla="*/ 4583826 w 4583825"/>
                <a:gd name="connsiteY0" fmla="*/ 99285 h 356279"/>
                <a:gd name="connsiteX1" fmla="*/ 4583826 w 4583825"/>
                <a:gd name="connsiteY1" fmla="*/ 356279 h 356279"/>
                <a:gd name="connsiteX2" fmla="*/ 0 w 4583825"/>
                <a:gd name="connsiteY2" fmla="*/ 356279 h 356279"/>
                <a:gd name="connsiteX3" fmla="*/ 0 w 4583825"/>
                <a:gd name="connsiteY3" fmla="*/ 99285 h 356279"/>
                <a:gd name="connsiteX4" fmla="*/ 65840 w 4583825"/>
                <a:gd name="connsiteY4" fmla="*/ 5811 h 356279"/>
                <a:gd name="connsiteX5" fmla="*/ 99347 w 4583825"/>
                <a:gd name="connsiteY5" fmla="*/ 0 h 356279"/>
                <a:gd name="connsiteX6" fmla="*/ 4484540 w 4583825"/>
                <a:gd name="connsiteY6" fmla="*/ 0 h 356279"/>
                <a:gd name="connsiteX7" fmla="*/ 4516398 w 4583825"/>
                <a:gd name="connsiteY7" fmla="*/ 5193 h 356279"/>
                <a:gd name="connsiteX8" fmla="*/ 4516461 w 4583825"/>
                <a:gd name="connsiteY8" fmla="*/ 5256 h 356279"/>
                <a:gd name="connsiteX9" fmla="*/ 4583826 w 4583825"/>
                <a:gd name="connsiteY9" fmla="*/ 99285 h 35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83825" h="356279">
                  <a:moveTo>
                    <a:pt x="4583826" y="99285"/>
                  </a:moveTo>
                  <a:lnTo>
                    <a:pt x="4583826" y="356279"/>
                  </a:lnTo>
                  <a:lnTo>
                    <a:pt x="0" y="356279"/>
                  </a:lnTo>
                  <a:lnTo>
                    <a:pt x="0" y="99285"/>
                  </a:lnTo>
                  <a:cubicBezTo>
                    <a:pt x="0" y="56195"/>
                    <a:pt x="27448" y="19536"/>
                    <a:pt x="65840" y="5811"/>
                  </a:cubicBezTo>
                  <a:cubicBezTo>
                    <a:pt x="76289" y="2039"/>
                    <a:pt x="87602" y="0"/>
                    <a:pt x="99347" y="0"/>
                  </a:cubicBezTo>
                  <a:lnTo>
                    <a:pt x="4484540" y="0"/>
                  </a:lnTo>
                  <a:cubicBezTo>
                    <a:pt x="4495669" y="0"/>
                    <a:pt x="4506423" y="1855"/>
                    <a:pt x="4516398" y="5193"/>
                  </a:cubicBezTo>
                  <a:cubicBezTo>
                    <a:pt x="4516461" y="5256"/>
                    <a:pt x="4516461" y="5256"/>
                    <a:pt x="4516461" y="5256"/>
                  </a:cubicBezTo>
                  <a:cubicBezTo>
                    <a:pt x="4555645" y="18545"/>
                    <a:pt x="4583826" y="55640"/>
                    <a:pt x="4583826" y="99285"/>
                  </a:cubicBezTo>
                  <a:close/>
                </a:path>
              </a:pathLst>
            </a:custGeom>
            <a:solidFill>
              <a:srgbClr val="EF7B7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79" name="Đồ họa 3">
              <a:extLst>
                <a:ext uri="{FF2B5EF4-FFF2-40B4-BE49-F238E27FC236}">
                  <a16:creationId xmlns:a16="http://schemas.microsoft.com/office/drawing/2014/main" id="{C1C38371-A6D5-1422-A000-B9906104C231}"/>
                </a:ext>
              </a:extLst>
            </p:cNvPr>
            <p:cNvGrpSpPr/>
            <p:nvPr/>
          </p:nvGrpSpPr>
          <p:grpSpPr>
            <a:xfrm>
              <a:off x="8811263" y="2211284"/>
              <a:ext cx="4648848" cy="153120"/>
              <a:chOff x="8811263" y="2211284"/>
              <a:chExt cx="4648848" cy="153120"/>
            </a:xfrm>
          </p:grpSpPr>
          <p:grpSp>
            <p:nvGrpSpPr>
              <p:cNvPr id="999" name="Đồ họa 3">
                <a:extLst>
                  <a:ext uri="{FF2B5EF4-FFF2-40B4-BE49-F238E27FC236}">
                    <a16:creationId xmlns:a16="http://schemas.microsoft.com/office/drawing/2014/main" id="{7AD46344-D68D-DCE0-5385-95D0669B96A4}"/>
                  </a:ext>
                </a:extLst>
              </p:cNvPr>
              <p:cNvGrpSpPr/>
              <p:nvPr/>
            </p:nvGrpSpPr>
            <p:grpSpPr>
              <a:xfrm>
                <a:off x="8811263" y="2211284"/>
                <a:ext cx="4648848" cy="153120"/>
                <a:chOff x="8811263" y="2211284"/>
                <a:chExt cx="4648848" cy="153120"/>
              </a:xfrm>
              <a:solidFill>
                <a:srgbClr val="E96362"/>
              </a:solidFill>
            </p:grpSpPr>
            <p:sp>
              <p:nvSpPr>
                <p:cNvPr id="1008" name="Hình tự do: Hình 1007">
                  <a:extLst>
                    <a:ext uri="{FF2B5EF4-FFF2-40B4-BE49-F238E27FC236}">
                      <a16:creationId xmlns:a16="http://schemas.microsoft.com/office/drawing/2014/main" id="{2C01EB1F-7554-169D-852A-215726C9D883}"/>
                    </a:ext>
                  </a:extLst>
                </p:cNvPr>
                <p:cNvSpPr/>
                <p:nvPr/>
              </p:nvSpPr>
              <p:spPr>
                <a:xfrm>
                  <a:off x="13153871" y="2211284"/>
                  <a:ext cx="306240" cy="153120"/>
                </a:xfrm>
                <a:custGeom>
                  <a:avLst/>
                  <a:gdLst>
                    <a:gd name="connsiteX0" fmla="*/ 306241 w 306240"/>
                    <a:gd name="connsiteY0" fmla="*/ 0 h 153120"/>
                    <a:gd name="connsiteX1" fmla="*/ 153120 w 306240"/>
                    <a:gd name="connsiteY1" fmla="*/ 153120 h 153120"/>
                    <a:gd name="connsiteX2" fmla="*/ 0 w 306240"/>
                    <a:gd name="connsiteY2" fmla="*/ 0 h 153120"/>
                    <a:gd name="connsiteX3" fmla="*/ 306241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306241" y="0"/>
                      </a:moveTo>
                      <a:cubicBezTo>
                        <a:pt x="306241" y="84565"/>
                        <a:pt x="237692" y="153120"/>
                        <a:pt x="153120" y="153120"/>
                      </a:cubicBezTo>
                      <a:cubicBezTo>
                        <a:pt x="68549" y="153120"/>
                        <a:pt x="0" y="84565"/>
                        <a:pt x="0" y="0"/>
                      </a:cubicBez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9" name="Hình tự do: Hình 1008">
                  <a:extLst>
                    <a:ext uri="{FF2B5EF4-FFF2-40B4-BE49-F238E27FC236}">
                      <a16:creationId xmlns:a16="http://schemas.microsoft.com/office/drawing/2014/main" id="{B0040EBE-3A6E-1766-73E1-1F4B55BD642A}"/>
                    </a:ext>
                  </a:extLst>
                </p:cNvPr>
                <p:cNvSpPr/>
                <p:nvPr/>
              </p:nvSpPr>
              <p:spPr>
                <a:xfrm>
                  <a:off x="8811263" y="2211284"/>
                  <a:ext cx="306241" cy="153120"/>
                </a:xfrm>
                <a:custGeom>
                  <a:avLst/>
                  <a:gdLst>
                    <a:gd name="connsiteX0" fmla="*/ 0 w 306241"/>
                    <a:gd name="connsiteY0" fmla="*/ 0 h 153120"/>
                    <a:gd name="connsiteX1" fmla="*/ 153120 w 306241"/>
                    <a:gd name="connsiteY1" fmla="*/ 153120 h 153120"/>
                    <a:gd name="connsiteX2" fmla="*/ 306241 w 306241"/>
                    <a:gd name="connsiteY2" fmla="*/ 0 h 153120"/>
                    <a:gd name="connsiteX3" fmla="*/ 0 w 306241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1" h="153120">
                      <a:moveTo>
                        <a:pt x="0" y="0"/>
                      </a:moveTo>
                      <a:cubicBezTo>
                        <a:pt x="0" y="84565"/>
                        <a:pt x="68558" y="153120"/>
                        <a:pt x="153120" y="153120"/>
                      </a:cubicBezTo>
                      <a:cubicBezTo>
                        <a:pt x="237686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0" name="Hình tự do: Hình 1009">
                  <a:extLst>
                    <a:ext uri="{FF2B5EF4-FFF2-40B4-BE49-F238E27FC236}">
                      <a16:creationId xmlns:a16="http://schemas.microsoft.com/office/drawing/2014/main" id="{C6940625-DDDF-6B8C-5331-BC7247B38498}"/>
                    </a:ext>
                  </a:extLst>
                </p:cNvPr>
                <p:cNvSpPr/>
                <p:nvPr/>
              </p:nvSpPr>
              <p:spPr>
                <a:xfrm>
                  <a:off x="9425858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58" y="153120"/>
                        <a:pt x="153120" y="153120"/>
                      </a:cubicBezTo>
                      <a:cubicBezTo>
                        <a:pt x="237686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1" name="Hình tự do: Hình 1010">
                  <a:extLst>
                    <a:ext uri="{FF2B5EF4-FFF2-40B4-BE49-F238E27FC236}">
                      <a16:creationId xmlns:a16="http://schemas.microsoft.com/office/drawing/2014/main" id="{BFBB9A42-E58A-1585-E939-C8DCC7C95B16}"/>
                    </a:ext>
                  </a:extLst>
                </p:cNvPr>
                <p:cNvSpPr/>
                <p:nvPr/>
              </p:nvSpPr>
              <p:spPr>
                <a:xfrm>
                  <a:off x="10052184" y="2211284"/>
                  <a:ext cx="321889" cy="153120"/>
                </a:xfrm>
                <a:custGeom>
                  <a:avLst/>
                  <a:gdLst>
                    <a:gd name="connsiteX0" fmla="*/ 0 w 321889"/>
                    <a:gd name="connsiteY0" fmla="*/ 0 h 153120"/>
                    <a:gd name="connsiteX1" fmla="*/ 160945 w 321889"/>
                    <a:gd name="connsiteY1" fmla="*/ 153120 h 153120"/>
                    <a:gd name="connsiteX2" fmla="*/ 321890 w 321889"/>
                    <a:gd name="connsiteY2" fmla="*/ 0 h 153120"/>
                    <a:gd name="connsiteX3" fmla="*/ 0 w 321889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1889" h="153120">
                      <a:moveTo>
                        <a:pt x="0" y="0"/>
                      </a:moveTo>
                      <a:cubicBezTo>
                        <a:pt x="0" y="84565"/>
                        <a:pt x="72071" y="153120"/>
                        <a:pt x="160945" y="153120"/>
                      </a:cubicBezTo>
                      <a:cubicBezTo>
                        <a:pt x="249818" y="153120"/>
                        <a:pt x="321890" y="84565"/>
                        <a:pt x="32189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2" name="Hình tự do: Hình 1011">
                  <a:extLst>
                    <a:ext uri="{FF2B5EF4-FFF2-40B4-BE49-F238E27FC236}">
                      <a16:creationId xmlns:a16="http://schemas.microsoft.com/office/drawing/2014/main" id="{320FEA6A-85C6-1D14-609C-483503C5B3B6}"/>
                    </a:ext>
                  </a:extLst>
                </p:cNvPr>
                <p:cNvSpPr/>
                <p:nvPr/>
              </p:nvSpPr>
              <p:spPr>
                <a:xfrm>
                  <a:off x="10680657" y="2211284"/>
                  <a:ext cx="310043" cy="153120"/>
                </a:xfrm>
                <a:custGeom>
                  <a:avLst/>
                  <a:gdLst>
                    <a:gd name="connsiteX0" fmla="*/ 0 w 310043"/>
                    <a:gd name="connsiteY0" fmla="*/ 0 h 153120"/>
                    <a:gd name="connsiteX1" fmla="*/ 155022 w 310043"/>
                    <a:gd name="connsiteY1" fmla="*/ 153120 h 153120"/>
                    <a:gd name="connsiteX2" fmla="*/ 310044 w 310043"/>
                    <a:gd name="connsiteY2" fmla="*/ 0 h 153120"/>
                    <a:gd name="connsiteX3" fmla="*/ 0 w 310043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0043" h="153120">
                      <a:moveTo>
                        <a:pt x="0" y="0"/>
                      </a:moveTo>
                      <a:cubicBezTo>
                        <a:pt x="0" y="84565"/>
                        <a:pt x="69422" y="153120"/>
                        <a:pt x="155022" y="153120"/>
                      </a:cubicBezTo>
                      <a:cubicBezTo>
                        <a:pt x="240653" y="153120"/>
                        <a:pt x="310044" y="84565"/>
                        <a:pt x="31004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3" name="Hình tự do: Hình 1012">
                  <a:extLst>
                    <a:ext uri="{FF2B5EF4-FFF2-40B4-BE49-F238E27FC236}">
                      <a16:creationId xmlns:a16="http://schemas.microsoft.com/office/drawing/2014/main" id="{62A3D227-219D-54BA-BF64-A96ECB352BC6}"/>
                    </a:ext>
                  </a:extLst>
                </p:cNvPr>
                <p:cNvSpPr/>
                <p:nvPr/>
              </p:nvSpPr>
              <p:spPr>
                <a:xfrm>
                  <a:off x="11290583" y="2211284"/>
                  <a:ext cx="308547" cy="153120"/>
                </a:xfrm>
                <a:custGeom>
                  <a:avLst/>
                  <a:gdLst>
                    <a:gd name="connsiteX0" fmla="*/ 0 w 308547"/>
                    <a:gd name="connsiteY0" fmla="*/ 0 h 153120"/>
                    <a:gd name="connsiteX1" fmla="*/ 154274 w 308547"/>
                    <a:gd name="connsiteY1" fmla="*/ 153120 h 153120"/>
                    <a:gd name="connsiteX2" fmla="*/ 308548 w 308547"/>
                    <a:gd name="connsiteY2" fmla="*/ 0 h 153120"/>
                    <a:gd name="connsiteX3" fmla="*/ 0 w 308547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547" h="153120">
                      <a:moveTo>
                        <a:pt x="0" y="0"/>
                      </a:moveTo>
                      <a:cubicBezTo>
                        <a:pt x="0" y="84565"/>
                        <a:pt x="69078" y="153120"/>
                        <a:pt x="154274" y="153120"/>
                      </a:cubicBezTo>
                      <a:cubicBezTo>
                        <a:pt x="239500" y="153120"/>
                        <a:pt x="308548" y="84565"/>
                        <a:pt x="308548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4" name="Hình tự do: Hình 1013">
                  <a:extLst>
                    <a:ext uri="{FF2B5EF4-FFF2-40B4-BE49-F238E27FC236}">
                      <a16:creationId xmlns:a16="http://schemas.microsoft.com/office/drawing/2014/main" id="{C182CE9E-C243-56BE-6CE9-D5CCC72DA8D5}"/>
                    </a:ext>
                  </a:extLst>
                </p:cNvPr>
                <p:cNvSpPr/>
                <p:nvPr/>
              </p:nvSpPr>
              <p:spPr>
                <a:xfrm>
                  <a:off x="11904966" y="2211284"/>
                  <a:ext cx="322357" cy="153120"/>
                </a:xfrm>
                <a:custGeom>
                  <a:avLst/>
                  <a:gdLst>
                    <a:gd name="connsiteX0" fmla="*/ 0 w 322357"/>
                    <a:gd name="connsiteY0" fmla="*/ 0 h 153120"/>
                    <a:gd name="connsiteX1" fmla="*/ 161163 w 322357"/>
                    <a:gd name="connsiteY1" fmla="*/ 153120 h 153120"/>
                    <a:gd name="connsiteX2" fmla="*/ 322357 w 322357"/>
                    <a:gd name="connsiteY2" fmla="*/ 0 h 153120"/>
                    <a:gd name="connsiteX3" fmla="*/ 0 w 322357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2357" h="153120">
                      <a:moveTo>
                        <a:pt x="0" y="0"/>
                      </a:moveTo>
                      <a:cubicBezTo>
                        <a:pt x="0" y="84565"/>
                        <a:pt x="72165" y="153120"/>
                        <a:pt x="161163" y="153120"/>
                      </a:cubicBezTo>
                      <a:cubicBezTo>
                        <a:pt x="250192" y="153120"/>
                        <a:pt x="322357" y="84565"/>
                        <a:pt x="32235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5" name="Hình tự do: Hình 1014">
                  <a:extLst>
                    <a:ext uri="{FF2B5EF4-FFF2-40B4-BE49-F238E27FC236}">
                      <a16:creationId xmlns:a16="http://schemas.microsoft.com/office/drawing/2014/main" id="{D9973486-114E-8FA9-F38B-1594FCA85AFA}"/>
                    </a:ext>
                  </a:extLst>
                </p:cNvPr>
                <p:cNvSpPr/>
                <p:nvPr/>
              </p:nvSpPr>
              <p:spPr>
                <a:xfrm>
                  <a:off x="12533440" y="2211284"/>
                  <a:ext cx="314283" cy="153120"/>
                </a:xfrm>
                <a:custGeom>
                  <a:avLst/>
                  <a:gdLst>
                    <a:gd name="connsiteX0" fmla="*/ 0 w 314283"/>
                    <a:gd name="connsiteY0" fmla="*/ 0 h 153120"/>
                    <a:gd name="connsiteX1" fmla="*/ 157142 w 314283"/>
                    <a:gd name="connsiteY1" fmla="*/ 153120 h 153120"/>
                    <a:gd name="connsiteX2" fmla="*/ 314284 w 314283"/>
                    <a:gd name="connsiteY2" fmla="*/ 0 h 153120"/>
                    <a:gd name="connsiteX3" fmla="*/ 0 w 314283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4283" h="153120">
                      <a:moveTo>
                        <a:pt x="0" y="0"/>
                      </a:moveTo>
                      <a:cubicBezTo>
                        <a:pt x="0" y="84565"/>
                        <a:pt x="70357" y="153120"/>
                        <a:pt x="157142" y="153120"/>
                      </a:cubicBezTo>
                      <a:cubicBezTo>
                        <a:pt x="243927" y="153120"/>
                        <a:pt x="314284" y="84565"/>
                        <a:pt x="31428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00" name="Đồ họa 3">
                <a:extLst>
                  <a:ext uri="{FF2B5EF4-FFF2-40B4-BE49-F238E27FC236}">
                    <a16:creationId xmlns:a16="http://schemas.microsoft.com/office/drawing/2014/main" id="{3CA6952B-A8E8-FAEC-A330-2DFCDF55DF34}"/>
                  </a:ext>
                </a:extLst>
              </p:cNvPr>
              <p:cNvGrpSpPr/>
              <p:nvPr/>
            </p:nvGrpSpPr>
            <p:grpSpPr>
              <a:xfrm>
                <a:off x="9117495" y="2211284"/>
                <a:ext cx="4036407" cy="153120"/>
                <a:chOff x="9117495" y="2211284"/>
                <a:chExt cx="4036407" cy="153120"/>
              </a:xfrm>
              <a:solidFill>
                <a:srgbClr val="DCEEFF"/>
              </a:solidFill>
            </p:grpSpPr>
            <p:sp>
              <p:nvSpPr>
                <p:cNvPr id="1001" name="Hình tự do: Hình 1000">
                  <a:extLst>
                    <a:ext uri="{FF2B5EF4-FFF2-40B4-BE49-F238E27FC236}">
                      <a16:creationId xmlns:a16="http://schemas.microsoft.com/office/drawing/2014/main" id="{BE2FDED9-9D64-3351-50C2-EC23765C643F}"/>
                    </a:ext>
                  </a:extLst>
                </p:cNvPr>
                <p:cNvSpPr/>
                <p:nvPr/>
              </p:nvSpPr>
              <p:spPr>
                <a:xfrm>
                  <a:off x="12847661" y="2211284"/>
                  <a:ext cx="306240" cy="153120"/>
                </a:xfrm>
                <a:custGeom>
                  <a:avLst/>
                  <a:gdLst>
                    <a:gd name="connsiteX0" fmla="*/ 306241 w 306240"/>
                    <a:gd name="connsiteY0" fmla="*/ 0 h 153120"/>
                    <a:gd name="connsiteX1" fmla="*/ 153120 w 306240"/>
                    <a:gd name="connsiteY1" fmla="*/ 153120 h 153120"/>
                    <a:gd name="connsiteX2" fmla="*/ 0 w 306240"/>
                    <a:gd name="connsiteY2" fmla="*/ 0 h 153120"/>
                    <a:gd name="connsiteX3" fmla="*/ 306241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306241" y="0"/>
                      </a:moveTo>
                      <a:cubicBezTo>
                        <a:pt x="306241" y="84565"/>
                        <a:pt x="237661" y="153120"/>
                        <a:pt x="153120" y="153120"/>
                      </a:cubicBezTo>
                      <a:cubicBezTo>
                        <a:pt x="68549" y="153120"/>
                        <a:pt x="0" y="84565"/>
                        <a:pt x="0" y="0"/>
                      </a:cubicBez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2" name="Hình tự do: Hình 1001">
                  <a:extLst>
                    <a:ext uri="{FF2B5EF4-FFF2-40B4-BE49-F238E27FC236}">
                      <a16:creationId xmlns:a16="http://schemas.microsoft.com/office/drawing/2014/main" id="{A58665D2-91B8-C08B-9634-F98E9F304999}"/>
                    </a:ext>
                  </a:extLst>
                </p:cNvPr>
                <p:cNvSpPr/>
                <p:nvPr/>
              </p:nvSpPr>
              <p:spPr>
                <a:xfrm>
                  <a:off x="9117495" y="2211284"/>
                  <a:ext cx="306241" cy="153120"/>
                </a:xfrm>
                <a:custGeom>
                  <a:avLst/>
                  <a:gdLst>
                    <a:gd name="connsiteX0" fmla="*/ 0 w 306241"/>
                    <a:gd name="connsiteY0" fmla="*/ 0 h 153120"/>
                    <a:gd name="connsiteX1" fmla="*/ 153120 w 306241"/>
                    <a:gd name="connsiteY1" fmla="*/ 153120 h 153120"/>
                    <a:gd name="connsiteX2" fmla="*/ 306241 w 306241"/>
                    <a:gd name="connsiteY2" fmla="*/ 0 h 153120"/>
                    <a:gd name="connsiteX3" fmla="*/ 0 w 306241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1" h="153120">
                      <a:moveTo>
                        <a:pt x="0" y="0"/>
                      </a:moveTo>
                      <a:cubicBezTo>
                        <a:pt x="0" y="84565"/>
                        <a:pt x="68558" y="153120"/>
                        <a:pt x="153120" y="153120"/>
                      </a:cubicBezTo>
                      <a:cubicBezTo>
                        <a:pt x="237686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3" name="Hình tự do: Hình 1002">
                  <a:extLst>
                    <a:ext uri="{FF2B5EF4-FFF2-40B4-BE49-F238E27FC236}">
                      <a16:creationId xmlns:a16="http://schemas.microsoft.com/office/drawing/2014/main" id="{B7A87B46-B5B5-2130-E7B3-6A51D4AC4320}"/>
                    </a:ext>
                  </a:extLst>
                </p:cNvPr>
                <p:cNvSpPr/>
                <p:nvPr/>
              </p:nvSpPr>
              <p:spPr>
                <a:xfrm>
                  <a:off x="10374417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80" y="153120"/>
                        <a:pt x="153120" y="153120"/>
                      </a:cubicBezTo>
                      <a:cubicBezTo>
                        <a:pt x="237692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4" name="Hình tự do: Hình 1003">
                  <a:extLst>
                    <a:ext uri="{FF2B5EF4-FFF2-40B4-BE49-F238E27FC236}">
                      <a16:creationId xmlns:a16="http://schemas.microsoft.com/office/drawing/2014/main" id="{29C20C0A-D2A3-3281-574D-4943D41911A9}"/>
                    </a:ext>
                  </a:extLst>
                </p:cNvPr>
                <p:cNvSpPr/>
                <p:nvPr/>
              </p:nvSpPr>
              <p:spPr>
                <a:xfrm>
                  <a:off x="10986275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49" y="153120"/>
                        <a:pt x="153120" y="153120"/>
                      </a:cubicBezTo>
                      <a:cubicBezTo>
                        <a:pt x="237661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5" name="Hình tự do: Hình 1004">
                  <a:extLst>
                    <a:ext uri="{FF2B5EF4-FFF2-40B4-BE49-F238E27FC236}">
                      <a16:creationId xmlns:a16="http://schemas.microsoft.com/office/drawing/2014/main" id="{A848D7BB-8E27-87CF-D888-88D74398BF8C}"/>
                    </a:ext>
                  </a:extLst>
                </p:cNvPr>
                <p:cNvSpPr/>
                <p:nvPr/>
              </p:nvSpPr>
              <p:spPr>
                <a:xfrm>
                  <a:off x="11598725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49" y="153120"/>
                        <a:pt x="153120" y="153120"/>
                      </a:cubicBezTo>
                      <a:cubicBezTo>
                        <a:pt x="237692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6" name="Hình tự do: Hình 1005">
                  <a:extLst>
                    <a:ext uri="{FF2B5EF4-FFF2-40B4-BE49-F238E27FC236}">
                      <a16:creationId xmlns:a16="http://schemas.microsoft.com/office/drawing/2014/main" id="{87ED4338-BA3D-F3BE-E8AB-37D0ED53B626}"/>
                    </a:ext>
                  </a:extLst>
                </p:cNvPr>
                <p:cNvSpPr/>
                <p:nvPr/>
              </p:nvSpPr>
              <p:spPr>
                <a:xfrm>
                  <a:off x="12227199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49" y="153120"/>
                        <a:pt x="153120" y="153120"/>
                      </a:cubicBezTo>
                      <a:cubicBezTo>
                        <a:pt x="237692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7" name="Hình tự do: Hình 1006">
                  <a:extLst>
                    <a:ext uri="{FF2B5EF4-FFF2-40B4-BE49-F238E27FC236}">
                      <a16:creationId xmlns:a16="http://schemas.microsoft.com/office/drawing/2014/main" id="{A0C7C427-CBF6-5324-6942-D803B25368B2}"/>
                    </a:ext>
                  </a:extLst>
                </p:cNvPr>
                <p:cNvSpPr/>
                <p:nvPr/>
              </p:nvSpPr>
              <p:spPr>
                <a:xfrm>
                  <a:off x="9732103" y="2211284"/>
                  <a:ext cx="317244" cy="153120"/>
                </a:xfrm>
                <a:custGeom>
                  <a:avLst/>
                  <a:gdLst>
                    <a:gd name="connsiteX0" fmla="*/ 0 w 317244"/>
                    <a:gd name="connsiteY0" fmla="*/ 0 h 153120"/>
                    <a:gd name="connsiteX1" fmla="*/ 158607 w 317244"/>
                    <a:gd name="connsiteY1" fmla="*/ 153120 h 153120"/>
                    <a:gd name="connsiteX2" fmla="*/ 317245 w 317244"/>
                    <a:gd name="connsiteY2" fmla="*/ 0 h 153120"/>
                    <a:gd name="connsiteX3" fmla="*/ 0 w 317244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244" h="153120">
                      <a:moveTo>
                        <a:pt x="0" y="0"/>
                      </a:moveTo>
                      <a:cubicBezTo>
                        <a:pt x="0" y="84565"/>
                        <a:pt x="71011" y="153120"/>
                        <a:pt x="158607" y="153120"/>
                      </a:cubicBezTo>
                      <a:cubicBezTo>
                        <a:pt x="246233" y="153120"/>
                        <a:pt x="317245" y="84565"/>
                        <a:pt x="31724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80" name="Đồ họa 3">
              <a:extLst>
                <a:ext uri="{FF2B5EF4-FFF2-40B4-BE49-F238E27FC236}">
                  <a16:creationId xmlns:a16="http://schemas.microsoft.com/office/drawing/2014/main" id="{565E8F1C-515F-386E-F237-FC8D60D2C0F1}"/>
                </a:ext>
              </a:extLst>
            </p:cNvPr>
            <p:cNvGrpSpPr/>
            <p:nvPr/>
          </p:nvGrpSpPr>
          <p:grpSpPr>
            <a:xfrm>
              <a:off x="8811263" y="1756003"/>
              <a:ext cx="4648848" cy="458251"/>
              <a:chOff x="8811263" y="1756003"/>
              <a:chExt cx="4648848" cy="458251"/>
            </a:xfrm>
          </p:grpSpPr>
          <p:sp>
            <p:nvSpPr>
              <p:cNvPr id="981" name="Hình tự do: Hình 980">
                <a:extLst>
                  <a:ext uri="{FF2B5EF4-FFF2-40B4-BE49-F238E27FC236}">
                    <a16:creationId xmlns:a16="http://schemas.microsoft.com/office/drawing/2014/main" id="{B199BB22-345F-1DF7-8E21-FB6895DAE663}"/>
                  </a:ext>
                </a:extLst>
              </p:cNvPr>
              <p:cNvSpPr/>
              <p:nvPr/>
            </p:nvSpPr>
            <p:spPr>
              <a:xfrm>
                <a:off x="12815646" y="1756003"/>
                <a:ext cx="338255" cy="235693"/>
              </a:xfrm>
              <a:custGeom>
                <a:avLst/>
                <a:gdLst>
                  <a:gd name="connsiteX0" fmla="*/ 338255 w 338255"/>
                  <a:gd name="connsiteY0" fmla="*/ 235694 h 235693"/>
                  <a:gd name="connsiteX1" fmla="*/ 24003 w 338255"/>
                  <a:gd name="connsiteY1" fmla="*/ 235694 h 235693"/>
                  <a:gd name="connsiteX2" fmla="*/ 0 w 338255"/>
                  <a:gd name="connsiteY2" fmla="*/ 0 h 235693"/>
                  <a:gd name="connsiteX3" fmla="*/ 306241 w 338255"/>
                  <a:gd name="connsiteY3" fmla="*/ 0 h 23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255" h="235693">
                    <a:moveTo>
                      <a:pt x="338255" y="235694"/>
                    </a:moveTo>
                    <a:lnTo>
                      <a:pt x="24003" y="235694"/>
                    </a:lnTo>
                    <a:lnTo>
                      <a:pt x="0" y="0"/>
                    </a:lnTo>
                    <a:lnTo>
                      <a:pt x="306241" y="0"/>
                    </a:lnTo>
                    <a:close/>
                  </a:path>
                </a:pathLst>
              </a:custGeom>
              <a:solidFill>
                <a:srgbClr val="FFF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82" name="Đồ họa 3">
                <a:extLst>
                  <a:ext uri="{FF2B5EF4-FFF2-40B4-BE49-F238E27FC236}">
                    <a16:creationId xmlns:a16="http://schemas.microsoft.com/office/drawing/2014/main" id="{C15F55CE-DD4A-1E5D-D268-0B03EA79E902}"/>
                  </a:ext>
                </a:extLst>
              </p:cNvPr>
              <p:cNvGrpSpPr/>
              <p:nvPr/>
            </p:nvGrpSpPr>
            <p:grpSpPr>
              <a:xfrm>
                <a:off x="9117495" y="1756003"/>
                <a:ext cx="4036407" cy="458251"/>
                <a:chOff x="9117495" y="1756003"/>
                <a:chExt cx="4036407" cy="458251"/>
              </a:xfrm>
              <a:solidFill>
                <a:srgbClr val="EBF6FF"/>
              </a:solidFill>
            </p:grpSpPr>
            <p:sp>
              <p:nvSpPr>
                <p:cNvPr id="992" name="Hình tự do: Hình 991">
                  <a:extLst>
                    <a:ext uri="{FF2B5EF4-FFF2-40B4-BE49-F238E27FC236}">
                      <a16:creationId xmlns:a16="http://schemas.microsoft.com/office/drawing/2014/main" id="{301222EE-22E3-C965-B682-A53780807EA3}"/>
                    </a:ext>
                  </a:extLst>
                </p:cNvPr>
                <p:cNvSpPr/>
                <p:nvPr/>
              </p:nvSpPr>
              <p:spPr>
                <a:xfrm>
                  <a:off x="12815646" y="1756003"/>
                  <a:ext cx="338255" cy="458251"/>
                </a:xfrm>
                <a:custGeom>
                  <a:avLst/>
                  <a:gdLst>
                    <a:gd name="connsiteX0" fmla="*/ 338255 w 338255"/>
                    <a:gd name="connsiteY0" fmla="*/ 458251 h 458251"/>
                    <a:gd name="connsiteX1" fmla="*/ 24003 w 338255"/>
                    <a:gd name="connsiteY1" fmla="*/ 458251 h 458251"/>
                    <a:gd name="connsiteX2" fmla="*/ 0 w 338255"/>
                    <a:gd name="connsiteY2" fmla="*/ 0 h 458251"/>
                    <a:gd name="connsiteX3" fmla="*/ 306241 w 338255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8255" h="458251">
                      <a:moveTo>
                        <a:pt x="338255" y="458251"/>
                      </a:moveTo>
                      <a:lnTo>
                        <a:pt x="24003" y="458251"/>
                      </a:lnTo>
                      <a:lnTo>
                        <a:pt x="0" y="0"/>
                      </a:ln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3" name="Hình tự do: Hình 992">
                  <a:extLst>
                    <a:ext uri="{FF2B5EF4-FFF2-40B4-BE49-F238E27FC236}">
                      <a16:creationId xmlns:a16="http://schemas.microsoft.com/office/drawing/2014/main" id="{8F4E6ADB-1417-37AE-EF1A-A14A39CFF890}"/>
                    </a:ext>
                  </a:extLst>
                </p:cNvPr>
                <p:cNvSpPr/>
                <p:nvPr/>
              </p:nvSpPr>
              <p:spPr>
                <a:xfrm>
                  <a:off x="10986275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4" name="Hình tự do: Hình 993">
                  <a:extLst>
                    <a:ext uri="{FF2B5EF4-FFF2-40B4-BE49-F238E27FC236}">
                      <a16:creationId xmlns:a16="http://schemas.microsoft.com/office/drawing/2014/main" id="{D3914A08-43BA-E0A6-254A-C34FB11756C3}"/>
                    </a:ext>
                  </a:extLst>
                </p:cNvPr>
                <p:cNvSpPr/>
                <p:nvPr/>
              </p:nvSpPr>
              <p:spPr>
                <a:xfrm>
                  <a:off x="11598725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5" name="Hình tự do: Hình 994">
                  <a:extLst>
                    <a:ext uri="{FF2B5EF4-FFF2-40B4-BE49-F238E27FC236}">
                      <a16:creationId xmlns:a16="http://schemas.microsoft.com/office/drawing/2014/main" id="{074FDDBA-59C9-635C-2169-4E97F4223C47}"/>
                    </a:ext>
                  </a:extLst>
                </p:cNvPr>
                <p:cNvSpPr/>
                <p:nvPr/>
              </p:nvSpPr>
              <p:spPr>
                <a:xfrm>
                  <a:off x="12211176" y="1756003"/>
                  <a:ext cx="322263" cy="458251"/>
                </a:xfrm>
                <a:custGeom>
                  <a:avLst/>
                  <a:gdLst>
                    <a:gd name="connsiteX0" fmla="*/ 322264 w 322263"/>
                    <a:gd name="connsiteY0" fmla="*/ 458251 h 458251"/>
                    <a:gd name="connsiteX1" fmla="*/ 16023 w 322263"/>
                    <a:gd name="connsiteY1" fmla="*/ 458251 h 458251"/>
                    <a:gd name="connsiteX2" fmla="*/ 0 w 322263"/>
                    <a:gd name="connsiteY2" fmla="*/ 0 h 458251"/>
                    <a:gd name="connsiteX3" fmla="*/ 306241 w 322263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2263" h="458251">
                      <a:moveTo>
                        <a:pt x="322264" y="458251"/>
                      </a:moveTo>
                      <a:lnTo>
                        <a:pt x="16023" y="458251"/>
                      </a:lnTo>
                      <a:lnTo>
                        <a:pt x="0" y="0"/>
                      </a:ln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6" name="Hình tự do: Hình 995">
                  <a:extLst>
                    <a:ext uri="{FF2B5EF4-FFF2-40B4-BE49-F238E27FC236}">
                      <a16:creationId xmlns:a16="http://schemas.microsoft.com/office/drawing/2014/main" id="{DBF9F8C8-66FD-C01C-64FB-A2A6ED2871EF}"/>
                    </a:ext>
                  </a:extLst>
                </p:cNvPr>
                <p:cNvSpPr/>
                <p:nvPr/>
              </p:nvSpPr>
              <p:spPr>
                <a:xfrm>
                  <a:off x="10374448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7" name="Hình tự do: Hình 996">
                  <a:extLst>
                    <a:ext uri="{FF2B5EF4-FFF2-40B4-BE49-F238E27FC236}">
                      <a16:creationId xmlns:a16="http://schemas.microsoft.com/office/drawing/2014/main" id="{318C0749-EA5F-79B6-FCFB-7AAF8F5421F4}"/>
                    </a:ext>
                  </a:extLst>
                </p:cNvPr>
                <p:cNvSpPr/>
                <p:nvPr/>
              </p:nvSpPr>
              <p:spPr>
                <a:xfrm>
                  <a:off x="9732103" y="1756003"/>
                  <a:ext cx="336104" cy="458251"/>
                </a:xfrm>
                <a:custGeom>
                  <a:avLst/>
                  <a:gdLst>
                    <a:gd name="connsiteX0" fmla="*/ 0 w 336104"/>
                    <a:gd name="connsiteY0" fmla="*/ 454729 h 458251"/>
                    <a:gd name="connsiteX1" fmla="*/ 320082 w 336104"/>
                    <a:gd name="connsiteY1" fmla="*/ 458251 h 458251"/>
                    <a:gd name="connsiteX2" fmla="*/ 336104 w 336104"/>
                    <a:gd name="connsiteY2" fmla="*/ 0 h 458251"/>
                    <a:gd name="connsiteX3" fmla="*/ 29863 w 336104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6104" h="458251">
                      <a:moveTo>
                        <a:pt x="0" y="454729"/>
                      </a:moveTo>
                      <a:lnTo>
                        <a:pt x="320082" y="458251"/>
                      </a:lnTo>
                      <a:lnTo>
                        <a:pt x="336104" y="0"/>
                      </a:lnTo>
                      <a:lnTo>
                        <a:pt x="29863" y="0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8" name="Hình tự do: Hình 997">
                  <a:extLst>
                    <a:ext uri="{FF2B5EF4-FFF2-40B4-BE49-F238E27FC236}">
                      <a16:creationId xmlns:a16="http://schemas.microsoft.com/office/drawing/2014/main" id="{58EBC6BB-0D9C-0862-294C-BD20D4FE384B}"/>
                    </a:ext>
                  </a:extLst>
                </p:cNvPr>
                <p:cNvSpPr/>
                <p:nvPr/>
              </p:nvSpPr>
              <p:spPr>
                <a:xfrm>
                  <a:off x="9117495" y="1756003"/>
                  <a:ext cx="338249" cy="458251"/>
                </a:xfrm>
                <a:custGeom>
                  <a:avLst/>
                  <a:gdLst>
                    <a:gd name="connsiteX0" fmla="*/ 0 w 338249"/>
                    <a:gd name="connsiteY0" fmla="*/ 458251 h 458251"/>
                    <a:gd name="connsiteX1" fmla="*/ 314234 w 338249"/>
                    <a:gd name="connsiteY1" fmla="*/ 458251 h 458251"/>
                    <a:gd name="connsiteX2" fmla="*/ 338249 w 338249"/>
                    <a:gd name="connsiteY2" fmla="*/ 0 h 458251"/>
                    <a:gd name="connsiteX3" fmla="*/ 32017 w 338249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8249" h="458251">
                      <a:moveTo>
                        <a:pt x="0" y="458251"/>
                      </a:moveTo>
                      <a:lnTo>
                        <a:pt x="314234" y="458251"/>
                      </a:lnTo>
                      <a:lnTo>
                        <a:pt x="338249" y="0"/>
                      </a:lnTo>
                      <a:lnTo>
                        <a:pt x="32017" y="0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83" name="Đồ họa 3">
                <a:extLst>
                  <a:ext uri="{FF2B5EF4-FFF2-40B4-BE49-F238E27FC236}">
                    <a16:creationId xmlns:a16="http://schemas.microsoft.com/office/drawing/2014/main" id="{F701427B-1901-4D01-1958-3743FA44156B}"/>
                  </a:ext>
                </a:extLst>
              </p:cNvPr>
              <p:cNvGrpSpPr/>
              <p:nvPr/>
            </p:nvGrpSpPr>
            <p:grpSpPr>
              <a:xfrm>
                <a:off x="8811263" y="1756003"/>
                <a:ext cx="4648848" cy="458251"/>
                <a:chOff x="8811263" y="1756003"/>
                <a:chExt cx="4648848" cy="458251"/>
              </a:xfrm>
              <a:solidFill>
                <a:srgbClr val="EF7B7B"/>
              </a:solidFill>
            </p:grpSpPr>
            <p:sp>
              <p:nvSpPr>
                <p:cNvPr id="984" name="Hình tự do: Hình 983">
                  <a:extLst>
                    <a:ext uri="{FF2B5EF4-FFF2-40B4-BE49-F238E27FC236}">
                      <a16:creationId xmlns:a16="http://schemas.microsoft.com/office/drawing/2014/main" id="{E28EA273-210A-6F71-19F4-EEA3E80721EE}"/>
                    </a:ext>
                  </a:extLst>
                </p:cNvPr>
                <p:cNvSpPr/>
                <p:nvPr/>
              </p:nvSpPr>
              <p:spPr>
                <a:xfrm>
                  <a:off x="13121887" y="1756003"/>
                  <a:ext cx="338224" cy="458251"/>
                </a:xfrm>
                <a:custGeom>
                  <a:avLst/>
                  <a:gdLst>
                    <a:gd name="connsiteX0" fmla="*/ 338224 w 338224"/>
                    <a:gd name="connsiteY0" fmla="*/ 458251 h 458251"/>
                    <a:gd name="connsiteX1" fmla="*/ 32014 w 338224"/>
                    <a:gd name="connsiteY1" fmla="*/ 458251 h 458251"/>
                    <a:gd name="connsiteX2" fmla="*/ 0 w 338224"/>
                    <a:gd name="connsiteY2" fmla="*/ 0 h 458251"/>
                    <a:gd name="connsiteX3" fmla="*/ 306210 w 338224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8224" h="458251">
                      <a:moveTo>
                        <a:pt x="338224" y="458251"/>
                      </a:moveTo>
                      <a:lnTo>
                        <a:pt x="32014" y="458251"/>
                      </a:lnTo>
                      <a:lnTo>
                        <a:pt x="0" y="0"/>
                      </a:lnTo>
                      <a:lnTo>
                        <a:pt x="306210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5" name="Hình tự do: Hình 984">
                  <a:extLst>
                    <a:ext uri="{FF2B5EF4-FFF2-40B4-BE49-F238E27FC236}">
                      <a16:creationId xmlns:a16="http://schemas.microsoft.com/office/drawing/2014/main" id="{CF8B35E4-0D00-5325-B6F0-6ECAA5B94ED9}"/>
                    </a:ext>
                  </a:extLst>
                </p:cNvPr>
                <p:cNvSpPr/>
                <p:nvPr/>
              </p:nvSpPr>
              <p:spPr>
                <a:xfrm>
                  <a:off x="11292485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6" name="Hình tự do: Hình 985">
                  <a:extLst>
                    <a:ext uri="{FF2B5EF4-FFF2-40B4-BE49-F238E27FC236}">
                      <a16:creationId xmlns:a16="http://schemas.microsoft.com/office/drawing/2014/main" id="{1F77F240-5001-B32B-ED6D-6BC012E0E49C}"/>
                    </a:ext>
                  </a:extLst>
                </p:cNvPr>
                <p:cNvSpPr/>
                <p:nvPr/>
              </p:nvSpPr>
              <p:spPr>
                <a:xfrm>
                  <a:off x="11904966" y="1756003"/>
                  <a:ext cx="322232" cy="458251"/>
                </a:xfrm>
                <a:custGeom>
                  <a:avLst/>
                  <a:gdLst>
                    <a:gd name="connsiteX0" fmla="*/ 322232 w 322232"/>
                    <a:gd name="connsiteY0" fmla="*/ 458251 h 458251"/>
                    <a:gd name="connsiteX1" fmla="*/ 0 w 322232"/>
                    <a:gd name="connsiteY1" fmla="*/ 458251 h 458251"/>
                    <a:gd name="connsiteX2" fmla="*/ 0 w 322232"/>
                    <a:gd name="connsiteY2" fmla="*/ 0 h 458251"/>
                    <a:gd name="connsiteX3" fmla="*/ 306210 w 322232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2232" h="458251">
                      <a:moveTo>
                        <a:pt x="322232" y="458251"/>
                      </a:moveTo>
                      <a:lnTo>
                        <a:pt x="0" y="458251"/>
                      </a:lnTo>
                      <a:lnTo>
                        <a:pt x="0" y="0"/>
                      </a:lnTo>
                      <a:lnTo>
                        <a:pt x="306210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7" name="Hình tự do: Hình 986">
                  <a:extLst>
                    <a:ext uri="{FF2B5EF4-FFF2-40B4-BE49-F238E27FC236}">
                      <a16:creationId xmlns:a16="http://schemas.microsoft.com/office/drawing/2014/main" id="{77D281E5-AF16-BC03-B8EC-F2EFFFAC47B5}"/>
                    </a:ext>
                  </a:extLst>
                </p:cNvPr>
                <p:cNvSpPr/>
                <p:nvPr/>
              </p:nvSpPr>
              <p:spPr>
                <a:xfrm>
                  <a:off x="12517417" y="1756003"/>
                  <a:ext cx="330244" cy="458251"/>
                </a:xfrm>
                <a:custGeom>
                  <a:avLst/>
                  <a:gdLst>
                    <a:gd name="connsiteX0" fmla="*/ 330244 w 330244"/>
                    <a:gd name="connsiteY0" fmla="*/ 458251 h 458251"/>
                    <a:gd name="connsiteX1" fmla="*/ 16023 w 330244"/>
                    <a:gd name="connsiteY1" fmla="*/ 458251 h 458251"/>
                    <a:gd name="connsiteX2" fmla="*/ 0 w 330244"/>
                    <a:gd name="connsiteY2" fmla="*/ 0 h 458251"/>
                    <a:gd name="connsiteX3" fmla="*/ 306241 w 330244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44" h="458251">
                      <a:moveTo>
                        <a:pt x="330244" y="458251"/>
                      </a:moveTo>
                      <a:lnTo>
                        <a:pt x="16023" y="458251"/>
                      </a:lnTo>
                      <a:lnTo>
                        <a:pt x="0" y="0"/>
                      </a:ln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8" name="Hình tự do: Hình 987">
                  <a:extLst>
                    <a:ext uri="{FF2B5EF4-FFF2-40B4-BE49-F238E27FC236}">
                      <a16:creationId xmlns:a16="http://schemas.microsoft.com/office/drawing/2014/main" id="{9EE64108-5A92-C236-D41F-67F8DF2A9EAF}"/>
                    </a:ext>
                  </a:extLst>
                </p:cNvPr>
                <p:cNvSpPr/>
                <p:nvPr/>
              </p:nvSpPr>
              <p:spPr>
                <a:xfrm>
                  <a:off x="10680657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9" name="Hình tự do: Hình 988">
                  <a:extLst>
                    <a:ext uri="{FF2B5EF4-FFF2-40B4-BE49-F238E27FC236}">
                      <a16:creationId xmlns:a16="http://schemas.microsoft.com/office/drawing/2014/main" id="{FC6D3E33-529D-3017-4735-671BFB6116EE}"/>
                    </a:ext>
                  </a:extLst>
                </p:cNvPr>
                <p:cNvSpPr/>
                <p:nvPr/>
              </p:nvSpPr>
              <p:spPr>
                <a:xfrm>
                  <a:off x="10052184" y="1756003"/>
                  <a:ext cx="322263" cy="458251"/>
                </a:xfrm>
                <a:custGeom>
                  <a:avLst/>
                  <a:gdLst>
                    <a:gd name="connsiteX0" fmla="*/ 0 w 322263"/>
                    <a:gd name="connsiteY0" fmla="*/ 458251 h 458251"/>
                    <a:gd name="connsiteX1" fmla="*/ 322264 w 322263"/>
                    <a:gd name="connsiteY1" fmla="*/ 458251 h 458251"/>
                    <a:gd name="connsiteX2" fmla="*/ 322264 w 322263"/>
                    <a:gd name="connsiteY2" fmla="*/ 0 h 458251"/>
                    <a:gd name="connsiteX3" fmla="*/ 16023 w 322263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2263" h="458251">
                      <a:moveTo>
                        <a:pt x="0" y="458251"/>
                      </a:moveTo>
                      <a:lnTo>
                        <a:pt x="322264" y="458251"/>
                      </a:lnTo>
                      <a:lnTo>
                        <a:pt x="322264" y="0"/>
                      </a:lnTo>
                      <a:lnTo>
                        <a:pt x="16023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0" name="Hình tự do: Hình 989">
                  <a:extLst>
                    <a:ext uri="{FF2B5EF4-FFF2-40B4-BE49-F238E27FC236}">
                      <a16:creationId xmlns:a16="http://schemas.microsoft.com/office/drawing/2014/main" id="{3EB4EF77-5083-75E3-34A9-8790D91D2CC2}"/>
                    </a:ext>
                  </a:extLst>
                </p:cNvPr>
                <p:cNvSpPr/>
                <p:nvPr/>
              </p:nvSpPr>
              <p:spPr>
                <a:xfrm>
                  <a:off x="9425858" y="1756003"/>
                  <a:ext cx="336107" cy="458251"/>
                </a:xfrm>
                <a:custGeom>
                  <a:avLst/>
                  <a:gdLst>
                    <a:gd name="connsiteX0" fmla="*/ 0 w 336107"/>
                    <a:gd name="connsiteY0" fmla="*/ 458251 h 458251"/>
                    <a:gd name="connsiteX1" fmla="*/ 306244 w 336107"/>
                    <a:gd name="connsiteY1" fmla="*/ 454729 h 458251"/>
                    <a:gd name="connsiteX2" fmla="*/ 336107 w 336107"/>
                    <a:gd name="connsiteY2" fmla="*/ 0 h 458251"/>
                    <a:gd name="connsiteX3" fmla="*/ 29885 w 336107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6107" h="458251">
                      <a:moveTo>
                        <a:pt x="0" y="458251"/>
                      </a:moveTo>
                      <a:lnTo>
                        <a:pt x="306244" y="454729"/>
                      </a:lnTo>
                      <a:lnTo>
                        <a:pt x="336107" y="0"/>
                      </a:lnTo>
                      <a:lnTo>
                        <a:pt x="29885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1" name="Hình tự do: Hình 990">
                  <a:extLst>
                    <a:ext uri="{FF2B5EF4-FFF2-40B4-BE49-F238E27FC236}">
                      <a16:creationId xmlns:a16="http://schemas.microsoft.com/office/drawing/2014/main" id="{02BF1D60-FBDD-57BA-31B6-96D7BBA39217}"/>
                    </a:ext>
                  </a:extLst>
                </p:cNvPr>
                <p:cNvSpPr/>
                <p:nvPr/>
              </p:nvSpPr>
              <p:spPr>
                <a:xfrm>
                  <a:off x="8811263" y="1756003"/>
                  <a:ext cx="338249" cy="458251"/>
                </a:xfrm>
                <a:custGeom>
                  <a:avLst/>
                  <a:gdLst>
                    <a:gd name="connsiteX0" fmla="*/ 0 w 338249"/>
                    <a:gd name="connsiteY0" fmla="*/ 458251 h 458251"/>
                    <a:gd name="connsiteX1" fmla="*/ 306232 w 338249"/>
                    <a:gd name="connsiteY1" fmla="*/ 458251 h 458251"/>
                    <a:gd name="connsiteX2" fmla="*/ 338249 w 338249"/>
                    <a:gd name="connsiteY2" fmla="*/ 0 h 458251"/>
                    <a:gd name="connsiteX3" fmla="*/ 32021 w 338249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8249" h="458251">
                      <a:moveTo>
                        <a:pt x="0" y="458251"/>
                      </a:moveTo>
                      <a:lnTo>
                        <a:pt x="306232" y="458251"/>
                      </a:lnTo>
                      <a:lnTo>
                        <a:pt x="338249" y="0"/>
                      </a:lnTo>
                      <a:lnTo>
                        <a:pt x="32021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16" name="Đồ họa 3">
            <a:extLst>
              <a:ext uri="{FF2B5EF4-FFF2-40B4-BE49-F238E27FC236}">
                <a16:creationId xmlns:a16="http://schemas.microsoft.com/office/drawing/2014/main" id="{46B07AD6-979C-2E6F-BB3F-26D283947ECA}"/>
              </a:ext>
            </a:extLst>
          </p:cNvPr>
          <p:cNvGrpSpPr/>
          <p:nvPr/>
        </p:nvGrpSpPr>
        <p:grpSpPr>
          <a:xfrm>
            <a:off x="23930052" y="-4891998"/>
            <a:ext cx="654333" cy="758064"/>
            <a:chOff x="13262052" y="1652949"/>
            <a:chExt cx="654333" cy="758064"/>
          </a:xfrm>
        </p:grpSpPr>
        <p:sp>
          <p:nvSpPr>
            <p:cNvPr id="1017" name="Hình tự do: Hình 1016">
              <a:extLst>
                <a:ext uri="{FF2B5EF4-FFF2-40B4-BE49-F238E27FC236}">
                  <a16:creationId xmlns:a16="http://schemas.microsoft.com/office/drawing/2014/main" id="{5C31192C-0363-3AF4-7FE9-9C8B327FB22B}"/>
                </a:ext>
              </a:extLst>
            </p:cNvPr>
            <p:cNvSpPr/>
            <p:nvPr/>
          </p:nvSpPr>
          <p:spPr>
            <a:xfrm>
              <a:off x="13262052" y="1653423"/>
              <a:ext cx="607967" cy="607967"/>
            </a:xfrm>
            <a:custGeom>
              <a:avLst/>
              <a:gdLst>
                <a:gd name="connsiteX0" fmla="*/ 607968 w 607967"/>
                <a:gd name="connsiteY0" fmla="*/ 303984 h 607967"/>
                <a:gd name="connsiteX1" fmla="*/ 303984 w 607967"/>
                <a:gd name="connsiteY1" fmla="*/ 607968 h 607967"/>
                <a:gd name="connsiteX2" fmla="*/ 0 w 607967"/>
                <a:gd name="connsiteY2" fmla="*/ 303984 h 607967"/>
                <a:gd name="connsiteX3" fmla="*/ 303984 w 607967"/>
                <a:gd name="connsiteY3" fmla="*/ 0 h 607967"/>
                <a:gd name="connsiteX4" fmla="*/ 607968 w 607967"/>
                <a:gd name="connsiteY4" fmla="*/ 303984 h 60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967" h="607967">
                  <a:moveTo>
                    <a:pt x="607968" y="303984"/>
                  </a:moveTo>
                  <a:cubicBezTo>
                    <a:pt x="607968" y="471870"/>
                    <a:pt x="471870" y="607968"/>
                    <a:pt x="303984" y="607968"/>
                  </a:cubicBezTo>
                  <a:cubicBezTo>
                    <a:pt x="136098" y="607968"/>
                    <a:pt x="0" y="471870"/>
                    <a:pt x="0" y="303984"/>
                  </a:cubicBezTo>
                  <a:cubicBezTo>
                    <a:pt x="0" y="136098"/>
                    <a:pt x="136098" y="0"/>
                    <a:pt x="303984" y="0"/>
                  </a:cubicBezTo>
                  <a:cubicBezTo>
                    <a:pt x="471870" y="0"/>
                    <a:pt x="607968" y="136098"/>
                    <a:pt x="607968" y="303984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8" name="Hình tự do: Hình 1017">
              <a:extLst>
                <a:ext uri="{FF2B5EF4-FFF2-40B4-BE49-F238E27FC236}">
                  <a16:creationId xmlns:a16="http://schemas.microsoft.com/office/drawing/2014/main" id="{38E9D5E5-BB4F-8206-45C5-84A4F4C824DE}"/>
                </a:ext>
              </a:extLst>
            </p:cNvPr>
            <p:cNvSpPr/>
            <p:nvPr/>
          </p:nvSpPr>
          <p:spPr>
            <a:xfrm>
              <a:off x="13319819" y="1711189"/>
              <a:ext cx="492435" cy="492435"/>
            </a:xfrm>
            <a:custGeom>
              <a:avLst/>
              <a:gdLst>
                <a:gd name="connsiteX0" fmla="*/ 492436 w 492435"/>
                <a:gd name="connsiteY0" fmla="*/ 246218 h 492435"/>
                <a:gd name="connsiteX1" fmla="*/ 246218 w 492435"/>
                <a:gd name="connsiteY1" fmla="*/ 492435 h 492435"/>
                <a:gd name="connsiteX2" fmla="*/ 0 w 492435"/>
                <a:gd name="connsiteY2" fmla="*/ 246218 h 492435"/>
                <a:gd name="connsiteX3" fmla="*/ 246218 w 492435"/>
                <a:gd name="connsiteY3" fmla="*/ 0 h 492435"/>
                <a:gd name="connsiteX4" fmla="*/ 492436 w 492435"/>
                <a:gd name="connsiteY4" fmla="*/ 246218 h 49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435" h="492435">
                  <a:moveTo>
                    <a:pt x="492436" y="246218"/>
                  </a:moveTo>
                  <a:cubicBezTo>
                    <a:pt x="492436" y="382200"/>
                    <a:pt x="382200" y="492435"/>
                    <a:pt x="246218" y="492435"/>
                  </a:cubicBezTo>
                  <a:cubicBezTo>
                    <a:pt x="110235" y="492435"/>
                    <a:pt x="0" y="382200"/>
                    <a:pt x="0" y="246218"/>
                  </a:cubicBezTo>
                  <a:cubicBezTo>
                    <a:pt x="0" y="110235"/>
                    <a:pt x="110235" y="0"/>
                    <a:pt x="246218" y="0"/>
                  </a:cubicBezTo>
                  <a:cubicBezTo>
                    <a:pt x="382200" y="0"/>
                    <a:pt x="492436" y="110235"/>
                    <a:pt x="492436" y="246218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9" name="Hình tự do: Hình 1018">
              <a:extLst>
                <a:ext uri="{FF2B5EF4-FFF2-40B4-BE49-F238E27FC236}">
                  <a16:creationId xmlns:a16="http://schemas.microsoft.com/office/drawing/2014/main" id="{2EEDEC72-98FD-186A-D259-D1D1CC11E964}"/>
                </a:ext>
              </a:extLst>
            </p:cNvPr>
            <p:cNvSpPr/>
            <p:nvPr/>
          </p:nvSpPr>
          <p:spPr>
            <a:xfrm>
              <a:off x="13506777" y="2246238"/>
              <a:ext cx="118518" cy="164775"/>
            </a:xfrm>
            <a:custGeom>
              <a:avLst/>
              <a:gdLst>
                <a:gd name="connsiteX0" fmla="*/ 118519 w 118518"/>
                <a:gd name="connsiteY0" fmla="*/ 0 h 164775"/>
                <a:gd name="connsiteX1" fmla="*/ 59259 w 118518"/>
                <a:gd name="connsiteY1" fmla="*/ 164776 h 164775"/>
                <a:gd name="connsiteX2" fmla="*/ 0 w 118518"/>
                <a:gd name="connsiteY2" fmla="*/ 0 h 16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518" h="164775">
                  <a:moveTo>
                    <a:pt x="118519" y="0"/>
                  </a:moveTo>
                  <a:lnTo>
                    <a:pt x="59259" y="164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0" name="Hình tự do: Hình 1019">
              <a:extLst>
                <a:ext uri="{FF2B5EF4-FFF2-40B4-BE49-F238E27FC236}">
                  <a16:creationId xmlns:a16="http://schemas.microsoft.com/office/drawing/2014/main" id="{99892242-8D83-3EF3-3EDF-1B1CE0C6AC09}"/>
                </a:ext>
              </a:extLst>
            </p:cNvPr>
            <p:cNvSpPr/>
            <p:nvPr/>
          </p:nvSpPr>
          <p:spPr>
            <a:xfrm>
              <a:off x="13405185" y="1652949"/>
              <a:ext cx="511201" cy="457394"/>
            </a:xfrm>
            <a:custGeom>
              <a:avLst/>
              <a:gdLst>
                <a:gd name="connsiteX0" fmla="*/ 43331 w 511201"/>
                <a:gd name="connsiteY0" fmla="*/ 258593 h 457394"/>
                <a:gd name="connsiteX1" fmla="*/ 155459 w 511201"/>
                <a:gd name="connsiteY1" fmla="*/ 351267 h 457394"/>
                <a:gd name="connsiteX2" fmla="*/ 460359 w 511201"/>
                <a:gd name="connsiteY2" fmla="*/ 0 h 457394"/>
                <a:gd name="connsiteX3" fmla="*/ 511202 w 511201"/>
                <a:gd name="connsiteY3" fmla="*/ 43349 h 457394"/>
                <a:gd name="connsiteX4" fmla="*/ 158451 w 511201"/>
                <a:gd name="connsiteY4" fmla="*/ 457394 h 457394"/>
                <a:gd name="connsiteX5" fmla="*/ 0 w 511201"/>
                <a:gd name="connsiteY5" fmla="*/ 310910 h 45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201" h="457394">
                  <a:moveTo>
                    <a:pt x="43331" y="258593"/>
                  </a:moveTo>
                  <a:lnTo>
                    <a:pt x="155459" y="351267"/>
                  </a:lnTo>
                  <a:lnTo>
                    <a:pt x="460359" y="0"/>
                  </a:lnTo>
                  <a:lnTo>
                    <a:pt x="511202" y="43349"/>
                  </a:lnTo>
                  <a:lnTo>
                    <a:pt x="158451" y="457394"/>
                  </a:lnTo>
                  <a:lnTo>
                    <a:pt x="0" y="310910"/>
                  </a:lnTo>
                  <a:close/>
                </a:path>
              </a:pathLst>
            </a:custGeom>
            <a:solidFill>
              <a:srgbClr val="9DC8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1" name="Đồ họa 3">
            <a:extLst>
              <a:ext uri="{FF2B5EF4-FFF2-40B4-BE49-F238E27FC236}">
                <a16:creationId xmlns:a16="http://schemas.microsoft.com/office/drawing/2014/main" id="{9C04F892-319E-C321-D353-C59E587CF54B}"/>
              </a:ext>
            </a:extLst>
          </p:cNvPr>
          <p:cNvGrpSpPr/>
          <p:nvPr/>
        </p:nvGrpSpPr>
        <p:grpSpPr>
          <a:xfrm>
            <a:off x="24489304" y="2627469"/>
            <a:ext cx="1116367" cy="2022549"/>
            <a:chOff x="13070692" y="4173880"/>
            <a:chExt cx="1116367" cy="2022549"/>
          </a:xfrm>
        </p:grpSpPr>
        <p:sp>
          <p:nvSpPr>
            <p:cNvPr id="1022" name="Hình tự do: Hình 1021">
              <a:extLst>
                <a:ext uri="{FF2B5EF4-FFF2-40B4-BE49-F238E27FC236}">
                  <a16:creationId xmlns:a16="http://schemas.microsoft.com/office/drawing/2014/main" id="{A4FB7AE1-E836-B079-43B9-8434D64D670B}"/>
                </a:ext>
              </a:extLst>
            </p:cNvPr>
            <p:cNvSpPr/>
            <p:nvPr/>
          </p:nvSpPr>
          <p:spPr>
            <a:xfrm>
              <a:off x="13731660" y="4314056"/>
              <a:ext cx="194047" cy="235291"/>
            </a:xfrm>
            <a:custGeom>
              <a:avLst/>
              <a:gdLst>
                <a:gd name="connsiteX0" fmla="*/ 69637 w 194047"/>
                <a:gd name="connsiteY0" fmla="*/ 0 h 235291"/>
                <a:gd name="connsiteX1" fmla="*/ 68234 w 194047"/>
                <a:gd name="connsiteY1" fmla="*/ 11471 h 235291"/>
                <a:gd name="connsiteX2" fmla="*/ 67828 w 194047"/>
                <a:gd name="connsiteY2" fmla="*/ 20013 h 235291"/>
                <a:gd name="connsiteX3" fmla="*/ 67828 w 194047"/>
                <a:gd name="connsiteY3" fmla="*/ 20106 h 235291"/>
                <a:gd name="connsiteX4" fmla="*/ 12653 w 194047"/>
                <a:gd name="connsiteY4" fmla="*/ 140994 h 235291"/>
                <a:gd name="connsiteX5" fmla="*/ 8351 w 194047"/>
                <a:gd name="connsiteY5" fmla="*/ 150284 h 235291"/>
                <a:gd name="connsiteX6" fmla="*/ 15957 w 194047"/>
                <a:gd name="connsiteY6" fmla="*/ 234575 h 235291"/>
                <a:gd name="connsiteX7" fmla="*/ 29393 w 194047"/>
                <a:gd name="connsiteY7" fmla="*/ 234980 h 235291"/>
                <a:gd name="connsiteX8" fmla="*/ 20508 w 194047"/>
                <a:gd name="connsiteY8" fmla="*/ 197230 h 235291"/>
                <a:gd name="connsiteX9" fmla="*/ 43296 w 194047"/>
                <a:gd name="connsiteY9" fmla="*/ 235292 h 235291"/>
                <a:gd name="connsiteX10" fmla="*/ 110972 w 194047"/>
                <a:gd name="connsiteY10" fmla="*/ 235292 h 235291"/>
                <a:gd name="connsiteX11" fmla="*/ 194047 w 194047"/>
                <a:gd name="connsiteY11" fmla="*/ 235292 h 235291"/>
                <a:gd name="connsiteX12" fmla="*/ 194047 w 194047"/>
                <a:gd name="connsiteY12" fmla="*/ 125127 h 235291"/>
                <a:gd name="connsiteX13" fmla="*/ 69637 w 194047"/>
                <a:gd name="connsiteY13" fmla="*/ 0 h 23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4047" h="235291">
                  <a:moveTo>
                    <a:pt x="69637" y="0"/>
                  </a:moveTo>
                  <a:cubicBezTo>
                    <a:pt x="68920" y="3772"/>
                    <a:pt x="68452" y="7606"/>
                    <a:pt x="68234" y="11471"/>
                  </a:cubicBezTo>
                  <a:cubicBezTo>
                    <a:pt x="68296" y="14308"/>
                    <a:pt x="68109" y="17176"/>
                    <a:pt x="67828" y="20013"/>
                  </a:cubicBezTo>
                  <a:cubicBezTo>
                    <a:pt x="67767" y="20075"/>
                    <a:pt x="67767" y="20075"/>
                    <a:pt x="67828" y="20106"/>
                  </a:cubicBezTo>
                  <a:cubicBezTo>
                    <a:pt x="63994" y="59727"/>
                    <a:pt x="33102" y="100812"/>
                    <a:pt x="12653" y="140994"/>
                  </a:cubicBezTo>
                  <a:cubicBezTo>
                    <a:pt x="11001" y="144143"/>
                    <a:pt x="9567" y="147198"/>
                    <a:pt x="8351" y="150284"/>
                  </a:cubicBezTo>
                  <a:cubicBezTo>
                    <a:pt x="-14155" y="203839"/>
                    <a:pt x="15957" y="234575"/>
                    <a:pt x="15957" y="234575"/>
                  </a:cubicBezTo>
                  <a:lnTo>
                    <a:pt x="29393" y="234980"/>
                  </a:lnTo>
                  <a:cubicBezTo>
                    <a:pt x="24873" y="228091"/>
                    <a:pt x="17578" y="213814"/>
                    <a:pt x="20508" y="197230"/>
                  </a:cubicBezTo>
                  <a:cubicBezTo>
                    <a:pt x="20508" y="197230"/>
                    <a:pt x="30608" y="222355"/>
                    <a:pt x="43296" y="235292"/>
                  </a:cubicBezTo>
                  <a:lnTo>
                    <a:pt x="110972" y="235292"/>
                  </a:lnTo>
                  <a:lnTo>
                    <a:pt x="194047" y="235292"/>
                  </a:lnTo>
                  <a:lnTo>
                    <a:pt x="194047" y="125127"/>
                  </a:lnTo>
                  <a:lnTo>
                    <a:pt x="69637" y="0"/>
                  </a:ln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3" name="Hình tự do: Hình 1022">
              <a:extLst>
                <a:ext uri="{FF2B5EF4-FFF2-40B4-BE49-F238E27FC236}">
                  <a16:creationId xmlns:a16="http://schemas.microsoft.com/office/drawing/2014/main" id="{F6A31673-4BAC-E7B9-A018-B615D0092E35}"/>
                </a:ext>
              </a:extLst>
            </p:cNvPr>
            <p:cNvSpPr/>
            <p:nvPr/>
          </p:nvSpPr>
          <p:spPr>
            <a:xfrm>
              <a:off x="13799417" y="4207021"/>
              <a:ext cx="257491" cy="257588"/>
            </a:xfrm>
            <a:custGeom>
              <a:avLst/>
              <a:gdLst>
                <a:gd name="connsiteX0" fmla="*/ 257091 w 257491"/>
                <a:gd name="connsiteY0" fmla="*/ 138332 h 257588"/>
                <a:gd name="connsiteX1" fmla="*/ 256281 w 257491"/>
                <a:gd name="connsiteY1" fmla="*/ 146343 h 257588"/>
                <a:gd name="connsiteX2" fmla="*/ 254535 w 257491"/>
                <a:gd name="connsiteY2" fmla="*/ 156381 h 257588"/>
                <a:gd name="connsiteX3" fmla="*/ 254472 w 257491"/>
                <a:gd name="connsiteY3" fmla="*/ 156568 h 257588"/>
                <a:gd name="connsiteX4" fmla="*/ 156622 w 257491"/>
                <a:gd name="connsiteY4" fmla="*/ 254481 h 257588"/>
                <a:gd name="connsiteX5" fmla="*/ 133304 w 257491"/>
                <a:gd name="connsiteY5" fmla="*/ 257505 h 257588"/>
                <a:gd name="connsiteX6" fmla="*/ 47735 w 257491"/>
                <a:gd name="connsiteY6" fmla="*/ 228857 h 257588"/>
                <a:gd name="connsiteX7" fmla="*/ 72 w 257491"/>
                <a:gd name="connsiteY7" fmla="*/ 133313 h 257588"/>
                <a:gd name="connsiteX8" fmla="*/ 72 w 257491"/>
                <a:gd name="connsiteY8" fmla="*/ 127172 h 257588"/>
                <a:gd name="connsiteX9" fmla="*/ 72 w 257491"/>
                <a:gd name="connsiteY9" fmla="*/ 127047 h 257588"/>
                <a:gd name="connsiteX10" fmla="*/ 477 w 257491"/>
                <a:gd name="connsiteY10" fmla="*/ 118506 h 257588"/>
                <a:gd name="connsiteX11" fmla="*/ 1880 w 257491"/>
                <a:gd name="connsiteY11" fmla="*/ 107035 h 257588"/>
                <a:gd name="connsiteX12" fmla="*/ 124264 w 257491"/>
                <a:gd name="connsiteY12" fmla="*/ 81 h 257588"/>
                <a:gd name="connsiteX13" fmla="*/ 257434 w 257491"/>
                <a:gd name="connsiteY13" fmla="*/ 124273 h 257588"/>
                <a:gd name="connsiteX14" fmla="*/ 257091 w 257491"/>
                <a:gd name="connsiteY14" fmla="*/ 138332 h 25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7491" h="257588">
                  <a:moveTo>
                    <a:pt x="257091" y="138332"/>
                  </a:moveTo>
                  <a:cubicBezTo>
                    <a:pt x="256966" y="141013"/>
                    <a:pt x="256686" y="143694"/>
                    <a:pt x="256281" y="146343"/>
                  </a:cubicBezTo>
                  <a:cubicBezTo>
                    <a:pt x="255595" y="149772"/>
                    <a:pt x="254940" y="153076"/>
                    <a:pt x="254535" y="156381"/>
                  </a:cubicBezTo>
                  <a:cubicBezTo>
                    <a:pt x="254472" y="156443"/>
                    <a:pt x="254472" y="156506"/>
                    <a:pt x="254472" y="156568"/>
                  </a:cubicBezTo>
                  <a:cubicBezTo>
                    <a:pt x="243812" y="205135"/>
                    <a:pt x="205656" y="243758"/>
                    <a:pt x="156622" y="254481"/>
                  </a:cubicBezTo>
                  <a:cubicBezTo>
                    <a:pt x="149077" y="256227"/>
                    <a:pt x="141315" y="257193"/>
                    <a:pt x="133304" y="257505"/>
                  </a:cubicBezTo>
                  <a:cubicBezTo>
                    <a:pt x="100947" y="258659"/>
                    <a:pt x="70989" y="247748"/>
                    <a:pt x="47735" y="228857"/>
                  </a:cubicBezTo>
                  <a:cubicBezTo>
                    <a:pt x="19773" y="206195"/>
                    <a:pt x="1412" y="172030"/>
                    <a:pt x="72" y="133313"/>
                  </a:cubicBezTo>
                  <a:cubicBezTo>
                    <a:pt x="10" y="131225"/>
                    <a:pt x="-53" y="129198"/>
                    <a:pt x="72" y="127172"/>
                  </a:cubicBezTo>
                  <a:cubicBezTo>
                    <a:pt x="10" y="127110"/>
                    <a:pt x="10" y="127110"/>
                    <a:pt x="72" y="127047"/>
                  </a:cubicBezTo>
                  <a:cubicBezTo>
                    <a:pt x="72" y="124211"/>
                    <a:pt x="196" y="121374"/>
                    <a:pt x="477" y="118506"/>
                  </a:cubicBezTo>
                  <a:cubicBezTo>
                    <a:pt x="696" y="114641"/>
                    <a:pt x="1163" y="110806"/>
                    <a:pt x="1880" y="107035"/>
                  </a:cubicBezTo>
                  <a:cubicBezTo>
                    <a:pt x="11917" y="48087"/>
                    <a:pt x="62106" y="2263"/>
                    <a:pt x="124264" y="81"/>
                  </a:cubicBezTo>
                  <a:cubicBezTo>
                    <a:pt x="195276" y="-2413"/>
                    <a:pt x="254878" y="53137"/>
                    <a:pt x="257434" y="124273"/>
                  </a:cubicBezTo>
                  <a:cubicBezTo>
                    <a:pt x="257559" y="129011"/>
                    <a:pt x="257496" y="133656"/>
                    <a:pt x="257091" y="138332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4" name="Hình tự do: Hình 1023">
              <a:extLst>
                <a:ext uri="{FF2B5EF4-FFF2-40B4-BE49-F238E27FC236}">
                  <a16:creationId xmlns:a16="http://schemas.microsoft.com/office/drawing/2014/main" id="{939DD32F-3DB8-CF4D-4226-8215B1C7A4A6}"/>
                </a:ext>
              </a:extLst>
            </p:cNvPr>
            <p:cNvSpPr/>
            <p:nvPr/>
          </p:nvSpPr>
          <p:spPr>
            <a:xfrm>
              <a:off x="13955134" y="4173880"/>
              <a:ext cx="92942" cy="105565"/>
            </a:xfrm>
            <a:custGeom>
              <a:avLst/>
              <a:gdLst>
                <a:gd name="connsiteX0" fmla="*/ 84416 w 92942"/>
                <a:gd name="connsiteY0" fmla="*/ 75772 h 105565"/>
                <a:gd name="connsiteX1" fmla="*/ 82702 w 92942"/>
                <a:gd name="connsiteY1" fmla="*/ 78671 h 105565"/>
                <a:gd name="connsiteX2" fmla="*/ 80302 w 92942"/>
                <a:gd name="connsiteY2" fmla="*/ 82256 h 105565"/>
                <a:gd name="connsiteX3" fmla="*/ 80239 w 92942"/>
                <a:gd name="connsiteY3" fmla="*/ 82287 h 105565"/>
                <a:gd name="connsiteX4" fmla="*/ 31797 w 92942"/>
                <a:gd name="connsiteY4" fmla="*/ 104888 h 105565"/>
                <a:gd name="connsiteX5" fmla="*/ 24035 w 92942"/>
                <a:gd name="connsiteY5" fmla="*/ 102518 h 105565"/>
                <a:gd name="connsiteX6" fmla="*/ 2837 w 92942"/>
                <a:gd name="connsiteY6" fmla="*/ 78734 h 105565"/>
                <a:gd name="connsiteX7" fmla="*/ 5799 w 92942"/>
                <a:gd name="connsiteY7" fmla="*/ 35123 h 105565"/>
                <a:gd name="connsiteX8" fmla="*/ 6952 w 92942"/>
                <a:gd name="connsiteY8" fmla="*/ 32785 h 105565"/>
                <a:gd name="connsiteX9" fmla="*/ 6952 w 92942"/>
                <a:gd name="connsiteY9" fmla="*/ 32754 h 105565"/>
                <a:gd name="connsiteX10" fmla="*/ 8667 w 92942"/>
                <a:gd name="connsiteY10" fmla="*/ 29574 h 105565"/>
                <a:gd name="connsiteX11" fmla="*/ 11223 w 92942"/>
                <a:gd name="connsiteY11" fmla="*/ 25397 h 105565"/>
                <a:gd name="connsiteX12" fmla="*/ 68955 w 92942"/>
                <a:gd name="connsiteY12" fmla="*/ 3046 h 105565"/>
                <a:gd name="connsiteX13" fmla="*/ 87160 w 92942"/>
                <a:gd name="connsiteY13" fmla="*/ 70442 h 105565"/>
                <a:gd name="connsiteX14" fmla="*/ 84416 w 92942"/>
                <a:gd name="connsiteY14" fmla="*/ 75772 h 10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942" h="105565">
                  <a:moveTo>
                    <a:pt x="84416" y="75772"/>
                  </a:moveTo>
                  <a:cubicBezTo>
                    <a:pt x="83886" y="76738"/>
                    <a:pt x="83325" y="77736"/>
                    <a:pt x="82702" y="78671"/>
                  </a:cubicBezTo>
                  <a:cubicBezTo>
                    <a:pt x="81829" y="79887"/>
                    <a:pt x="81019" y="81040"/>
                    <a:pt x="80302" y="82256"/>
                  </a:cubicBezTo>
                  <a:cubicBezTo>
                    <a:pt x="80271" y="82256"/>
                    <a:pt x="80239" y="82287"/>
                    <a:pt x="80239" y="82287"/>
                  </a:cubicBezTo>
                  <a:cubicBezTo>
                    <a:pt x="67926" y="99214"/>
                    <a:pt x="48973" y="108192"/>
                    <a:pt x="31797" y="104888"/>
                  </a:cubicBezTo>
                  <a:cubicBezTo>
                    <a:pt x="29147" y="104420"/>
                    <a:pt x="26560" y="103609"/>
                    <a:pt x="24035" y="102518"/>
                  </a:cubicBezTo>
                  <a:cubicBezTo>
                    <a:pt x="13779" y="98092"/>
                    <a:pt x="6547" y="89426"/>
                    <a:pt x="2837" y="78734"/>
                  </a:cubicBezTo>
                  <a:cubicBezTo>
                    <a:pt x="-1620" y="65890"/>
                    <a:pt x="-966" y="50086"/>
                    <a:pt x="5799" y="35123"/>
                  </a:cubicBezTo>
                  <a:cubicBezTo>
                    <a:pt x="6173" y="34312"/>
                    <a:pt x="6547" y="33533"/>
                    <a:pt x="6952" y="32785"/>
                  </a:cubicBezTo>
                  <a:cubicBezTo>
                    <a:pt x="6921" y="32754"/>
                    <a:pt x="6921" y="32754"/>
                    <a:pt x="6952" y="32754"/>
                  </a:cubicBezTo>
                  <a:cubicBezTo>
                    <a:pt x="7482" y="31663"/>
                    <a:pt x="8043" y="30603"/>
                    <a:pt x="8667" y="29574"/>
                  </a:cubicBezTo>
                  <a:cubicBezTo>
                    <a:pt x="9446" y="28109"/>
                    <a:pt x="10319" y="26738"/>
                    <a:pt x="11223" y="25397"/>
                  </a:cubicBezTo>
                  <a:cubicBezTo>
                    <a:pt x="25281" y="4449"/>
                    <a:pt x="49285" y="-5464"/>
                    <a:pt x="68955" y="3046"/>
                  </a:cubicBezTo>
                  <a:cubicBezTo>
                    <a:pt x="91399" y="12804"/>
                    <a:pt x="99535" y="42947"/>
                    <a:pt x="87160" y="70442"/>
                  </a:cubicBezTo>
                  <a:cubicBezTo>
                    <a:pt x="86287" y="72281"/>
                    <a:pt x="85414" y="74026"/>
                    <a:pt x="84416" y="75772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" name="Hình tự do: Hình 1024">
              <a:extLst>
                <a:ext uri="{FF2B5EF4-FFF2-40B4-BE49-F238E27FC236}">
                  <a16:creationId xmlns:a16="http://schemas.microsoft.com/office/drawing/2014/main" id="{527B1863-4F9B-239D-5442-E26845E33B27}"/>
                </a:ext>
              </a:extLst>
            </p:cNvPr>
            <p:cNvSpPr/>
            <p:nvPr/>
          </p:nvSpPr>
          <p:spPr>
            <a:xfrm>
              <a:off x="13837121" y="4388995"/>
              <a:ext cx="148727" cy="297183"/>
            </a:xfrm>
            <a:custGeom>
              <a:avLst/>
              <a:gdLst>
                <a:gd name="connsiteX0" fmla="*/ 45474 w 148727"/>
                <a:gd name="connsiteY0" fmla="*/ 295393 h 297183"/>
                <a:gd name="connsiteX1" fmla="*/ 1427 w 148727"/>
                <a:gd name="connsiteY1" fmla="*/ 149785 h 297183"/>
                <a:gd name="connsiteX2" fmla="*/ 7942 w 148727"/>
                <a:gd name="connsiteY2" fmla="*/ 146761 h 297183"/>
                <a:gd name="connsiteX3" fmla="*/ 10311 w 148727"/>
                <a:gd name="connsiteY3" fmla="*/ 145608 h 297183"/>
                <a:gd name="connsiteX4" fmla="*/ 37494 w 148727"/>
                <a:gd name="connsiteY4" fmla="*/ 132827 h 297183"/>
                <a:gd name="connsiteX5" fmla="*/ 44009 w 148727"/>
                <a:gd name="connsiteY5" fmla="*/ 121636 h 297183"/>
                <a:gd name="connsiteX6" fmla="*/ 42918 w 148727"/>
                <a:gd name="connsiteY6" fmla="*/ 94079 h 297183"/>
                <a:gd name="connsiteX7" fmla="*/ 39208 w 148727"/>
                <a:gd name="connsiteY7" fmla="*/ 44047 h 297183"/>
                <a:gd name="connsiteX8" fmla="*/ 136966 w 148727"/>
                <a:gd name="connsiteY8" fmla="*/ 0 h 297183"/>
                <a:gd name="connsiteX9" fmla="*/ 136623 w 148727"/>
                <a:gd name="connsiteY9" fmla="*/ 18704 h 297183"/>
                <a:gd name="connsiteX10" fmla="*/ 135563 w 148727"/>
                <a:gd name="connsiteY10" fmla="*/ 133887 h 297183"/>
                <a:gd name="connsiteX11" fmla="*/ 148188 w 148727"/>
                <a:gd name="connsiteY11" fmla="*/ 150782 h 297183"/>
                <a:gd name="connsiteX12" fmla="*/ 45474 w 148727"/>
                <a:gd name="connsiteY12" fmla="*/ 295393 h 29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727" h="297183">
                  <a:moveTo>
                    <a:pt x="45474" y="295393"/>
                  </a:moveTo>
                  <a:cubicBezTo>
                    <a:pt x="-14004" y="315842"/>
                    <a:pt x="2269" y="154492"/>
                    <a:pt x="1427" y="149785"/>
                  </a:cubicBezTo>
                  <a:cubicBezTo>
                    <a:pt x="3671" y="148757"/>
                    <a:pt x="5823" y="147728"/>
                    <a:pt x="7942" y="146761"/>
                  </a:cubicBezTo>
                  <a:cubicBezTo>
                    <a:pt x="8721" y="146387"/>
                    <a:pt x="9532" y="146013"/>
                    <a:pt x="10311" y="145608"/>
                  </a:cubicBezTo>
                  <a:cubicBezTo>
                    <a:pt x="18448" y="143332"/>
                    <a:pt x="30199" y="139218"/>
                    <a:pt x="37494" y="132827"/>
                  </a:cubicBezTo>
                  <a:cubicBezTo>
                    <a:pt x="41048" y="129648"/>
                    <a:pt x="43541" y="125938"/>
                    <a:pt x="44009" y="121636"/>
                  </a:cubicBezTo>
                  <a:cubicBezTo>
                    <a:pt x="44383" y="118830"/>
                    <a:pt x="43760" y="107390"/>
                    <a:pt x="42918" y="94079"/>
                  </a:cubicBezTo>
                  <a:cubicBezTo>
                    <a:pt x="41453" y="71666"/>
                    <a:pt x="39208" y="44047"/>
                    <a:pt x="39208" y="44047"/>
                  </a:cubicBezTo>
                  <a:lnTo>
                    <a:pt x="136966" y="0"/>
                  </a:lnTo>
                  <a:cubicBezTo>
                    <a:pt x="136966" y="0"/>
                    <a:pt x="136717" y="7419"/>
                    <a:pt x="136623" y="18704"/>
                  </a:cubicBezTo>
                  <a:cubicBezTo>
                    <a:pt x="136218" y="43549"/>
                    <a:pt x="135750" y="108606"/>
                    <a:pt x="135563" y="133887"/>
                  </a:cubicBezTo>
                  <a:cubicBezTo>
                    <a:pt x="135501" y="141711"/>
                    <a:pt x="140645" y="148632"/>
                    <a:pt x="148188" y="150782"/>
                  </a:cubicBezTo>
                  <a:cubicBezTo>
                    <a:pt x="154516" y="152591"/>
                    <a:pt x="104266" y="275131"/>
                    <a:pt x="45474" y="295393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" name="Hình tự do: Hình 1025">
              <a:extLst>
                <a:ext uri="{FF2B5EF4-FFF2-40B4-BE49-F238E27FC236}">
                  <a16:creationId xmlns:a16="http://schemas.microsoft.com/office/drawing/2014/main" id="{F13BEC2C-3A0E-49C8-1122-FA13AA05DC1A}"/>
                </a:ext>
              </a:extLst>
            </p:cNvPr>
            <p:cNvSpPr/>
            <p:nvPr/>
          </p:nvSpPr>
          <p:spPr>
            <a:xfrm>
              <a:off x="13876361" y="4388995"/>
              <a:ext cx="97726" cy="97070"/>
            </a:xfrm>
            <a:custGeom>
              <a:avLst/>
              <a:gdLst>
                <a:gd name="connsiteX0" fmla="*/ 0 w 97726"/>
                <a:gd name="connsiteY0" fmla="*/ 44047 h 97070"/>
                <a:gd name="connsiteX1" fmla="*/ 3678 w 97726"/>
                <a:gd name="connsiteY1" fmla="*/ 94079 h 97070"/>
                <a:gd name="connsiteX2" fmla="*/ 24907 w 97726"/>
                <a:gd name="connsiteY2" fmla="*/ 96823 h 97070"/>
                <a:gd name="connsiteX3" fmla="*/ 97726 w 97726"/>
                <a:gd name="connsiteY3" fmla="*/ 0 h 97070"/>
                <a:gd name="connsiteX4" fmla="*/ 0 w 97726"/>
                <a:gd name="connsiteY4" fmla="*/ 44047 h 97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26" h="97070">
                  <a:moveTo>
                    <a:pt x="0" y="44047"/>
                  </a:moveTo>
                  <a:cubicBezTo>
                    <a:pt x="0" y="44047"/>
                    <a:pt x="2213" y="71666"/>
                    <a:pt x="3678" y="94079"/>
                  </a:cubicBezTo>
                  <a:cubicBezTo>
                    <a:pt x="10442" y="96137"/>
                    <a:pt x="17581" y="97696"/>
                    <a:pt x="24907" y="96823"/>
                  </a:cubicBezTo>
                  <a:cubicBezTo>
                    <a:pt x="77557" y="90713"/>
                    <a:pt x="97726" y="0"/>
                    <a:pt x="97726" y="0"/>
                  </a:cubicBezTo>
                  <a:lnTo>
                    <a:pt x="0" y="44047"/>
                  </a:ln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" name="Hình tự do: Hình 1026">
              <a:extLst>
                <a:ext uri="{FF2B5EF4-FFF2-40B4-BE49-F238E27FC236}">
                  <a16:creationId xmlns:a16="http://schemas.microsoft.com/office/drawing/2014/main" id="{E57C301B-F1B3-F4A8-BE40-5EEA5FDBFAE1}"/>
                </a:ext>
              </a:extLst>
            </p:cNvPr>
            <p:cNvSpPr/>
            <p:nvPr/>
          </p:nvSpPr>
          <p:spPr>
            <a:xfrm>
              <a:off x="13941516" y="4355803"/>
              <a:ext cx="74800" cy="43463"/>
            </a:xfrm>
            <a:custGeom>
              <a:avLst/>
              <a:gdLst>
                <a:gd name="connsiteX0" fmla="*/ 433 w 74800"/>
                <a:gd name="connsiteY0" fmla="*/ 34533 h 43463"/>
                <a:gd name="connsiteX1" fmla="*/ 43170 w 74800"/>
                <a:gd name="connsiteY1" fmla="*/ 39583 h 43463"/>
                <a:gd name="connsiteX2" fmla="*/ 74593 w 74800"/>
                <a:gd name="connsiteY2" fmla="*/ 10093 h 43463"/>
                <a:gd name="connsiteX3" fmla="*/ 31854 w 74800"/>
                <a:gd name="connsiteY3" fmla="*/ 5074 h 43463"/>
                <a:gd name="connsiteX4" fmla="*/ 433 w 74800"/>
                <a:gd name="connsiteY4" fmla="*/ 34533 h 4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00" h="43463">
                  <a:moveTo>
                    <a:pt x="433" y="34533"/>
                  </a:moveTo>
                  <a:cubicBezTo>
                    <a:pt x="3550" y="44071"/>
                    <a:pt x="22690" y="46316"/>
                    <a:pt x="43170" y="39583"/>
                  </a:cubicBezTo>
                  <a:cubicBezTo>
                    <a:pt x="63651" y="32818"/>
                    <a:pt x="76619" y="20162"/>
                    <a:pt x="74593" y="10093"/>
                  </a:cubicBezTo>
                  <a:cubicBezTo>
                    <a:pt x="71880" y="-3249"/>
                    <a:pt x="52335" y="-1659"/>
                    <a:pt x="31854" y="5074"/>
                  </a:cubicBezTo>
                  <a:cubicBezTo>
                    <a:pt x="11374" y="11839"/>
                    <a:pt x="-2685" y="25025"/>
                    <a:pt x="433" y="34533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" name="Hình tự do: Hình 1027">
              <a:extLst>
                <a:ext uri="{FF2B5EF4-FFF2-40B4-BE49-F238E27FC236}">
                  <a16:creationId xmlns:a16="http://schemas.microsoft.com/office/drawing/2014/main" id="{C27F24E7-F725-48DE-F0CE-65CC5B9B76FE}"/>
                </a:ext>
              </a:extLst>
            </p:cNvPr>
            <p:cNvSpPr/>
            <p:nvPr/>
          </p:nvSpPr>
          <p:spPr>
            <a:xfrm>
              <a:off x="13821092" y="4290680"/>
              <a:ext cx="163795" cy="181105"/>
            </a:xfrm>
            <a:custGeom>
              <a:avLst/>
              <a:gdLst>
                <a:gd name="connsiteX0" fmla="*/ 163750 w 163795"/>
                <a:gd name="connsiteY0" fmla="*/ 39492 h 181105"/>
                <a:gd name="connsiteX1" fmla="*/ 162192 w 163795"/>
                <a:gd name="connsiteY1" fmla="*/ 64274 h 181105"/>
                <a:gd name="connsiteX2" fmla="*/ 74752 w 163795"/>
                <a:gd name="connsiteY2" fmla="*/ 181016 h 181105"/>
                <a:gd name="connsiteX3" fmla="*/ 3803 w 163795"/>
                <a:gd name="connsiteY3" fmla="*/ 108259 h 181105"/>
                <a:gd name="connsiteX4" fmla="*/ 3055 w 163795"/>
                <a:gd name="connsiteY4" fmla="*/ 104549 h 181105"/>
                <a:gd name="connsiteX5" fmla="*/ 0 w 163795"/>
                <a:gd name="connsiteY5" fmla="*/ 73564 h 181105"/>
                <a:gd name="connsiteX6" fmla="*/ 62 w 163795"/>
                <a:gd name="connsiteY6" fmla="*/ 68888 h 181105"/>
                <a:gd name="connsiteX7" fmla="*/ 311 w 163795"/>
                <a:gd name="connsiteY7" fmla="*/ 62279 h 181105"/>
                <a:gd name="connsiteX8" fmla="*/ 5673 w 163795"/>
                <a:gd name="connsiteY8" fmla="*/ 9317 h 181105"/>
                <a:gd name="connsiteX9" fmla="*/ 20013 w 163795"/>
                <a:gd name="connsiteY9" fmla="*/ 557 h 181105"/>
                <a:gd name="connsiteX10" fmla="*/ 37314 w 163795"/>
                <a:gd name="connsiteY10" fmla="*/ 5950 h 181105"/>
                <a:gd name="connsiteX11" fmla="*/ 135321 w 163795"/>
                <a:gd name="connsiteY11" fmla="*/ 9036 h 181105"/>
                <a:gd name="connsiteX12" fmla="*/ 163750 w 163795"/>
                <a:gd name="connsiteY12" fmla="*/ 39492 h 18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795" h="181105">
                  <a:moveTo>
                    <a:pt x="163750" y="39492"/>
                  </a:moveTo>
                  <a:cubicBezTo>
                    <a:pt x="163314" y="47285"/>
                    <a:pt x="162690" y="55795"/>
                    <a:pt x="162192" y="64274"/>
                  </a:cubicBezTo>
                  <a:cubicBezTo>
                    <a:pt x="158513" y="131233"/>
                    <a:pt x="121074" y="183572"/>
                    <a:pt x="74752" y="181016"/>
                  </a:cubicBezTo>
                  <a:cubicBezTo>
                    <a:pt x="39932" y="179115"/>
                    <a:pt x="13280" y="150747"/>
                    <a:pt x="3803" y="108259"/>
                  </a:cubicBezTo>
                  <a:cubicBezTo>
                    <a:pt x="3553" y="107074"/>
                    <a:pt x="3273" y="105796"/>
                    <a:pt x="3055" y="104549"/>
                  </a:cubicBezTo>
                  <a:cubicBezTo>
                    <a:pt x="1153" y="94886"/>
                    <a:pt x="125" y="84474"/>
                    <a:pt x="0" y="73564"/>
                  </a:cubicBezTo>
                  <a:cubicBezTo>
                    <a:pt x="0" y="72005"/>
                    <a:pt x="0" y="70478"/>
                    <a:pt x="62" y="68888"/>
                  </a:cubicBezTo>
                  <a:cubicBezTo>
                    <a:pt x="94" y="66675"/>
                    <a:pt x="187" y="64461"/>
                    <a:pt x="311" y="62279"/>
                  </a:cubicBezTo>
                  <a:cubicBezTo>
                    <a:pt x="1184" y="46288"/>
                    <a:pt x="3117" y="24467"/>
                    <a:pt x="5673" y="9317"/>
                  </a:cubicBezTo>
                  <a:cubicBezTo>
                    <a:pt x="6733" y="2583"/>
                    <a:pt x="13591" y="-1562"/>
                    <a:pt x="20013" y="557"/>
                  </a:cubicBezTo>
                  <a:cubicBezTo>
                    <a:pt x="24813" y="2084"/>
                    <a:pt x="30518" y="3924"/>
                    <a:pt x="37314" y="5950"/>
                  </a:cubicBezTo>
                  <a:cubicBezTo>
                    <a:pt x="62127" y="13369"/>
                    <a:pt x="105177" y="8381"/>
                    <a:pt x="135321" y="9036"/>
                  </a:cubicBezTo>
                  <a:cubicBezTo>
                    <a:pt x="151717" y="9410"/>
                    <a:pt x="164654" y="23126"/>
                    <a:pt x="163750" y="39492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9" name="Hình tự do: Hình 1028">
              <a:extLst>
                <a:ext uri="{FF2B5EF4-FFF2-40B4-BE49-F238E27FC236}">
                  <a16:creationId xmlns:a16="http://schemas.microsoft.com/office/drawing/2014/main" id="{1D5A452F-610F-F983-127C-E1C662100ECB}"/>
                </a:ext>
              </a:extLst>
            </p:cNvPr>
            <p:cNvSpPr/>
            <p:nvPr/>
          </p:nvSpPr>
          <p:spPr>
            <a:xfrm>
              <a:off x="13850289" y="4412147"/>
              <a:ext cx="58304" cy="33783"/>
            </a:xfrm>
            <a:custGeom>
              <a:avLst/>
              <a:gdLst>
                <a:gd name="connsiteX0" fmla="*/ 58304 w 58304"/>
                <a:gd name="connsiteY0" fmla="*/ 8394 h 33783"/>
                <a:gd name="connsiteX1" fmla="*/ 27973 w 58304"/>
                <a:gd name="connsiteY1" fmla="*/ 1786 h 33783"/>
                <a:gd name="connsiteX2" fmla="*/ 23204 w 58304"/>
                <a:gd name="connsiteY2" fmla="*/ 3781 h 33783"/>
                <a:gd name="connsiteX3" fmla="*/ 18248 w 58304"/>
                <a:gd name="connsiteY3" fmla="*/ 134 h 33783"/>
                <a:gd name="connsiteX4" fmla="*/ 386 w 58304"/>
                <a:gd name="connsiteY4" fmla="*/ 820 h 33783"/>
                <a:gd name="connsiteX5" fmla="*/ 4749 w 58304"/>
                <a:gd name="connsiteY5" fmla="*/ 22266 h 33783"/>
                <a:gd name="connsiteX6" fmla="*/ 5654 w 58304"/>
                <a:gd name="connsiteY6" fmla="*/ 23389 h 33783"/>
                <a:gd name="connsiteX7" fmla="*/ 41253 w 58304"/>
                <a:gd name="connsiteY7" fmla="*/ 30589 h 33783"/>
                <a:gd name="connsiteX8" fmla="*/ 48516 w 58304"/>
                <a:gd name="connsiteY8" fmla="*/ 24854 h 33783"/>
                <a:gd name="connsiteX9" fmla="*/ 58304 w 58304"/>
                <a:gd name="connsiteY9" fmla="*/ 8394 h 3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304" h="33783">
                  <a:moveTo>
                    <a:pt x="58304" y="8394"/>
                  </a:moveTo>
                  <a:cubicBezTo>
                    <a:pt x="58304" y="8394"/>
                    <a:pt x="32774" y="-209"/>
                    <a:pt x="27973" y="1786"/>
                  </a:cubicBezTo>
                  <a:cubicBezTo>
                    <a:pt x="23204" y="3781"/>
                    <a:pt x="23204" y="3781"/>
                    <a:pt x="23204" y="3781"/>
                  </a:cubicBezTo>
                  <a:cubicBezTo>
                    <a:pt x="23204" y="3781"/>
                    <a:pt x="20492" y="664"/>
                    <a:pt x="18248" y="134"/>
                  </a:cubicBezTo>
                  <a:cubicBezTo>
                    <a:pt x="16003" y="-396"/>
                    <a:pt x="386" y="820"/>
                    <a:pt x="386" y="820"/>
                  </a:cubicBezTo>
                  <a:cubicBezTo>
                    <a:pt x="386" y="820"/>
                    <a:pt x="-1921" y="12353"/>
                    <a:pt x="4749" y="22266"/>
                  </a:cubicBezTo>
                  <a:cubicBezTo>
                    <a:pt x="5124" y="22827"/>
                    <a:pt x="5342" y="23014"/>
                    <a:pt x="5654" y="23389"/>
                  </a:cubicBezTo>
                  <a:cubicBezTo>
                    <a:pt x="14289" y="33675"/>
                    <a:pt x="29376" y="36824"/>
                    <a:pt x="41253" y="30589"/>
                  </a:cubicBezTo>
                  <a:cubicBezTo>
                    <a:pt x="43684" y="29343"/>
                    <a:pt x="46833" y="26568"/>
                    <a:pt x="48516" y="24854"/>
                  </a:cubicBezTo>
                  <a:cubicBezTo>
                    <a:pt x="55748" y="17372"/>
                    <a:pt x="58304" y="8394"/>
                    <a:pt x="58304" y="8394"/>
                  </a:cubicBezTo>
                  <a:close/>
                </a:path>
              </a:pathLst>
            </a:custGeom>
            <a:solidFill>
              <a:srgbClr val="E96362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Hình tự do: Hình 1029">
              <a:extLst>
                <a:ext uri="{FF2B5EF4-FFF2-40B4-BE49-F238E27FC236}">
                  <a16:creationId xmlns:a16="http://schemas.microsoft.com/office/drawing/2014/main" id="{0D165667-4978-8E0E-03F7-50F3F8D10673}"/>
                </a:ext>
              </a:extLst>
            </p:cNvPr>
            <p:cNvSpPr/>
            <p:nvPr/>
          </p:nvSpPr>
          <p:spPr>
            <a:xfrm>
              <a:off x="13850675" y="4412967"/>
              <a:ext cx="57918" cy="26163"/>
            </a:xfrm>
            <a:custGeom>
              <a:avLst/>
              <a:gdLst>
                <a:gd name="connsiteX0" fmla="*/ 0 w 57918"/>
                <a:gd name="connsiteY0" fmla="*/ 0 h 26163"/>
                <a:gd name="connsiteX1" fmla="*/ 57918 w 57918"/>
                <a:gd name="connsiteY1" fmla="*/ 7575 h 26163"/>
                <a:gd name="connsiteX2" fmla="*/ 22849 w 57918"/>
                <a:gd name="connsiteY2" fmla="*/ 25842 h 26163"/>
                <a:gd name="connsiteX3" fmla="*/ 0 w 57918"/>
                <a:gd name="connsiteY3" fmla="*/ 0 h 26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18" h="26163">
                  <a:moveTo>
                    <a:pt x="0" y="0"/>
                  </a:moveTo>
                  <a:cubicBezTo>
                    <a:pt x="0" y="0"/>
                    <a:pt x="22849" y="14308"/>
                    <a:pt x="57918" y="7575"/>
                  </a:cubicBezTo>
                  <a:cubicBezTo>
                    <a:pt x="57918" y="7575"/>
                    <a:pt x="47102" y="29022"/>
                    <a:pt x="22849" y="25842"/>
                  </a:cubicBezTo>
                  <a:cubicBezTo>
                    <a:pt x="2182" y="2316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Hình tự do: Hình 1030">
              <a:extLst>
                <a:ext uri="{FF2B5EF4-FFF2-40B4-BE49-F238E27FC236}">
                  <a16:creationId xmlns:a16="http://schemas.microsoft.com/office/drawing/2014/main" id="{2552074A-7AD1-BD7E-6DD0-BD84F41BF435}"/>
                </a:ext>
              </a:extLst>
            </p:cNvPr>
            <p:cNvSpPr/>
            <p:nvPr/>
          </p:nvSpPr>
          <p:spPr>
            <a:xfrm>
              <a:off x="13867635" y="4369884"/>
              <a:ext cx="15340" cy="22299"/>
            </a:xfrm>
            <a:custGeom>
              <a:avLst/>
              <a:gdLst>
                <a:gd name="connsiteX0" fmla="*/ 8445 w 15340"/>
                <a:gd name="connsiteY0" fmla="*/ 22104 h 22299"/>
                <a:gd name="connsiteX1" fmla="*/ 4175 w 15340"/>
                <a:gd name="connsiteY1" fmla="*/ 21137 h 22299"/>
                <a:gd name="connsiteX2" fmla="*/ 154 w 15340"/>
                <a:gd name="connsiteY2" fmla="*/ 16368 h 22299"/>
                <a:gd name="connsiteX3" fmla="*/ 5640 w 15340"/>
                <a:gd name="connsiteY3" fmla="*/ 2091 h 22299"/>
                <a:gd name="connsiteX4" fmla="*/ 11158 w 15340"/>
                <a:gd name="connsiteY4" fmla="*/ 189 h 22299"/>
                <a:gd name="connsiteX5" fmla="*/ 11158 w 15340"/>
                <a:gd name="connsiteY5" fmla="*/ 189 h 22299"/>
                <a:gd name="connsiteX6" fmla="*/ 15334 w 15340"/>
                <a:gd name="connsiteY6" fmla="*/ 4304 h 22299"/>
                <a:gd name="connsiteX7" fmla="*/ 14119 w 15340"/>
                <a:gd name="connsiteY7" fmla="*/ 19579 h 22299"/>
                <a:gd name="connsiteX8" fmla="*/ 8445 w 15340"/>
                <a:gd name="connsiteY8" fmla="*/ 22104 h 2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40" h="22299">
                  <a:moveTo>
                    <a:pt x="8445" y="22104"/>
                  </a:moveTo>
                  <a:lnTo>
                    <a:pt x="4175" y="21137"/>
                  </a:lnTo>
                  <a:cubicBezTo>
                    <a:pt x="1307" y="20483"/>
                    <a:pt x="-563" y="18269"/>
                    <a:pt x="154" y="16368"/>
                  </a:cubicBezTo>
                  <a:lnTo>
                    <a:pt x="5640" y="2091"/>
                  </a:lnTo>
                  <a:cubicBezTo>
                    <a:pt x="6263" y="439"/>
                    <a:pt x="8664" y="-403"/>
                    <a:pt x="11158" y="189"/>
                  </a:cubicBezTo>
                  <a:lnTo>
                    <a:pt x="11158" y="189"/>
                  </a:lnTo>
                  <a:cubicBezTo>
                    <a:pt x="13652" y="750"/>
                    <a:pt x="15459" y="2559"/>
                    <a:pt x="15334" y="4304"/>
                  </a:cubicBezTo>
                  <a:lnTo>
                    <a:pt x="14119" y="19579"/>
                  </a:lnTo>
                  <a:cubicBezTo>
                    <a:pt x="13963" y="21605"/>
                    <a:pt x="11314" y="22790"/>
                    <a:pt x="8445" y="22104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Hình tự do: Hình 1031">
              <a:extLst>
                <a:ext uri="{FF2B5EF4-FFF2-40B4-BE49-F238E27FC236}">
                  <a16:creationId xmlns:a16="http://schemas.microsoft.com/office/drawing/2014/main" id="{795C0E54-6583-3CEB-48B8-8DEBE93BDCE5}"/>
                </a:ext>
              </a:extLst>
            </p:cNvPr>
            <p:cNvSpPr/>
            <p:nvPr/>
          </p:nvSpPr>
          <p:spPr>
            <a:xfrm>
              <a:off x="13919041" y="4347937"/>
              <a:ext cx="11867" cy="16126"/>
            </a:xfrm>
            <a:custGeom>
              <a:avLst/>
              <a:gdLst>
                <a:gd name="connsiteX0" fmla="*/ 11779 w 11867"/>
                <a:gd name="connsiteY0" fmla="*/ 8825 h 16126"/>
                <a:gd name="connsiteX1" fmla="*/ 4921 w 11867"/>
                <a:gd name="connsiteY1" fmla="*/ 16088 h 16126"/>
                <a:gd name="connsiteX2" fmla="*/ 89 w 11867"/>
                <a:gd name="connsiteY2" fmla="*/ 7329 h 16126"/>
                <a:gd name="connsiteX3" fmla="*/ 6947 w 11867"/>
                <a:gd name="connsiteY3" fmla="*/ 34 h 16126"/>
                <a:gd name="connsiteX4" fmla="*/ 11779 w 11867"/>
                <a:gd name="connsiteY4" fmla="*/ 8825 h 1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67" h="16126">
                  <a:moveTo>
                    <a:pt x="11779" y="8825"/>
                  </a:moveTo>
                  <a:cubicBezTo>
                    <a:pt x="11218" y="13251"/>
                    <a:pt x="8163" y="16524"/>
                    <a:pt x="4921" y="16088"/>
                  </a:cubicBezTo>
                  <a:cubicBezTo>
                    <a:pt x="1679" y="15683"/>
                    <a:pt x="-472" y="11755"/>
                    <a:pt x="89" y="7329"/>
                  </a:cubicBezTo>
                  <a:cubicBezTo>
                    <a:pt x="650" y="2871"/>
                    <a:pt x="3705" y="-371"/>
                    <a:pt x="6947" y="34"/>
                  </a:cubicBezTo>
                  <a:cubicBezTo>
                    <a:pt x="10189" y="470"/>
                    <a:pt x="12340" y="4398"/>
                    <a:pt x="11779" y="8825"/>
                  </a:cubicBezTo>
                  <a:close/>
                </a:path>
              </a:pathLst>
            </a:custGeom>
            <a:solidFill>
              <a:srgbClr val="4F1D3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Hình tự do: Hình 1032">
              <a:extLst>
                <a:ext uri="{FF2B5EF4-FFF2-40B4-BE49-F238E27FC236}">
                  <a16:creationId xmlns:a16="http://schemas.microsoft.com/office/drawing/2014/main" id="{78016EA4-9EDB-D3D4-B179-1385847B3116}"/>
                </a:ext>
              </a:extLst>
            </p:cNvPr>
            <p:cNvSpPr/>
            <p:nvPr/>
          </p:nvSpPr>
          <p:spPr>
            <a:xfrm>
              <a:off x="13908624" y="4323198"/>
              <a:ext cx="42644" cy="15795"/>
            </a:xfrm>
            <a:custGeom>
              <a:avLst/>
              <a:gdLst>
                <a:gd name="connsiteX0" fmla="*/ 0 w 42644"/>
                <a:gd name="connsiteY0" fmla="*/ 10278 h 15795"/>
                <a:gd name="connsiteX1" fmla="*/ 1279 w 42644"/>
                <a:gd name="connsiteY1" fmla="*/ 8408 h 15795"/>
                <a:gd name="connsiteX2" fmla="*/ 5580 w 42644"/>
                <a:gd name="connsiteY2" fmla="*/ 4418 h 15795"/>
                <a:gd name="connsiteX3" fmla="*/ 9009 w 42644"/>
                <a:gd name="connsiteY3" fmla="*/ 2391 h 15795"/>
                <a:gd name="connsiteX4" fmla="*/ 13156 w 42644"/>
                <a:gd name="connsiteY4" fmla="*/ 833 h 15795"/>
                <a:gd name="connsiteX5" fmla="*/ 17924 w 42644"/>
                <a:gd name="connsiteY5" fmla="*/ 85 h 15795"/>
                <a:gd name="connsiteX6" fmla="*/ 22912 w 42644"/>
                <a:gd name="connsiteY6" fmla="*/ 241 h 15795"/>
                <a:gd name="connsiteX7" fmla="*/ 27775 w 42644"/>
                <a:gd name="connsiteY7" fmla="*/ 1425 h 15795"/>
                <a:gd name="connsiteX8" fmla="*/ 32139 w 42644"/>
                <a:gd name="connsiteY8" fmla="*/ 3451 h 15795"/>
                <a:gd name="connsiteX9" fmla="*/ 35725 w 42644"/>
                <a:gd name="connsiteY9" fmla="*/ 6070 h 15795"/>
                <a:gd name="connsiteX10" fmla="*/ 38499 w 42644"/>
                <a:gd name="connsiteY10" fmla="*/ 8875 h 15795"/>
                <a:gd name="connsiteX11" fmla="*/ 40463 w 42644"/>
                <a:gd name="connsiteY11" fmla="*/ 11525 h 15795"/>
                <a:gd name="connsiteX12" fmla="*/ 41710 w 42644"/>
                <a:gd name="connsiteY12" fmla="*/ 13769 h 15795"/>
                <a:gd name="connsiteX13" fmla="*/ 42645 w 42644"/>
                <a:gd name="connsiteY13" fmla="*/ 15796 h 15795"/>
                <a:gd name="connsiteX14" fmla="*/ 40618 w 42644"/>
                <a:gd name="connsiteY14" fmla="*/ 14985 h 15795"/>
                <a:gd name="connsiteX15" fmla="*/ 38436 w 42644"/>
                <a:gd name="connsiteY15" fmla="*/ 13987 h 15795"/>
                <a:gd name="connsiteX16" fmla="*/ 35693 w 42644"/>
                <a:gd name="connsiteY16" fmla="*/ 12803 h 15795"/>
                <a:gd name="connsiteX17" fmla="*/ 32545 w 42644"/>
                <a:gd name="connsiteY17" fmla="*/ 11494 h 15795"/>
                <a:gd name="connsiteX18" fmla="*/ 29147 w 42644"/>
                <a:gd name="connsiteY18" fmla="*/ 10247 h 15795"/>
                <a:gd name="connsiteX19" fmla="*/ 25531 w 42644"/>
                <a:gd name="connsiteY19" fmla="*/ 9249 h 15795"/>
                <a:gd name="connsiteX20" fmla="*/ 21790 w 42644"/>
                <a:gd name="connsiteY20" fmla="*/ 8563 h 15795"/>
                <a:gd name="connsiteX21" fmla="*/ 18018 w 42644"/>
                <a:gd name="connsiteY21" fmla="*/ 8221 h 15795"/>
                <a:gd name="connsiteX22" fmla="*/ 14277 w 42644"/>
                <a:gd name="connsiteY22" fmla="*/ 8189 h 15795"/>
                <a:gd name="connsiteX23" fmla="*/ 10693 w 42644"/>
                <a:gd name="connsiteY23" fmla="*/ 8470 h 15795"/>
                <a:gd name="connsiteX24" fmla="*/ 7357 w 42644"/>
                <a:gd name="connsiteY24" fmla="*/ 8906 h 15795"/>
                <a:gd name="connsiteX25" fmla="*/ 2089 w 42644"/>
                <a:gd name="connsiteY25" fmla="*/ 9842 h 15795"/>
                <a:gd name="connsiteX26" fmla="*/ 0 w 42644"/>
                <a:gd name="connsiteY26" fmla="*/ 10278 h 1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644" h="15795">
                  <a:moveTo>
                    <a:pt x="0" y="10278"/>
                  </a:moveTo>
                  <a:cubicBezTo>
                    <a:pt x="0" y="10278"/>
                    <a:pt x="374" y="9530"/>
                    <a:pt x="1279" y="8408"/>
                  </a:cubicBezTo>
                  <a:cubicBezTo>
                    <a:pt x="2151" y="7285"/>
                    <a:pt x="3585" y="5820"/>
                    <a:pt x="5580" y="4418"/>
                  </a:cubicBezTo>
                  <a:cubicBezTo>
                    <a:pt x="6578" y="3669"/>
                    <a:pt x="7732" y="3015"/>
                    <a:pt x="9009" y="2391"/>
                  </a:cubicBezTo>
                  <a:cubicBezTo>
                    <a:pt x="10256" y="1799"/>
                    <a:pt x="11690" y="1269"/>
                    <a:pt x="13156" y="833"/>
                  </a:cubicBezTo>
                  <a:cubicBezTo>
                    <a:pt x="14683" y="490"/>
                    <a:pt x="16273" y="116"/>
                    <a:pt x="17924" y="85"/>
                  </a:cubicBezTo>
                  <a:cubicBezTo>
                    <a:pt x="19577" y="-103"/>
                    <a:pt x="21229" y="53"/>
                    <a:pt x="22912" y="241"/>
                  </a:cubicBezTo>
                  <a:cubicBezTo>
                    <a:pt x="24596" y="396"/>
                    <a:pt x="26186" y="989"/>
                    <a:pt x="27775" y="1425"/>
                  </a:cubicBezTo>
                  <a:cubicBezTo>
                    <a:pt x="29303" y="1955"/>
                    <a:pt x="30737" y="2734"/>
                    <a:pt x="32139" y="3451"/>
                  </a:cubicBezTo>
                  <a:cubicBezTo>
                    <a:pt x="33449" y="4262"/>
                    <a:pt x="34633" y="5197"/>
                    <a:pt x="35725" y="6070"/>
                  </a:cubicBezTo>
                  <a:cubicBezTo>
                    <a:pt x="36846" y="6911"/>
                    <a:pt x="37657" y="8003"/>
                    <a:pt x="38499" y="8875"/>
                  </a:cubicBezTo>
                  <a:cubicBezTo>
                    <a:pt x="39309" y="9779"/>
                    <a:pt x="39995" y="10652"/>
                    <a:pt x="40463" y="11525"/>
                  </a:cubicBezTo>
                  <a:cubicBezTo>
                    <a:pt x="40993" y="12366"/>
                    <a:pt x="41397" y="13146"/>
                    <a:pt x="41710" y="13769"/>
                  </a:cubicBezTo>
                  <a:cubicBezTo>
                    <a:pt x="42364" y="15016"/>
                    <a:pt x="42645" y="15796"/>
                    <a:pt x="42645" y="15796"/>
                  </a:cubicBezTo>
                  <a:cubicBezTo>
                    <a:pt x="42645" y="15796"/>
                    <a:pt x="41866" y="15515"/>
                    <a:pt x="40618" y="14985"/>
                  </a:cubicBezTo>
                  <a:cubicBezTo>
                    <a:pt x="39995" y="14704"/>
                    <a:pt x="39247" y="14393"/>
                    <a:pt x="38436" y="13987"/>
                  </a:cubicBezTo>
                  <a:cubicBezTo>
                    <a:pt x="37657" y="13551"/>
                    <a:pt x="36690" y="13239"/>
                    <a:pt x="35693" y="12803"/>
                  </a:cubicBezTo>
                  <a:cubicBezTo>
                    <a:pt x="34664" y="12429"/>
                    <a:pt x="33698" y="11868"/>
                    <a:pt x="32545" y="11494"/>
                  </a:cubicBezTo>
                  <a:cubicBezTo>
                    <a:pt x="31422" y="11120"/>
                    <a:pt x="30301" y="10683"/>
                    <a:pt x="29147" y="10247"/>
                  </a:cubicBezTo>
                  <a:cubicBezTo>
                    <a:pt x="27931" y="9966"/>
                    <a:pt x="26746" y="9592"/>
                    <a:pt x="25531" y="9249"/>
                  </a:cubicBezTo>
                  <a:cubicBezTo>
                    <a:pt x="24252" y="9093"/>
                    <a:pt x="23068" y="8626"/>
                    <a:pt x="21790" y="8563"/>
                  </a:cubicBezTo>
                  <a:cubicBezTo>
                    <a:pt x="20543" y="8408"/>
                    <a:pt x="19265" y="8221"/>
                    <a:pt x="18018" y="8221"/>
                  </a:cubicBezTo>
                  <a:cubicBezTo>
                    <a:pt x="16771" y="8096"/>
                    <a:pt x="15525" y="8221"/>
                    <a:pt x="14277" y="8189"/>
                  </a:cubicBezTo>
                  <a:cubicBezTo>
                    <a:pt x="13062" y="8283"/>
                    <a:pt x="11846" y="8314"/>
                    <a:pt x="10693" y="8470"/>
                  </a:cubicBezTo>
                  <a:cubicBezTo>
                    <a:pt x="9508" y="8595"/>
                    <a:pt x="8386" y="8719"/>
                    <a:pt x="7357" y="8906"/>
                  </a:cubicBezTo>
                  <a:cubicBezTo>
                    <a:pt x="5238" y="9187"/>
                    <a:pt x="3429" y="9561"/>
                    <a:pt x="2089" y="9842"/>
                  </a:cubicBezTo>
                  <a:cubicBezTo>
                    <a:pt x="779" y="10122"/>
                    <a:pt x="0" y="10278"/>
                    <a:pt x="0" y="10278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" name="Hình tự do: Hình 1033">
              <a:extLst>
                <a:ext uri="{FF2B5EF4-FFF2-40B4-BE49-F238E27FC236}">
                  <a16:creationId xmlns:a16="http://schemas.microsoft.com/office/drawing/2014/main" id="{9B9033A6-B425-15D7-A7F9-4A40E6B3B97D}"/>
                </a:ext>
              </a:extLst>
            </p:cNvPr>
            <p:cNvSpPr/>
            <p:nvPr/>
          </p:nvSpPr>
          <p:spPr>
            <a:xfrm>
              <a:off x="13840798" y="4336715"/>
              <a:ext cx="11889" cy="16127"/>
            </a:xfrm>
            <a:custGeom>
              <a:avLst/>
              <a:gdLst>
                <a:gd name="connsiteX0" fmla="*/ 11809 w 11889"/>
                <a:gd name="connsiteY0" fmla="*/ 8825 h 16127"/>
                <a:gd name="connsiteX1" fmla="*/ 4920 w 11889"/>
                <a:gd name="connsiteY1" fmla="*/ 16088 h 16127"/>
                <a:gd name="connsiteX2" fmla="*/ 88 w 11889"/>
                <a:gd name="connsiteY2" fmla="*/ 7329 h 16127"/>
                <a:gd name="connsiteX3" fmla="*/ 6947 w 11889"/>
                <a:gd name="connsiteY3" fmla="*/ 34 h 16127"/>
                <a:gd name="connsiteX4" fmla="*/ 11809 w 11889"/>
                <a:gd name="connsiteY4" fmla="*/ 8825 h 1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89" h="16127">
                  <a:moveTo>
                    <a:pt x="11809" y="8825"/>
                  </a:moveTo>
                  <a:cubicBezTo>
                    <a:pt x="11248" y="13251"/>
                    <a:pt x="8162" y="16525"/>
                    <a:pt x="4920" y="16088"/>
                  </a:cubicBezTo>
                  <a:cubicBezTo>
                    <a:pt x="1709" y="15683"/>
                    <a:pt x="-473" y="11755"/>
                    <a:pt x="88" y="7329"/>
                  </a:cubicBezTo>
                  <a:cubicBezTo>
                    <a:pt x="650" y="2871"/>
                    <a:pt x="3704" y="-371"/>
                    <a:pt x="6947" y="34"/>
                  </a:cubicBezTo>
                  <a:cubicBezTo>
                    <a:pt x="10188" y="471"/>
                    <a:pt x="12339" y="4398"/>
                    <a:pt x="11809" y="8825"/>
                  </a:cubicBezTo>
                  <a:close/>
                </a:path>
              </a:pathLst>
            </a:custGeom>
            <a:solidFill>
              <a:srgbClr val="4F1D3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Hình tự do: Hình 1034">
              <a:extLst>
                <a:ext uri="{FF2B5EF4-FFF2-40B4-BE49-F238E27FC236}">
                  <a16:creationId xmlns:a16="http://schemas.microsoft.com/office/drawing/2014/main" id="{887F4223-2393-2E6A-8B8E-2B612BF9A785}"/>
                </a:ext>
              </a:extLst>
            </p:cNvPr>
            <p:cNvSpPr/>
            <p:nvPr/>
          </p:nvSpPr>
          <p:spPr>
            <a:xfrm>
              <a:off x="13830381" y="4311976"/>
              <a:ext cx="42675" cy="15795"/>
            </a:xfrm>
            <a:custGeom>
              <a:avLst/>
              <a:gdLst>
                <a:gd name="connsiteX0" fmla="*/ 0 w 42675"/>
                <a:gd name="connsiteY0" fmla="*/ 10278 h 15795"/>
                <a:gd name="connsiteX1" fmla="*/ 1278 w 42675"/>
                <a:gd name="connsiteY1" fmla="*/ 8407 h 15795"/>
                <a:gd name="connsiteX2" fmla="*/ 5580 w 42675"/>
                <a:gd name="connsiteY2" fmla="*/ 4418 h 15795"/>
                <a:gd name="connsiteX3" fmla="*/ 9009 w 42675"/>
                <a:gd name="connsiteY3" fmla="*/ 2391 h 15795"/>
                <a:gd name="connsiteX4" fmla="*/ 13186 w 42675"/>
                <a:gd name="connsiteY4" fmla="*/ 864 h 15795"/>
                <a:gd name="connsiteX5" fmla="*/ 17924 w 42675"/>
                <a:gd name="connsiteY5" fmla="*/ 85 h 15795"/>
                <a:gd name="connsiteX6" fmla="*/ 22911 w 42675"/>
                <a:gd name="connsiteY6" fmla="*/ 240 h 15795"/>
                <a:gd name="connsiteX7" fmla="*/ 27775 w 42675"/>
                <a:gd name="connsiteY7" fmla="*/ 1425 h 15795"/>
                <a:gd name="connsiteX8" fmla="*/ 32139 w 42675"/>
                <a:gd name="connsiteY8" fmla="*/ 3451 h 15795"/>
                <a:gd name="connsiteX9" fmla="*/ 35755 w 42675"/>
                <a:gd name="connsiteY9" fmla="*/ 6069 h 15795"/>
                <a:gd name="connsiteX10" fmla="*/ 38498 w 42675"/>
                <a:gd name="connsiteY10" fmla="*/ 8875 h 15795"/>
                <a:gd name="connsiteX11" fmla="*/ 40462 w 42675"/>
                <a:gd name="connsiteY11" fmla="*/ 11525 h 15795"/>
                <a:gd name="connsiteX12" fmla="*/ 41740 w 42675"/>
                <a:gd name="connsiteY12" fmla="*/ 13769 h 15795"/>
                <a:gd name="connsiteX13" fmla="*/ 42675 w 42675"/>
                <a:gd name="connsiteY13" fmla="*/ 15795 h 15795"/>
                <a:gd name="connsiteX14" fmla="*/ 40618 w 42675"/>
                <a:gd name="connsiteY14" fmla="*/ 14985 h 15795"/>
                <a:gd name="connsiteX15" fmla="*/ 38436 w 42675"/>
                <a:gd name="connsiteY15" fmla="*/ 13987 h 15795"/>
                <a:gd name="connsiteX16" fmla="*/ 35693 w 42675"/>
                <a:gd name="connsiteY16" fmla="*/ 12834 h 15795"/>
                <a:gd name="connsiteX17" fmla="*/ 32575 w 42675"/>
                <a:gd name="connsiteY17" fmla="*/ 11493 h 15795"/>
                <a:gd name="connsiteX18" fmla="*/ 29146 w 42675"/>
                <a:gd name="connsiteY18" fmla="*/ 10247 h 15795"/>
                <a:gd name="connsiteX19" fmla="*/ 25530 w 42675"/>
                <a:gd name="connsiteY19" fmla="*/ 9249 h 15795"/>
                <a:gd name="connsiteX20" fmla="*/ 21790 w 42675"/>
                <a:gd name="connsiteY20" fmla="*/ 8595 h 15795"/>
                <a:gd name="connsiteX21" fmla="*/ 18018 w 42675"/>
                <a:gd name="connsiteY21" fmla="*/ 8252 h 15795"/>
                <a:gd name="connsiteX22" fmla="*/ 14277 w 42675"/>
                <a:gd name="connsiteY22" fmla="*/ 8189 h 15795"/>
                <a:gd name="connsiteX23" fmla="*/ 10692 w 42675"/>
                <a:gd name="connsiteY23" fmla="*/ 8470 h 15795"/>
                <a:gd name="connsiteX24" fmla="*/ 7356 w 42675"/>
                <a:gd name="connsiteY24" fmla="*/ 8906 h 15795"/>
                <a:gd name="connsiteX25" fmla="*/ 2120 w 42675"/>
                <a:gd name="connsiteY25" fmla="*/ 9842 h 15795"/>
                <a:gd name="connsiteX26" fmla="*/ 0 w 42675"/>
                <a:gd name="connsiteY26" fmla="*/ 10278 h 1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675" h="15795">
                  <a:moveTo>
                    <a:pt x="0" y="10278"/>
                  </a:moveTo>
                  <a:cubicBezTo>
                    <a:pt x="0" y="10278"/>
                    <a:pt x="374" y="9530"/>
                    <a:pt x="1278" y="8407"/>
                  </a:cubicBezTo>
                  <a:cubicBezTo>
                    <a:pt x="2182" y="7285"/>
                    <a:pt x="3585" y="5820"/>
                    <a:pt x="5580" y="4418"/>
                  </a:cubicBezTo>
                  <a:cubicBezTo>
                    <a:pt x="6577" y="3669"/>
                    <a:pt x="7731" y="3015"/>
                    <a:pt x="9009" y="2391"/>
                  </a:cubicBezTo>
                  <a:cubicBezTo>
                    <a:pt x="10256" y="1799"/>
                    <a:pt x="11690" y="1269"/>
                    <a:pt x="13186" y="864"/>
                  </a:cubicBezTo>
                  <a:cubicBezTo>
                    <a:pt x="14682" y="490"/>
                    <a:pt x="16272" y="116"/>
                    <a:pt x="17924" y="85"/>
                  </a:cubicBezTo>
                  <a:cubicBezTo>
                    <a:pt x="19577" y="-103"/>
                    <a:pt x="21229" y="53"/>
                    <a:pt x="22911" y="240"/>
                  </a:cubicBezTo>
                  <a:cubicBezTo>
                    <a:pt x="24595" y="396"/>
                    <a:pt x="26185" y="988"/>
                    <a:pt x="27775" y="1425"/>
                  </a:cubicBezTo>
                  <a:cubicBezTo>
                    <a:pt x="29333" y="1986"/>
                    <a:pt x="30767" y="2765"/>
                    <a:pt x="32139" y="3451"/>
                  </a:cubicBezTo>
                  <a:cubicBezTo>
                    <a:pt x="33448" y="4262"/>
                    <a:pt x="34632" y="5197"/>
                    <a:pt x="35755" y="6069"/>
                  </a:cubicBezTo>
                  <a:cubicBezTo>
                    <a:pt x="36846" y="6942"/>
                    <a:pt x="37687" y="8002"/>
                    <a:pt x="38498" y="8875"/>
                  </a:cubicBezTo>
                  <a:cubicBezTo>
                    <a:pt x="39308" y="9779"/>
                    <a:pt x="39995" y="10652"/>
                    <a:pt x="40462" y="11525"/>
                  </a:cubicBezTo>
                  <a:cubicBezTo>
                    <a:pt x="40992" y="12366"/>
                    <a:pt x="41397" y="13146"/>
                    <a:pt x="41740" y="13769"/>
                  </a:cubicBezTo>
                  <a:cubicBezTo>
                    <a:pt x="42394" y="15016"/>
                    <a:pt x="42675" y="15795"/>
                    <a:pt x="42675" y="15795"/>
                  </a:cubicBezTo>
                  <a:cubicBezTo>
                    <a:pt x="42675" y="15795"/>
                    <a:pt x="41865" y="15546"/>
                    <a:pt x="40618" y="14985"/>
                  </a:cubicBezTo>
                  <a:cubicBezTo>
                    <a:pt x="39995" y="14704"/>
                    <a:pt x="39246" y="14424"/>
                    <a:pt x="38436" y="13987"/>
                  </a:cubicBezTo>
                  <a:cubicBezTo>
                    <a:pt x="37657" y="13551"/>
                    <a:pt x="36690" y="13239"/>
                    <a:pt x="35693" y="12834"/>
                  </a:cubicBezTo>
                  <a:cubicBezTo>
                    <a:pt x="34695" y="12429"/>
                    <a:pt x="33698" y="11868"/>
                    <a:pt x="32575" y="11493"/>
                  </a:cubicBezTo>
                  <a:cubicBezTo>
                    <a:pt x="31453" y="11119"/>
                    <a:pt x="30300" y="10683"/>
                    <a:pt x="29146" y="10247"/>
                  </a:cubicBezTo>
                  <a:cubicBezTo>
                    <a:pt x="27931" y="9966"/>
                    <a:pt x="26746" y="9592"/>
                    <a:pt x="25530" y="9249"/>
                  </a:cubicBezTo>
                  <a:cubicBezTo>
                    <a:pt x="24284" y="9125"/>
                    <a:pt x="23068" y="8626"/>
                    <a:pt x="21790" y="8595"/>
                  </a:cubicBezTo>
                  <a:cubicBezTo>
                    <a:pt x="20542" y="8407"/>
                    <a:pt x="19296" y="8252"/>
                    <a:pt x="18018" y="8252"/>
                  </a:cubicBezTo>
                  <a:cubicBezTo>
                    <a:pt x="16771" y="8127"/>
                    <a:pt x="15524" y="8221"/>
                    <a:pt x="14277" y="8189"/>
                  </a:cubicBezTo>
                  <a:cubicBezTo>
                    <a:pt x="13061" y="8283"/>
                    <a:pt x="11846" y="8314"/>
                    <a:pt x="10692" y="8470"/>
                  </a:cubicBezTo>
                  <a:cubicBezTo>
                    <a:pt x="9539" y="8595"/>
                    <a:pt x="8416" y="8719"/>
                    <a:pt x="7356" y="8906"/>
                  </a:cubicBezTo>
                  <a:cubicBezTo>
                    <a:pt x="5237" y="9187"/>
                    <a:pt x="3429" y="9561"/>
                    <a:pt x="2120" y="9842"/>
                  </a:cubicBezTo>
                  <a:cubicBezTo>
                    <a:pt x="779" y="10122"/>
                    <a:pt x="0" y="10278"/>
                    <a:pt x="0" y="10278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Hình tự do: Hình 1035">
              <a:extLst>
                <a:ext uri="{FF2B5EF4-FFF2-40B4-BE49-F238E27FC236}">
                  <a16:creationId xmlns:a16="http://schemas.microsoft.com/office/drawing/2014/main" id="{BFCD20F2-371D-4704-9A33-8CB12996B432}"/>
                </a:ext>
              </a:extLst>
            </p:cNvPr>
            <p:cNvSpPr/>
            <p:nvPr/>
          </p:nvSpPr>
          <p:spPr>
            <a:xfrm>
              <a:off x="13911449" y="4375321"/>
              <a:ext cx="35218" cy="36327"/>
            </a:xfrm>
            <a:custGeom>
              <a:avLst/>
              <a:gdLst>
                <a:gd name="connsiteX0" fmla="*/ 34864 w 35218"/>
                <a:gd name="connsiteY0" fmla="*/ 21623 h 36327"/>
                <a:gd name="connsiteX1" fmla="*/ 14103 w 35218"/>
                <a:gd name="connsiteY1" fmla="*/ 35994 h 36327"/>
                <a:gd name="connsiteX2" fmla="*/ 355 w 35218"/>
                <a:gd name="connsiteY2" fmla="*/ 14703 h 36327"/>
                <a:gd name="connsiteX3" fmla="*/ 21086 w 35218"/>
                <a:gd name="connsiteY3" fmla="*/ 332 h 36327"/>
                <a:gd name="connsiteX4" fmla="*/ 34864 w 35218"/>
                <a:gd name="connsiteY4" fmla="*/ 21623 h 3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18" h="36327">
                  <a:moveTo>
                    <a:pt x="34864" y="21623"/>
                  </a:moveTo>
                  <a:cubicBezTo>
                    <a:pt x="32931" y="31474"/>
                    <a:pt x="23641" y="37895"/>
                    <a:pt x="14103" y="35994"/>
                  </a:cubicBezTo>
                  <a:cubicBezTo>
                    <a:pt x="4564" y="34092"/>
                    <a:pt x="-1577" y="24553"/>
                    <a:pt x="355" y="14703"/>
                  </a:cubicBezTo>
                  <a:cubicBezTo>
                    <a:pt x="2288" y="4884"/>
                    <a:pt x="11578" y="-1569"/>
                    <a:pt x="21086" y="332"/>
                  </a:cubicBezTo>
                  <a:cubicBezTo>
                    <a:pt x="30625" y="2234"/>
                    <a:pt x="36797" y="11773"/>
                    <a:pt x="34864" y="21623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Hình tự do: Hình 1036">
              <a:extLst>
                <a:ext uri="{FF2B5EF4-FFF2-40B4-BE49-F238E27FC236}">
                  <a16:creationId xmlns:a16="http://schemas.microsoft.com/office/drawing/2014/main" id="{40A12252-81AF-4041-47E9-E748A769F2B4}"/>
                </a:ext>
              </a:extLst>
            </p:cNvPr>
            <p:cNvSpPr/>
            <p:nvPr/>
          </p:nvSpPr>
          <p:spPr>
            <a:xfrm>
              <a:off x="13821092" y="4358949"/>
              <a:ext cx="21759" cy="36311"/>
            </a:xfrm>
            <a:custGeom>
              <a:avLst/>
              <a:gdLst>
                <a:gd name="connsiteX0" fmla="*/ 21415 w 21759"/>
                <a:gd name="connsiteY0" fmla="*/ 21629 h 36311"/>
                <a:gd name="connsiteX1" fmla="*/ 3055 w 21759"/>
                <a:gd name="connsiteY1" fmla="*/ 36280 h 36311"/>
                <a:gd name="connsiteX2" fmla="*/ 0 w 21759"/>
                <a:gd name="connsiteY2" fmla="*/ 5294 h 36311"/>
                <a:gd name="connsiteX3" fmla="*/ 62 w 21759"/>
                <a:gd name="connsiteY3" fmla="*/ 618 h 36311"/>
                <a:gd name="connsiteX4" fmla="*/ 7637 w 21759"/>
                <a:gd name="connsiteY4" fmla="*/ 338 h 36311"/>
                <a:gd name="connsiteX5" fmla="*/ 21415 w 21759"/>
                <a:gd name="connsiteY5" fmla="*/ 21629 h 36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59" h="36311">
                  <a:moveTo>
                    <a:pt x="21415" y="21629"/>
                  </a:moveTo>
                  <a:cubicBezTo>
                    <a:pt x="19639" y="30638"/>
                    <a:pt x="11721" y="36810"/>
                    <a:pt x="3055" y="36280"/>
                  </a:cubicBezTo>
                  <a:cubicBezTo>
                    <a:pt x="1122" y="26616"/>
                    <a:pt x="94" y="16205"/>
                    <a:pt x="0" y="5294"/>
                  </a:cubicBezTo>
                  <a:cubicBezTo>
                    <a:pt x="0" y="3736"/>
                    <a:pt x="0" y="2208"/>
                    <a:pt x="62" y="618"/>
                  </a:cubicBezTo>
                  <a:cubicBezTo>
                    <a:pt x="2463" y="-99"/>
                    <a:pt x="5081" y="-192"/>
                    <a:pt x="7637" y="338"/>
                  </a:cubicBezTo>
                  <a:cubicBezTo>
                    <a:pt x="17145" y="2271"/>
                    <a:pt x="23317" y="11778"/>
                    <a:pt x="21415" y="21629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Hình tự do: Hình 1037">
              <a:extLst>
                <a:ext uri="{FF2B5EF4-FFF2-40B4-BE49-F238E27FC236}">
                  <a16:creationId xmlns:a16="http://schemas.microsoft.com/office/drawing/2014/main" id="{11792783-D94B-2CD1-47EF-936B58B10EE7}"/>
                </a:ext>
              </a:extLst>
            </p:cNvPr>
            <p:cNvSpPr/>
            <p:nvPr/>
          </p:nvSpPr>
          <p:spPr>
            <a:xfrm>
              <a:off x="13821279" y="4277105"/>
              <a:ext cx="171730" cy="81544"/>
            </a:xfrm>
            <a:custGeom>
              <a:avLst/>
              <a:gdLst>
                <a:gd name="connsiteX0" fmla="*/ 164374 w 171730"/>
                <a:gd name="connsiteY0" fmla="*/ 79938 h 81544"/>
                <a:gd name="connsiteX1" fmla="*/ 142770 w 171730"/>
                <a:gd name="connsiteY1" fmla="*/ 77257 h 81544"/>
                <a:gd name="connsiteX2" fmla="*/ 105862 w 171730"/>
                <a:gd name="connsiteY2" fmla="*/ 30030 h 81544"/>
                <a:gd name="connsiteX3" fmla="*/ 42083 w 171730"/>
                <a:gd name="connsiteY3" fmla="*/ 28752 h 81544"/>
                <a:gd name="connsiteX4" fmla="*/ 0 w 171730"/>
                <a:gd name="connsiteY4" fmla="*/ 25884 h 81544"/>
                <a:gd name="connsiteX5" fmla="*/ 14869 w 171730"/>
                <a:gd name="connsiteY5" fmla="*/ 3159 h 81544"/>
                <a:gd name="connsiteX6" fmla="*/ 149784 w 171730"/>
                <a:gd name="connsiteY6" fmla="*/ 16034 h 81544"/>
                <a:gd name="connsiteX7" fmla="*/ 149784 w 171730"/>
                <a:gd name="connsiteY7" fmla="*/ 16034 h 81544"/>
                <a:gd name="connsiteX8" fmla="*/ 171730 w 171730"/>
                <a:gd name="connsiteY8" fmla="*/ 35641 h 81544"/>
                <a:gd name="connsiteX9" fmla="*/ 164374 w 171730"/>
                <a:gd name="connsiteY9" fmla="*/ 79938 h 81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30" h="81544">
                  <a:moveTo>
                    <a:pt x="164374" y="79938"/>
                  </a:moveTo>
                  <a:cubicBezTo>
                    <a:pt x="164374" y="79938"/>
                    <a:pt x="152653" y="84957"/>
                    <a:pt x="142770" y="77257"/>
                  </a:cubicBezTo>
                  <a:cubicBezTo>
                    <a:pt x="132858" y="69557"/>
                    <a:pt x="126623" y="35392"/>
                    <a:pt x="105862" y="30030"/>
                  </a:cubicBezTo>
                  <a:cubicBezTo>
                    <a:pt x="85132" y="24669"/>
                    <a:pt x="80239" y="24388"/>
                    <a:pt x="42083" y="28752"/>
                  </a:cubicBezTo>
                  <a:cubicBezTo>
                    <a:pt x="3958" y="33116"/>
                    <a:pt x="0" y="25884"/>
                    <a:pt x="0" y="25884"/>
                  </a:cubicBezTo>
                  <a:cubicBezTo>
                    <a:pt x="0" y="25884"/>
                    <a:pt x="9165" y="1725"/>
                    <a:pt x="14869" y="3159"/>
                  </a:cubicBezTo>
                  <a:cubicBezTo>
                    <a:pt x="18641" y="4126"/>
                    <a:pt x="100126" y="-10494"/>
                    <a:pt x="149784" y="16034"/>
                  </a:cubicBezTo>
                  <a:lnTo>
                    <a:pt x="149784" y="16034"/>
                  </a:lnTo>
                  <a:cubicBezTo>
                    <a:pt x="157702" y="20086"/>
                    <a:pt x="171356" y="26757"/>
                    <a:pt x="171730" y="35641"/>
                  </a:cubicBezTo>
                  <a:lnTo>
                    <a:pt x="164374" y="79938"/>
                  </a:ln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Hình tự do: Hình 1038">
              <a:extLst>
                <a:ext uri="{FF2B5EF4-FFF2-40B4-BE49-F238E27FC236}">
                  <a16:creationId xmlns:a16="http://schemas.microsoft.com/office/drawing/2014/main" id="{5B216310-BFB4-D949-775B-595230C5E689}"/>
                </a:ext>
              </a:extLst>
            </p:cNvPr>
            <p:cNvSpPr/>
            <p:nvPr/>
          </p:nvSpPr>
          <p:spPr>
            <a:xfrm>
              <a:off x="13648894" y="4540463"/>
              <a:ext cx="155738" cy="307078"/>
            </a:xfrm>
            <a:custGeom>
              <a:avLst/>
              <a:gdLst>
                <a:gd name="connsiteX0" fmla="*/ 155739 w 155738"/>
                <a:gd name="connsiteY0" fmla="*/ 153557 h 307078"/>
                <a:gd name="connsiteX1" fmla="*/ 154835 w 155738"/>
                <a:gd name="connsiteY1" fmla="*/ 203683 h 307078"/>
                <a:gd name="connsiteX2" fmla="*/ 153931 w 155738"/>
                <a:gd name="connsiteY2" fmla="*/ 220329 h 307078"/>
                <a:gd name="connsiteX3" fmla="*/ 147727 w 155738"/>
                <a:gd name="connsiteY3" fmla="*/ 255897 h 307078"/>
                <a:gd name="connsiteX4" fmla="*/ 145358 w 155738"/>
                <a:gd name="connsiteY4" fmla="*/ 259793 h 307078"/>
                <a:gd name="connsiteX5" fmla="*/ 128182 w 155738"/>
                <a:gd name="connsiteY5" fmla="*/ 241339 h 307078"/>
                <a:gd name="connsiteX6" fmla="*/ 99347 w 155738"/>
                <a:gd name="connsiteY6" fmla="*/ 273634 h 307078"/>
                <a:gd name="connsiteX7" fmla="*/ 94141 w 155738"/>
                <a:gd name="connsiteY7" fmla="*/ 278466 h 307078"/>
                <a:gd name="connsiteX8" fmla="*/ 93985 w 155738"/>
                <a:gd name="connsiteY8" fmla="*/ 278622 h 307078"/>
                <a:gd name="connsiteX9" fmla="*/ 78149 w 155738"/>
                <a:gd name="connsiteY9" fmla="*/ 291652 h 307078"/>
                <a:gd name="connsiteX10" fmla="*/ 73786 w 155738"/>
                <a:gd name="connsiteY10" fmla="*/ 294551 h 307078"/>
                <a:gd name="connsiteX11" fmla="*/ 58760 w 155738"/>
                <a:gd name="connsiteY11" fmla="*/ 302001 h 307078"/>
                <a:gd name="connsiteX12" fmla="*/ 37937 w 155738"/>
                <a:gd name="connsiteY12" fmla="*/ 306553 h 307078"/>
                <a:gd name="connsiteX13" fmla="*/ 7200 w 155738"/>
                <a:gd name="connsiteY13" fmla="*/ 303840 h 307078"/>
                <a:gd name="connsiteX14" fmla="*/ 7107 w 155738"/>
                <a:gd name="connsiteY14" fmla="*/ 303934 h 307078"/>
                <a:gd name="connsiteX15" fmla="*/ 0 w 155738"/>
                <a:gd name="connsiteY15" fmla="*/ 299102 h 307078"/>
                <a:gd name="connsiteX16" fmla="*/ 9009 w 155738"/>
                <a:gd name="connsiteY16" fmla="*/ 259887 h 307078"/>
                <a:gd name="connsiteX17" fmla="*/ 27214 w 155738"/>
                <a:gd name="connsiteY17" fmla="*/ 210696 h 307078"/>
                <a:gd name="connsiteX18" fmla="*/ 27837 w 155738"/>
                <a:gd name="connsiteY18" fmla="*/ 208764 h 307078"/>
                <a:gd name="connsiteX19" fmla="*/ 29208 w 155738"/>
                <a:gd name="connsiteY19" fmla="*/ 205490 h 307078"/>
                <a:gd name="connsiteX20" fmla="*/ 29739 w 155738"/>
                <a:gd name="connsiteY20" fmla="*/ 204057 h 307078"/>
                <a:gd name="connsiteX21" fmla="*/ 31204 w 155738"/>
                <a:gd name="connsiteY21" fmla="*/ 200409 h 307078"/>
                <a:gd name="connsiteX22" fmla="*/ 31578 w 155738"/>
                <a:gd name="connsiteY22" fmla="*/ 199599 h 307078"/>
                <a:gd name="connsiteX23" fmla="*/ 31671 w 155738"/>
                <a:gd name="connsiteY23" fmla="*/ 199318 h 307078"/>
                <a:gd name="connsiteX24" fmla="*/ 32295 w 155738"/>
                <a:gd name="connsiteY24" fmla="*/ 198040 h 307078"/>
                <a:gd name="connsiteX25" fmla="*/ 33479 w 155738"/>
                <a:gd name="connsiteY25" fmla="*/ 195048 h 307078"/>
                <a:gd name="connsiteX26" fmla="*/ 34228 w 155738"/>
                <a:gd name="connsiteY26" fmla="*/ 193302 h 307078"/>
                <a:gd name="connsiteX27" fmla="*/ 36035 w 155738"/>
                <a:gd name="connsiteY27" fmla="*/ 189125 h 307078"/>
                <a:gd name="connsiteX28" fmla="*/ 37314 w 155738"/>
                <a:gd name="connsiteY28" fmla="*/ 186288 h 307078"/>
                <a:gd name="connsiteX29" fmla="*/ 37656 w 155738"/>
                <a:gd name="connsiteY29" fmla="*/ 185571 h 307078"/>
                <a:gd name="connsiteX30" fmla="*/ 40306 w 155738"/>
                <a:gd name="connsiteY30" fmla="*/ 179929 h 307078"/>
                <a:gd name="connsiteX31" fmla="*/ 41117 w 155738"/>
                <a:gd name="connsiteY31" fmla="*/ 178308 h 307078"/>
                <a:gd name="connsiteX32" fmla="*/ 42488 w 155738"/>
                <a:gd name="connsiteY32" fmla="*/ 175565 h 307078"/>
                <a:gd name="connsiteX33" fmla="*/ 43767 w 155738"/>
                <a:gd name="connsiteY33" fmla="*/ 172853 h 307078"/>
                <a:gd name="connsiteX34" fmla="*/ 45855 w 155738"/>
                <a:gd name="connsiteY34" fmla="*/ 168738 h 307078"/>
                <a:gd name="connsiteX35" fmla="*/ 46229 w 155738"/>
                <a:gd name="connsiteY35" fmla="*/ 167927 h 307078"/>
                <a:gd name="connsiteX36" fmla="*/ 48037 w 155738"/>
                <a:gd name="connsiteY36" fmla="*/ 164374 h 307078"/>
                <a:gd name="connsiteX37" fmla="*/ 49939 w 155738"/>
                <a:gd name="connsiteY37" fmla="*/ 160571 h 307078"/>
                <a:gd name="connsiteX38" fmla="*/ 150751 w 155738"/>
                <a:gd name="connsiteY38" fmla="*/ 187 h 307078"/>
                <a:gd name="connsiteX39" fmla="*/ 151001 w 155738"/>
                <a:gd name="connsiteY39" fmla="*/ 0 h 307078"/>
                <a:gd name="connsiteX40" fmla="*/ 151001 w 155738"/>
                <a:gd name="connsiteY40" fmla="*/ 374 h 307078"/>
                <a:gd name="connsiteX41" fmla="*/ 155739 w 155738"/>
                <a:gd name="connsiteY41" fmla="*/ 153557 h 30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5738" h="307078">
                  <a:moveTo>
                    <a:pt x="155739" y="153557"/>
                  </a:moveTo>
                  <a:cubicBezTo>
                    <a:pt x="155739" y="171388"/>
                    <a:pt x="155552" y="188501"/>
                    <a:pt x="154835" y="203683"/>
                  </a:cubicBezTo>
                  <a:cubicBezTo>
                    <a:pt x="154647" y="209605"/>
                    <a:pt x="154367" y="215154"/>
                    <a:pt x="153931" y="220329"/>
                  </a:cubicBezTo>
                  <a:cubicBezTo>
                    <a:pt x="152746" y="237349"/>
                    <a:pt x="150751" y="250161"/>
                    <a:pt x="147727" y="255897"/>
                  </a:cubicBezTo>
                  <a:cubicBezTo>
                    <a:pt x="147104" y="257175"/>
                    <a:pt x="146356" y="258453"/>
                    <a:pt x="145358" y="259793"/>
                  </a:cubicBezTo>
                  <a:lnTo>
                    <a:pt x="128182" y="241339"/>
                  </a:lnTo>
                  <a:cubicBezTo>
                    <a:pt x="128182" y="241339"/>
                    <a:pt x="115806" y="257611"/>
                    <a:pt x="99347" y="273634"/>
                  </a:cubicBezTo>
                  <a:cubicBezTo>
                    <a:pt x="97695" y="275255"/>
                    <a:pt x="95887" y="276907"/>
                    <a:pt x="94141" y="278466"/>
                  </a:cubicBezTo>
                  <a:cubicBezTo>
                    <a:pt x="94141" y="278559"/>
                    <a:pt x="94141" y="278559"/>
                    <a:pt x="93985" y="278622"/>
                  </a:cubicBezTo>
                  <a:cubicBezTo>
                    <a:pt x="88873" y="283267"/>
                    <a:pt x="83605" y="287724"/>
                    <a:pt x="78149" y="291652"/>
                  </a:cubicBezTo>
                  <a:cubicBezTo>
                    <a:pt x="76684" y="292650"/>
                    <a:pt x="75251" y="293647"/>
                    <a:pt x="73786" y="294551"/>
                  </a:cubicBezTo>
                  <a:cubicBezTo>
                    <a:pt x="68674" y="297731"/>
                    <a:pt x="63592" y="300380"/>
                    <a:pt x="58760" y="302001"/>
                  </a:cubicBezTo>
                  <a:cubicBezTo>
                    <a:pt x="51123" y="304557"/>
                    <a:pt x="44140" y="305929"/>
                    <a:pt x="37937" y="306553"/>
                  </a:cubicBezTo>
                  <a:cubicBezTo>
                    <a:pt x="18828" y="308641"/>
                    <a:pt x="7200" y="303840"/>
                    <a:pt x="7200" y="303840"/>
                  </a:cubicBezTo>
                  <a:lnTo>
                    <a:pt x="7107" y="303934"/>
                  </a:lnTo>
                  <a:cubicBezTo>
                    <a:pt x="4738" y="302562"/>
                    <a:pt x="2463" y="300910"/>
                    <a:pt x="0" y="299102"/>
                  </a:cubicBezTo>
                  <a:cubicBezTo>
                    <a:pt x="561" y="289096"/>
                    <a:pt x="3553" y="276346"/>
                    <a:pt x="9009" y="259887"/>
                  </a:cubicBezTo>
                  <a:cubicBezTo>
                    <a:pt x="13560" y="246265"/>
                    <a:pt x="19577" y="229961"/>
                    <a:pt x="27214" y="210696"/>
                  </a:cubicBezTo>
                  <a:cubicBezTo>
                    <a:pt x="27401" y="210042"/>
                    <a:pt x="27650" y="209418"/>
                    <a:pt x="27837" y="208764"/>
                  </a:cubicBezTo>
                  <a:cubicBezTo>
                    <a:pt x="28304" y="207673"/>
                    <a:pt x="28741" y="206581"/>
                    <a:pt x="29208" y="205490"/>
                  </a:cubicBezTo>
                  <a:cubicBezTo>
                    <a:pt x="29396" y="205054"/>
                    <a:pt x="29583" y="204587"/>
                    <a:pt x="29739" y="204057"/>
                  </a:cubicBezTo>
                  <a:cubicBezTo>
                    <a:pt x="30206" y="202872"/>
                    <a:pt x="30767" y="201687"/>
                    <a:pt x="31204" y="200409"/>
                  </a:cubicBezTo>
                  <a:cubicBezTo>
                    <a:pt x="31298" y="200129"/>
                    <a:pt x="31484" y="199848"/>
                    <a:pt x="31578" y="199599"/>
                  </a:cubicBezTo>
                  <a:cubicBezTo>
                    <a:pt x="31671" y="199505"/>
                    <a:pt x="31671" y="199412"/>
                    <a:pt x="31671" y="199318"/>
                  </a:cubicBezTo>
                  <a:cubicBezTo>
                    <a:pt x="31858" y="198851"/>
                    <a:pt x="32014" y="198477"/>
                    <a:pt x="32295" y="198040"/>
                  </a:cubicBezTo>
                  <a:cubicBezTo>
                    <a:pt x="32669" y="196949"/>
                    <a:pt x="33043" y="195952"/>
                    <a:pt x="33479" y="195048"/>
                  </a:cubicBezTo>
                  <a:cubicBezTo>
                    <a:pt x="33760" y="194486"/>
                    <a:pt x="34040" y="193863"/>
                    <a:pt x="34228" y="193302"/>
                  </a:cubicBezTo>
                  <a:cubicBezTo>
                    <a:pt x="34851" y="191930"/>
                    <a:pt x="35412" y="190590"/>
                    <a:pt x="36035" y="189125"/>
                  </a:cubicBezTo>
                  <a:cubicBezTo>
                    <a:pt x="36472" y="188221"/>
                    <a:pt x="36939" y="187317"/>
                    <a:pt x="37314" y="186288"/>
                  </a:cubicBezTo>
                  <a:cubicBezTo>
                    <a:pt x="37470" y="186132"/>
                    <a:pt x="37563" y="185945"/>
                    <a:pt x="37656" y="185571"/>
                  </a:cubicBezTo>
                  <a:cubicBezTo>
                    <a:pt x="38591" y="183763"/>
                    <a:pt x="39402" y="181830"/>
                    <a:pt x="40306" y="179929"/>
                  </a:cubicBezTo>
                  <a:cubicBezTo>
                    <a:pt x="40493" y="179399"/>
                    <a:pt x="40867" y="178838"/>
                    <a:pt x="41117" y="178308"/>
                  </a:cubicBezTo>
                  <a:cubicBezTo>
                    <a:pt x="41584" y="177373"/>
                    <a:pt x="42021" y="176469"/>
                    <a:pt x="42488" y="175565"/>
                  </a:cubicBezTo>
                  <a:cubicBezTo>
                    <a:pt x="42863" y="174661"/>
                    <a:pt x="43299" y="173757"/>
                    <a:pt x="43767" y="172853"/>
                  </a:cubicBezTo>
                  <a:cubicBezTo>
                    <a:pt x="44390" y="171388"/>
                    <a:pt x="45138" y="170109"/>
                    <a:pt x="45855" y="168738"/>
                  </a:cubicBezTo>
                  <a:cubicBezTo>
                    <a:pt x="45855" y="168738"/>
                    <a:pt x="45949" y="168457"/>
                    <a:pt x="46229" y="167927"/>
                  </a:cubicBezTo>
                  <a:cubicBezTo>
                    <a:pt x="46759" y="166743"/>
                    <a:pt x="47320" y="165558"/>
                    <a:pt x="48037" y="164374"/>
                  </a:cubicBezTo>
                  <a:cubicBezTo>
                    <a:pt x="48598" y="163283"/>
                    <a:pt x="49222" y="162005"/>
                    <a:pt x="49939" y="160571"/>
                  </a:cubicBezTo>
                  <a:cubicBezTo>
                    <a:pt x="88063" y="86972"/>
                    <a:pt x="146356" y="6203"/>
                    <a:pt x="150751" y="187"/>
                  </a:cubicBezTo>
                  <a:lnTo>
                    <a:pt x="151001" y="0"/>
                  </a:lnTo>
                  <a:lnTo>
                    <a:pt x="151001" y="374"/>
                  </a:lnTo>
                  <a:cubicBezTo>
                    <a:pt x="151374" y="7668"/>
                    <a:pt x="155552" y="85164"/>
                    <a:pt x="155739" y="153557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0" name="Hình tự do: Hình 1039">
              <a:extLst>
                <a:ext uri="{FF2B5EF4-FFF2-40B4-BE49-F238E27FC236}">
                  <a16:creationId xmlns:a16="http://schemas.microsoft.com/office/drawing/2014/main" id="{354EA3B5-3E7C-ED16-3075-B3D5007D117C}"/>
                </a:ext>
              </a:extLst>
            </p:cNvPr>
            <p:cNvSpPr/>
            <p:nvPr/>
          </p:nvSpPr>
          <p:spPr>
            <a:xfrm>
              <a:off x="13459394" y="4741133"/>
              <a:ext cx="298972" cy="212929"/>
            </a:xfrm>
            <a:custGeom>
              <a:avLst/>
              <a:gdLst>
                <a:gd name="connsiteX0" fmla="*/ 298946 w 298972"/>
                <a:gd name="connsiteY0" fmla="*/ 25737 h 212929"/>
                <a:gd name="connsiteX1" fmla="*/ 297139 w 298972"/>
                <a:gd name="connsiteY1" fmla="*/ 47028 h 212929"/>
                <a:gd name="connsiteX2" fmla="*/ 288036 w 298972"/>
                <a:gd name="connsiteY2" fmla="*/ 71405 h 212929"/>
                <a:gd name="connsiteX3" fmla="*/ 285293 w 298972"/>
                <a:gd name="connsiteY3" fmla="*/ 75520 h 212929"/>
                <a:gd name="connsiteX4" fmla="*/ 285386 w 298972"/>
                <a:gd name="connsiteY4" fmla="*/ 75676 h 212929"/>
                <a:gd name="connsiteX5" fmla="*/ 283672 w 298972"/>
                <a:gd name="connsiteY5" fmla="*/ 77764 h 212929"/>
                <a:gd name="connsiteX6" fmla="*/ 283485 w 298972"/>
                <a:gd name="connsiteY6" fmla="*/ 77952 h 212929"/>
                <a:gd name="connsiteX7" fmla="*/ 278217 w 298972"/>
                <a:gd name="connsiteY7" fmla="*/ 83781 h 212929"/>
                <a:gd name="connsiteX8" fmla="*/ 268553 w 298972"/>
                <a:gd name="connsiteY8" fmla="*/ 92603 h 212929"/>
                <a:gd name="connsiteX9" fmla="*/ 262724 w 298972"/>
                <a:gd name="connsiteY9" fmla="*/ 97341 h 212929"/>
                <a:gd name="connsiteX10" fmla="*/ 222168 w 298972"/>
                <a:gd name="connsiteY10" fmla="*/ 120066 h 212929"/>
                <a:gd name="connsiteX11" fmla="*/ 26995 w 298972"/>
                <a:gd name="connsiteY11" fmla="*/ 211932 h 212929"/>
                <a:gd name="connsiteX12" fmla="*/ 26933 w 298972"/>
                <a:gd name="connsiteY12" fmla="*/ 211838 h 212929"/>
                <a:gd name="connsiteX13" fmla="*/ 24377 w 298972"/>
                <a:gd name="connsiteY13" fmla="*/ 212929 h 212929"/>
                <a:gd name="connsiteX14" fmla="*/ 0 w 298972"/>
                <a:gd name="connsiteY14" fmla="*/ 156694 h 212929"/>
                <a:gd name="connsiteX15" fmla="*/ 94 w 298972"/>
                <a:gd name="connsiteY15" fmla="*/ 156632 h 212929"/>
                <a:gd name="connsiteX16" fmla="*/ 1527 w 298972"/>
                <a:gd name="connsiteY16" fmla="*/ 155447 h 212929"/>
                <a:gd name="connsiteX17" fmla="*/ 1621 w 298972"/>
                <a:gd name="connsiteY17" fmla="*/ 155353 h 212929"/>
                <a:gd name="connsiteX18" fmla="*/ 170047 w 298972"/>
                <a:gd name="connsiteY18" fmla="*/ 35931 h 212929"/>
                <a:gd name="connsiteX19" fmla="*/ 173040 w 298972"/>
                <a:gd name="connsiteY19" fmla="*/ 33936 h 212929"/>
                <a:gd name="connsiteX20" fmla="*/ 174130 w 298972"/>
                <a:gd name="connsiteY20" fmla="*/ 33187 h 212929"/>
                <a:gd name="connsiteX21" fmla="*/ 187410 w 298972"/>
                <a:gd name="connsiteY21" fmla="*/ 24459 h 212929"/>
                <a:gd name="connsiteX22" fmla="*/ 192865 w 298972"/>
                <a:gd name="connsiteY22" fmla="*/ 20937 h 212929"/>
                <a:gd name="connsiteX23" fmla="*/ 195983 w 298972"/>
                <a:gd name="connsiteY23" fmla="*/ 19004 h 212929"/>
                <a:gd name="connsiteX24" fmla="*/ 196513 w 298972"/>
                <a:gd name="connsiteY24" fmla="*/ 18754 h 212929"/>
                <a:gd name="connsiteX25" fmla="*/ 210073 w 298972"/>
                <a:gd name="connsiteY25" fmla="*/ 11086 h 212929"/>
                <a:gd name="connsiteX26" fmla="*/ 213440 w 298972"/>
                <a:gd name="connsiteY26" fmla="*/ 9746 h 212929"/>
                <a:gd name="connsiteX27" fmla="*/ 217336 w 298972"/>
                <a:gd name="connsiteY27" fmla="*/ 8093 h 212929"/>
                <a:gd name="connsiteX28" fmla="*/ 217617 w 298972"/>
                <a:gd name="connsiteY28" fmla="*/ 8000 h 212929"/>
                <a:gd name="connsiteX29" fmla="*/ 221077 w 298972"/>
                <a:gd name="connsiteY29" fmla="*/ 6722 h 212929"/>
                <a:gd name="connsiteX30" fmla="*/ 222448 w 298972"/>
                <a:gd name="connsiteY30" fmla="*/ 6285 h 212929"/>
                <a:gd name="connsiteX31" fmla="*/ 229431 w 298972"/>
                <a:gd name="connsiteY31" fmla="*/ 4291 h 212929"/>
                <a:gd name="connsiteX32" fmla="*/ 237349 w 298972"/>
                <a:gd name="connsiteY32" fmla="*/ 2545 h 212929"/>
                <a:gd name="connsiteX33" fmla="*/ 244550 w 298972"/>
                <a:gd name="connsiteY33" fmla="*/ 1266 h 212929"/>
                <a:gd name="connsiteX34" fmla="*/ 249007 w 298972"/>
                <a:gd name="connsiteY34" fmla="*/ 737 h 212929"/>
                <a:gd name="connsiteX35" fmla="*/ 251720 w 298972"/>
                <a:gd name="connsiteY35" fmla="*/ 363 h 212929"/>
                <a:gd name="connsiteX36" fmla="*/ 281926 w 298972"/>
                <a:gd name="connsiteY36" fmla="*/ 3262 h 212929"/>
                <a:gd name="connsiteX37" fmla="*/ 291465 w 298972"/>
                <a:gd name="connsiteY37" fmla="*/ 6815 h 212929"/>
                <a:gd name="connsiteX38" fmla="*/ 296297 w 298972"/>
                <a:gd name="connsiteY38" fmla="*/ 9278 h 212929"/>
                <a:gd name="connsiteX39" fmla="*/ 298946 w 298972"/>
                <a:gd name="connsiteY39" fmla="*/ 25737 h 21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8972" h="212929">
                  <a:moveTo>
                    <a:pt x="298946" y="25737"/>
                  </a:moveTo>
                  <a:cubicBezTo>
                    <a:pt x="299133" y="33842"/>
                    <a:pt x="298292" y="40950"/>
                    <a:pt x="297139" y="47028"/>
                  </a:cubicBezTo>
                  <a:cubicBezTo>
                    <a:pt x="294770" y="58780"/>
                    <a:pt x="290748" y="66948"/>
                    <a:pt x="288036" y="71405"/>
                  </a:cubicBezTo>
                  <a:cubicBezTo>
                    <a:pt x="286383" y="74148"/>
                    <a:pt x="285293" y="75520"/>
                    <a:pt x="285293" y="75520"/>
                  </a:cubicBezTo>
                  <a:lnTo>
                    <a:pt x="285386" y="75676"/>
                  </a:lnTo>
                  <a:cubicBezTo>
                    <a:pt x="284856" y="76424"/>
                    <a:pt x="284295" y="77048"/>
                    <a:pt x="283672" y="77764"/>
                  </a:cubicBezTo>
                  <a:cubicBezTo>
                    <a:pt x="283672" y="77858"/>
                    <a:pt x="283672" y="77858"/>
                    <a:pt x="283485" y="77952"/>
                  </a:cubicBezTo>
                  <a:cubicBezTo>
                    <a:pt x="281926" y="79946"/>
                    <a:pt x="280211" y="81879"/>
                    <a:pt x="278217" y="83781"/>
                  </a:cubicBezTo>
                  <a:cubicBezTo>
                    <a:pt x="275287" y="86773"/>
                    <a:pt x="272107" y="89703"/>
                    <a:pt x="268553" y="92603"/>
                  </a:cubicBezTo>
                  <a:cubicBezTo>
                    <a:pt x="266745" y="94161"/>
                    <a:pt x="264750" y="95782"/>
                    <a:pt x="262724" y="97341"/>
                  </a:cubicBezTo>
                  <a:cubicBezTo>
                    <a:pt x="250472" y="104698"/>
                    <a:pt x="236726" y="112522"/>
                    <a:pt x="222168" y="120066"/>
                  </a:cubicBezTo>
                  <a:cubicBezTo>
                    <a:pt x="201531" y="131163"/>
                    <a:pt x="38560" y="207287"/>
                    <a:pt x="26995" y="211932"/>
                  </a:cubicBezTo>
                  <a:lnTo>
                    <a:pt x="26933" y="211838"/>
                  </a:lnTo>
                  <a:cubicBezTo>
                    <a:pt x="25281" y="212555"/>
                    <a:pt x="24377" y="212929"/>
                    <a:pt x="24377" y="212929"/>
                  </a:cubicBezTo>
                  <a:lnTo>
                    <a:pt x="0" y="156694"/>
                  </a:lnTo>
                  <a:cubicBezTo>
                    <a:pt x="0" y="156694"/>
                    <a:pt x="0" y="156632"/>
                    <a:pt x="94" y="156632"/>
                  </a:cubicBezTo>
                  <a:cubicBezTo>
                    <a:pt x="187" y="156538"/>
                    <a:pt x="811" y="156070"/>
                    <a:pt x="1527" y="155447"/>
                  </a:cubicBezTo>
                  <a:lnTo>
                    <a:pt x="1621" y="155353"/>
                  </a:lnTo>
                  <a:cubicBezTo>
                    <a:pt x="11815" y="147529"/>
                    <a:pt x="161132" y="42041"/>
                    <a:pt x="170047" y="35931"/>
                  </a:cubicBezTo>
                  <a:cubicBezTo>
                    <a:pt x="171138" y="35307"/>
                    <a:pt x="172042" y="34559"/>
                    <a:pt x="173040" y="33936"/>
                  </a:cubicBezTo>
                  <a:cubicBezTo>
                    <a:pt x="173414" y="33655"/>
                    <a:pt x="173694" y="33468"/>
                    <a:pt x="174130" y="33187"/>
                  </a:cubicBezTo>
                  <a:cubicBezTo>
                    <a:pt x="178775" y="30008"/>
                    <a:pt x="183233" y="27109"/>
                    <a:pt x="187410" y="24459"/>
                  </a:cubicBezTo>
                  <a:cubicBezTo>
                    <a:pt x="189250" y="23087"/>
                    <a:pt x="191151" y="21996"/>
                    <a:pt x="192865" y="20937"/>
                  </a:cubicBezTo>
                  <a:cubicBezTo>
                    <a:pt x="193957" y="20282"/>
                    <a:pt x="194954" y="19565"/>
                    <a:pt x="195983" y="19004"/>
                  </a:cubicBezTo>
                  <a:cubicBezTo>
                    <a:pt x="196139" y="18910"/>
                    <a:pt x="196326" y="18817"/>
                    <a:pt x="196513" y="18754"/>
                  </a:cubicBezTo>
                  <a:cubicBezTo>
                    <a:pt x="201781" y="15450"/>
                    <a:pt x="206426" y="12832"/>
                    <a:pt x="210073" y="11086"/>
                  </a:cubicBezTo>
                  <a:cubicBezTo>
                    <a:pt x="211164" y="10649"/>
                    <a:pt x="212255" y="10182"/>
                    <a:pt x="213440" y="9746"/>
                  </a:cubicBezTo>
                  <a:cubicBezTo>
                    <a:pt x="214717" y="9091"/>
                    <a:pt x="216058" y="8561"/>
                    <a:pt x="217336" y="8093"/>
                  </a:cubicBezTo>
                  <a:cubicBezTo>
                    <a:pt x="217430" y="8093"/>
                    <a:pt x="217523" y="8000"/>
                    <a:pt x="217617" y="8000"/>
                  </a:cubicBezTo>
                  <a:cubicBezTo>
                    <a:pt x="218801" y="7563"/>
                    <a:pt x="219893" y="7096"/>
                    <a:pt x="221077" y="6722"/>
                  </a:cubicBezTo>
                  <a:cubicBezTo>
                    <a:pt x="221514" y="6566"/>
                    <a:pt x="221981" y="6441"/>
                    <a:pt x="222448" y="6285"/>
                  </a:cubicBezTo>
                  <a:cubicBezTo>
                    <a:pt x="224817" y="5537"/>
                    <a:pt x="227155" y="4820"/>
                    <a:pt x="229431" y="4291"/>
                  </a:cubicBezTo>
                  <a:cubicBezTo>
                    <a:pt x="232081" y="3636"/>
                    <a:pt x="234731" y="3012"/>
                    <a:pt x="237349" y="2545"/>
                  </a:cubicBezTo>
                  <a:cubicBezTo>
                    <a:pt x="239718" y="2015"/>
                    <a:pt x="242087" y="1547"/>
                    <a:pt x="244550" y="1266"/>
                  </a:cubicBezTo>
                  <a:cubicBezTo>
                    <a:pt x="246077" y="1111"/>
                    <a:pt x="247542" y="830"/>
                    <a:pt x="249007" y="737"/>
                  </a:cubicBezTo>
                  <a:cubicBezTo>
                    <a:pt x="249912" y="550"/>
                    <a:pt x="250816" y="456"/>
                    <a:pt x="251720" y="363"/>
                  </a:cubicBezTo>
                  <a:cubicBezTo>
                    <a:pt x="262101" y="-635"/>
                    <a:pt x="272293" y="456"/>
                    <a:pt x="281926" y="3262"/>
                  </a:cubicBezTo>
                  <a:cubicBezTo>
                    <a:pt x="285199" y="4291"/>
                    <a:pt x="288473" y="5381"/>
                    <a:pt x="291465" y="6815"/>
                  </a:cubicBezTo>
                  <a:cubicBezTo>
                    <a:pt x="293117" y="7563"/>
                    <a:pt x="294832" y="8280"/>
                    <a:pt x="296297" y="9278"/>
                  </a:cubicBezTo>
                  <a:cubicBezTo>
                    <a:pt x="297949" y="15014"/>
                    <a:pt x="298946" y="20656"/>
                    <a:pt x="298946" y="25737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Hình tự do: Hình 1040">
              <a:extLst>
                <a:ext uri="{FF2B5EF4-FFF2-40B4-BE49-F238E27FC236}">
                  <a16:creationId xmlns:a16="http://schemas.microsoft.com/office/drawing/2014/main" id="{D8F5B41D-D608-7665-3970-7297D073DA55}"/>
                </a:ext>
              </a:extLst>
            </p:cNvPr>
            <p:cNvSpPr/>
            <p:nvPr/>
          </p:nvSpPr>
          <p:spPr>
            <a:xfrm>
              <a:off x="13678633" y="4713316"/>
              <a:ext cx="69608" cy="120420"/>
            </a:xfrm>
            <a:custGeom>
              <a:avLst/>
              <a:gdLst>
                <a:gd name="connsiteX0" fmla="*/ 69608 w 69608"/>
                <a:gd name="connsiteY0" fmla="*/ 100781 h 120420"/>
                <a:gd name="connsiteX1" fmla="*/ 64403 w 69608"/>
                <a:gd name="connsiteY1" fmla="*/ 105613 h 120420"/>
                <a:gd name="connsiteX2" fmla="*/ 64247 w 69608"/>
                <a:gd name="connsiteY2" fmla="*/ 105769 h 120420"/>
                <a:gd name="connsiteX3" fmla="*/ 58947 w 69608"/>
                <a:gd name="connsiteY3" fmla="*/ 111599 h 120420"/>
                <a:gd name="connsiteX4" fmla="*/ 49315 w 69608"/>
                <a:gd name="connsiteY4" fmla="*/ 120420 h 120420"/>
                <a:gd name="connsiteX5" fmla="*/ 48411 w 69608"/>
                <a:gd name="connsiteY5" fmla="*/ 118799 h 120420"/>
                <a:gd name="connsiteX6" fmla="*/ 1839 w 69608"/>
                <a:gd name="connsiteY6" fmla="*/ 34570 h 120420"/>
                <a:gd name="connsiteX7" fmla="*/ 0 w 69608"/>
                <a:gd name="connsiteY7" fmla="*/ 31204 h 120420"/>
                <a:gd name="connsiteX8" fmla="*/ 1465 w 69608"/>
                <a:gd name="connsiteY8" fmla="*/ 27557 h 120420"/>
                <a:gd name="connsiteX9" fmla="*/ 1839 w 69608"/>
                <a:gd name="connsiteY9" fmla="*/ 26746 h 120420"/>
                <a:gd name="connsiteX10" fmla="*/ 1932 w 69608"/>
                <a:gd name="connsiteY10" fmla="*/ 26466 h 120420"/>
                <a:gd name="connsiteX11" fmla="*/ 2556 w 69608"/>
                <a:gd name="connsiteY11" fmla="*/ 25187 h 120420"/>
                <a:gd name="connsiteX12" fmla="*/ 3741 w 69608"/>
                <a:gd name="connsiteY12" fmla="*/ 22195 h 120420"/>
                <a:gd name="connsiteX13" fmla="*/ 4489 w 69608"/>
                <a:gd name="connsiteY13" fmla="*/ 20449 h 120420"/>
                <a:gd name="connsiteX14" fmla="*/ 6296 w 69608"/>
                <a:gd name="connsiteY14" fmla="*/ 16272 h 120420"/>
                <a:gd name="connsiteX15" fmla="*/ 7575 w 69608"/>
                <a:gd name="connsiteY15" fmla="*/ 13436 h 120420"/>
                <a:gd name="connsiteX16" fmla="*/ 7917 w 69608"/>
                <a:gd name="connsiteY16" fmla="*/ 12718 h 120420"/>
                <a:gd name="connsiteX17" fmla="*/ 10567 w 69608"/>
                <a:gd name="connsiteY17" fmla="*/ 7076 h 120420"/>
                <a:gd name="connsiteX18" fmla="*/ 11378 w 69608"/>
                <a:gd name="connsiteY18" fmla="*/ 5455 h 120420"/>
                <a:gd name="connsiteX19" fmla="*/ 12749 w 69608"/>
                <a:gd name="connsiteY19" fmla="*/ 2712 h 120420"/>
                <a:gd name="connsiteX20" fmla="*/ 14028 w 69608"/>
                <a:gd name="connsiteY20" fmla="*/ 0 h 120420"/>
                <a:gd name="connsiteX21" fmla="*/ 29769 w 69608"/>
                <a:gd name="connsiteY21" fmla="*/ 28554 h 120420"/>
                <a:gd name="connsiteX22" fmla="*/ 68798 w 69608"/>
                <a:gd name="connsiteY22" fmla="*/ 99223 h 120420"/>
                <a:gd name="connsiteX23" fmla="*/ 69608 w 69608"/>
                <a:gd name="connsiteY23" fmla="*/ 100781 h 12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9608" h="120420">
                  <a:moveTo>
                    <a:pt x="69608" y="100781"/>
                  </a:moveTo>
                  <a:cubicBezTo>
                    <a:pt x="67956" y="102402"/>
                    <a:pt x="66148" y="104055"/>
                    <a:pt x="64403" y="105613"/>
                  </a:cubicBezTo>
                  <a:cubicBezTo>
                    <a:pt x="64403" y="105707"/>
                    <a:pt x="64403" y="105707"/>
                    <a:pt x="64247" y="105769"/>
                  </a:cubicBezTo>
                  <a:cubicBezTo>
                    <a:pt x="62688" y="107795"/>
                    <a:pt x="60973" y="109697"/>
                    <a:pt x="58947" y="111599"/>
                  </a:cubicBezTo>
                  <a:cubicBezTo>
                    <a:pt x="56049" y="114591"/>
                    <a:pt x="52869" y="117521"/>
                    <a:pt x="49315" y="120420"/>
                  </a:cubicBezTo>
                  <a:lnTo>
                    <a:pt x="48411" y="118799"/>
                  </a:lnTo>
                  <a:lnTo>
                    <a:pt x="1839" y="34570"/>
                  </a:lnTo>
                  <a:lnTo>
                    <a:pt x="0" y="31204"/>
                  </a:lnTo>
                  <a:cubicBezTo>
                    <a:pt x="467" y="30019"/>
                    <a:pt x="1028" y="28835"/>
                    <a:pt x="1465" y="27557"/>
                  </a:cubicBezTo>
                  <a:cubicBezTo>
                    <a:pt x="1559" y="27276"/>
                    <a:pt x="1745" y="26996"/>
                    <a:pt x="1839" y="26746"/>
                  </a:cubicBezTo>
                  <a:cubicBezTo>
                    <a:pt x="1932" y="26653"/>
                    <a:pt x="1932" y="26559"/>
                    <a:pt x="1932" y="26466"/>
                  </a:cubicBezTo>
                  <a:cubicBezTo>
                    <a:pt x="2120" y="25998"/>
                    <a:pt x="2276" y="25655"/>
                    <a:pt x="2556" y="25187"/>
                  </a:cubicBezTo>
                  <a:cubicBezTo>
                    <a:pt x="2930" y="24096"/>
                    <a:pt x="3304" y="23099"/>
                    <a:pt x="3741" y="22195"/>
                  </a:cubicBezTo>
                  <a:cubicBezTo>
                    <a:pt x="4021" y="21634"/>
                    <a:pt x="4301" y="21010"/>
                    <a:pt x="4489" y="20449"/>
                  </a:cubicBezTo>
                  <a:cubicBezTo>
                    <a:pt x="5112" y="19078"/>
                    <a:pt x="5673" y="17737"/>
                    <a:pt x="6296" y="16272"/>
                  </a:cubicBezTo>
                  <a:cubicBezTo>
                    <a:pt x="6733" y="15368"/>
                    <a:pt x="7200" y="14464"/>
                    <a:pt x="7575" y="13436"/>
                  </a:cubicBezTo>
                  <a:cubicBezTo>
                    <a:pt x="7731" y="13280"/>
                    <a:pt x="7824" y="13092"/>
                    <a:pt x="7917" y="12718"/>
                  </a:cubicBezTo>
                  <a:cubicBezTo>
                    <a:pt x="8853" y="10910"/>
                    <a:pt x="9663" y="9009"/>
                    <a:pt x="10567" y="7076"/>
                  </a:cubicBezTo>
                  <a:cubicBezTo>
                    <a:pt x="10754" y="6546"/>
                    <a:pt x="11128" y="5985"/>
                    <a:pt x="11378" y="5455"/>
                  </a:cubicBezTo>
                  <a:cubicBezTo>
                    <a:pt x="11845" y="4520"/>
                    <a:pt x="12282" y="3616"/>
                    <a:pt x="12749" y="2712"/>
                  </a:cubicBezTo>
                  <a:cubicBezTo>
                    <a:pt x="13124" y="1808"/>
                    <a:pt x="13560" y="904"/>
                    <a:pt x="14028" y="0"/>
                  </a:cubicBezTo>
                  <a:lnTo>
                    <a:pt x="29769" y="28554"/>
                  </a:lnTo>
                  <a:lnTo>
                    <a:pt x="68798" y="99223"/>
                  </a:lnTo>
                  <a:lnTo>
                    <a:pt x="69608" y="100781"/>
                  </a:ln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Hình tự do: Hình 1041">
              <a:extLst>
                <a:ext uri="{FF2B5EF4-FFF2-40B4-BE49-F238E27FC236}">
                  <a16:creationId xmlns:a16="http://schemas.microsoft.com/office/drawing/2014/main" id="{C5244446-46CA-7A75-CDE2-755D981EF8B8}"/>
                </a:ext>
              </a:extLst>
            </p:cNvPr>
            <p:cNvSpPr/>
            <p:nvPr/>
          </p:nvSpPr>
          <p:spPr>
            <a:xfrm>
              <a:off x="13681095" y="4540338"/>
              <a:ext cx="119547" cy="310262"/>
            </a:xfrm>
            <a:custGeom>
              <a:avLst/>
              <a:gdLst>
                <a:gd name="connsiteX0" fmla="*/ 0 w 119547"/>
                <a:gd name="connsiteY0" fmla="*/ 176095 h 310262"/>
                <a:gd name="connsiteX1" fmla="*/ 5175 w 119547"/>
                <a:gd name="connsiteY1" fmla="*/ 185135 h 310262"/>
                <a:gd name="connsiteX2" fmla="*/ 5518 w 119547"/>
                <a:gd name="connsiteY2" fmla="*/ 185758 h 310262"/>
                <a:gd name="connsiteX3" fmla="*/ 6079 w 119547"/>
                <a:gd name="connsiteY3" fmla="*/ 186725 h 310262"/>
                <a:gd name="connsiteX4" fmla="*/ 14371 w 119547"/>
                <a:gd name="connsiteY4" fmla="*/ 201220 h 310262"/>
                <a:gd name="connsiteX5" fmla="*/ 23287 w 119547"/>
                <a:gd name="connsiteY5" fmla="*/ 216806 h 310262"/>
                <a:gd name="connsiteX6" fmla="*/ 27557 w 119547"/>
                <a:gd name="connsiteY6" fmla="*/ 224288 h 310262"/>
                <a:gd name="connsiteX7" fmla="*/ 28336 w 119547"/>
                <a:gd name="connsiteY7" fmla="*/ 225597 h 310262"/>
                <a:gd name="connsiteX8" fmla="*/ 44983 w 119547"/>
                <a:gd name="connsiteY8" fmla="*/ 254681 h 310262"/>
                <a:gd name="connsiteX9" fmla="*/ 55394 w 119547"/>
                <a:gd name="connsiteY9" fmla="*/ 272886 h 310262"/>
                <a:gd name="connsiteX10" fmla="*/ 70980 w 119547"/>
                <a:gd name="connsiteY10" fmla="*/ 300162 h 310262"/>
                <a:gd name="connsiteX11" fmla="*/ 76748 w 119547"/>
                <a:gd name="connsiteY11" fmla="*/ 310262 h 310262"/>
                <a:gd name="connsiteX12" fmla="*/ 87440 w 119547"/>
                <a:gd name="connsiteY12" fmla="*/ 299133 h 310262"/>
                <a:gd name="connsiteX13" fmla="*/ 95638 w 119547"/>
                <a:gd name="connsiteY13" fmla="*/ 290623 h 310262"/>
                <a:gd name="connsiteX14" fmla="*/ 97664 w 119547"/>
                <a:gd name="connsiteY14" fmla="*/ 278061 h 310262"/>
                <a:gd name="connsiteX15" fmla="*/ 97664 w 119547"/>
                <a:gd name="connsiteY15" fmla="*/ 277998 h 310262"/>
                <a:gd name="connsiteX16" fmla="*/ 100563 w 119547"/>
                <a:gd name="connsiteY16" fmla="*/ 260136 h 310262"/>
                <a:gd name="connsiteX17" fmla="*/ 106268 w 119547"/>
                <a:gd name="connsiteY17" fmla="*/ 224630 h 310262"/>
                <a:gd name="connsiteX18" fmla="*/ 107952 w 119547"/>
                <a:gd name="connsiteY18" fmla="*/ 214406 h 310262"/>
                <a:gd name="connsiteX19" fmla="*/ 109884 w 119547"/>
                <a:gd name="connsiteY19" fmla="*/ 201906 h 310262"/>
                <a:gd name="connsiteX20" fmla="*/ 110165 w 119547"/>
                <a:gd name="connsiteY20" fmla="*/ 200316 h 310262"/>
                <a:gd name="connsiteX21" fmla="*/ 115620 w 119547"/>
                <a:gd name="connsiteY21" fmla="*/ 166120 h 310262"/>
                <a:gd name="connsiteX22" fmla="*/ 115620 w 119547"/>
                <a:gd name="connsiteY22" fmla="*/ 165995 h 310262"/>
                <a:gd name="connsiteX23" fmla="*/ 118239 w 119547"/>
                <a:gd name="connsiteY23" fmla="*/ 150097 h 310262"/>
                <a:gd name="connsiteX24" fmla="*/ 119548 w 119547"/>
                <a:gd name="connsiteY24" fmla="*/ 141961 h 310262"/>
                <a:gd name="connsiteX25" fmla="*/ 119485 w 119547"/>
                <a:gd name="connsiteY25" fmla="*/ 128993 h 310262"/>
                <a:gd name="connsiteX26" fmla="*/ 118862 w 119547"/>
                <a:gd name="connsiteY26" fmla="*/ 8978 h 310262"/>
                <a:gd name="connsiteX27" fmla="*/ 118800 w 119547"/>
                <a:gd name="connsiteY27" fmla="*/ 1434 h 310262"/>
                <a:gd name="connsiteX28" fmla="*/ 118800 w 119547"/>
                <a:gd name="connsiteY28" fmla="*/ 0 h 310262"/>
                <a:gd name="connsiteX29" fmla="*/ 118768 w 119547"/>
                <a:gd name="connsiteY29" fmla="*/ 62 h 310262"/>
                <a:gd name="connsiteX30" fmla="*/ 104959 w 119547"/>
                <a:gd name="connsiteY30" fmla="*/ 8978 h 310262"/>
                <a:gd name="connsiteX31" fmla="*/ 89622 w 119547"/>
                <a:gd name="connsiteY31" fmla="*/ 25001 h 310262"/>
                <a:gd name="connsiteX32" fmla="*/ 0 w 119547"/>
                <a:gd name="connsiteY32" fmla="*/ 176095 h 31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9547" h="310262">
                  <a:moveTo>
                    <a:pt x="0" y="176095"/>
                  </a:moveTo>
                  <a:lnTo>
                    <a:pt x="5175" y="185135"/>
                  </a:lnTo>
                  <a:lnTo>
                    <a:pt x="5518" y="185758"/>
                  </a:lnTo>
                  <a:lnTo>
                    <a:pt x="6079" y="186725"/>
                  </a:lnTo>
                  <a:lnTo>
                    <a:pt x="14371" y="201220"/>
                  </a:lnTo>
                  <a:lnTo>
                    <a:pt x="23287" y="216806"/>
                  </a:lnTo>
                  <a:lnTo>
                    <a:pt x="27557" y="224288"/>
                  </a:lnTo>
                  <a:lnTo>
                    <a:pt x="28336" y="225597"/>
                  </a:lnTo>
                  <a:lnTo>
                    <a:pt x="44983" y="254681"/>
                  </a:lnTo>
                  <a:lnTo>
                    <a:pt x="55394" y="272886"/>
                  </a:lnTo>
                  <a:lnTo>
                    <a:pt x="70980" y="300162"/>
                  </a:lnTo>
                  <a:lnTo>
                    <a:pt x="76748" y="310262"/>
                  </a:lnTo>
                  <a:lnTo>
                    <a:pt x="87440" y="299133"/>
                  </a:lnTo>
                  <a:lnTo>
                    <a:pt x="95638" y="290623"/>
                  </a:lnTo>
                  <a:lnTo>
                    <a:pt x="97664" y="278061"/>
                  </a:lnTo>
                  <a:lnTo>
                    <a:pt x="97664" y="277998"/>
                  </a:lnTo>
                  <a:lnTo>
                    <a:pt x="100563" y="260136"/>
                  </a:lnTo>
                  <a:lnTo>
                    <a:pt x="106268" y="224630"/>
                  </a:lnTo>
                  <a:lnTo>
                    <a:pt x="107952" y="214406"/>
                  </a:lnTo>
                  <a:lnTo>
                    <a:pt x="109884" y="201906"/>
                  </a:lnTo>
                  <a:lnTo>
                    <a:pt x="110165" y="200316"/>
                  </a:lnTo>
                  <a:lnTo>
                    <a:pt x="115620" y="166120"/>
                  </a:lnTo>
                  <a:lnTo>
                    <a:pt x="115620" y="165995"/>
                  </a:lnTo>
                  <a:lnTo>
                    <a:pt x="118239" y="150097"/>
                  </a:lnTo>
                  <a:lnTo>
                    <a:pt x="119548" y="141961"/>
                  </a:lnTo>
                  <a:lnTo>
                    <a:pt x="119485" y="128993"/>
                  </a:lnTo>
                  <a:lnTo>
                    <a:pt x="118862" y="8978"/>
                  </a:lnTo>
                  <a:lnTo>
                    <a:pt x="118800" y="1434"/>
                  </a:lnTo>
                  <a:lnTo>
                    <a:pt x="118800" y="0"/>
                  </a:lnTo>
                  <a:cubicBezTo>
                    <a:pt x="118800" y="0"/>
                    <a:pt x="118800" y="0"/>
                    <a:pt x="118768" y="62"/>
                  </a:cubicBezTo>
                  <a:cubicBezTo>
                    <a:pt x="118083" y="280"/>
                    <a:pt x="112627" y="2556"/>
                    <a:pt x="104959" y="8978"/>
                  </a:cubicBezTo>
                  <a:cubicBezTo>
                    <a:pt x="100346" y="12718"/>
                    <a:pt x="95108" y="17956"/>
                    <a:pt x="89622" y="25001"/>
                  </a:cubicBezTo>
                  <a:cubicBezTo>
                    <a:pt x="74254" y="44670"/>
                    <a:pt x="0" y="176095"/>
                    <a:pt x="0" y="176095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Hình tự do: Hình 1042">
              <a:extLst>
                <a:ext uri="{FF2B5EF4-FFF2-40B4-BE49-F238E27FC236}">
                  <a16:creationId xmlns:a16="http://schemas.microsoft.com/office/drawing/2014/main" id="{52F6CC66-F967-9414-7625-2C8C1FF18F93}"/>
                </a:ext>
              </a:extLst>
            </p:cNvPr>
            <p:cNvSpPr/>
            <p:nvPr/>
          </p:nvSpPr>
          <p:spPr>
            <a:xfrm>
              <a:off x="13749153" y="4525220"/>
              <a:ext cx="341099" cy="457303"/>
            </a:xfrm>
            <a:custGeom>
              <a:avLst/>
              <a:gdLst>
                <a:gd name="connsiteX0" fmla="*/ 256138 w 341099"/>
                <a:gd name="connsiteY0" fmla="*/ 336011 h 457303"/>
                <a:gd name="connsiteX1" fmla="*/ 255920 w 341099"/>
                <a:gd name="connsiteY1" fmla="*/ 337040 h 457303"/>
                <a:gd name="connsiteX2" fmla="*/ 254018 w 341099"/>
                <a:gd name="connsiteY2" fmla="*/ 347108 h 457303"/>
                <a:gd name="connsiteX3" fmla="*/ 253676 w 341099"/>
                <a:gd name="connsiteY3" fmla="*/ 350038 h 457303"/>
                <a:gd name="connsiteX4" fmla="*/ 252491 w 341099"/>
                <a:gd name="connsiteY4" fmla="*/ 365001 h 457303"/>
                <a:gd name="connsiteX5" fmla="*/ 252491 w 341099"/>
                <a:gd name="connsiteY5" fmla="*/ 365407 h 457303"/>
                <a:gd name="connsiteX6" fmla="*/ 252428 w 341099"/>
                <a:gd name="connsiteY6" fmla="*/ 401879 h 457303"/>
                <a:gd name="connsiteX7" fmla="*/ 252428 w 341099"/>
                <a:gd name="connsiteY7" fmla="*/ 403188 h 457303"/>
                <a:gd name="connsiteX8" fmla="*/ 252491 w 341099"/>
                <a:gd name="connsiteY8" fmla="*/ 404155 h 457303"/>
                <a:gd name="connsiteX9" fmla="*/ 252834 w 341099"/>
                <a:gd name="connsiteY9" fmla="*/ 415003 h 457303"/>
                <a:gd name="connsiteX10" fmla="*/ 253395 w 341099"/>
                <a:gd name="connsiteY10" fmla="*/ 425258 h 457303"/>
                <a:gd name="connsiteX11" fmla="*/ 254424 w 341099"/>
                <a:gd name="connsiteY11" fmla="*/ 443650 h 457303"/>
                <a:gd name="connsiteX12" fmla="*/ 254891 w 341099"/>
                <a:gd name="connsiteY12" fmla="*/ 450882 h 457303"/>
                <a:gd name="connsiteX13" fmla="*/ 254891 w 341099"/>
                <a:gd name="connsiteY13" fmla="*/ 451225 h 457303"/>
                <a:gd name="connsiteX14" fmla="*/ 255452 w 341099"/>
                <a:gd name="connsiteY14" fmla="*/ 457304 h 457303"/>
                <a:gd name="connsiteX15" fmla="*/ 19256 w 341099"/>
                <a:gd name="connsiteY15" fmla="*/ 457304 h 457303"/>
                <a:gd name="connsiteX16" fmla="*/ 19256 w 341099"/>
                <a:gd name="connsiteY16" fmla="*/ 453220 h 457303"/>
                <a:gd name="connsiteX17" fmla="*/ 19101 w 341099"/>
                <a:gd name="connsiteY17" fmla="*/ 434018 h 457303"/>
                <a:gd name="connsiteX18" fmla="*/ 19101 w 341099"/>
                <a:gd name="connsiteY18" fmla="*/ 431555 h 457303"/>
                <a:gd name="connsiteX19" fmla="*/ 18976 w 341099"/>
                <a:gd name="connsiteY19" fmla="*/ 415688 h 457303"/>
                <a:gd name="connsiteX20" fmla="*/ 18976 w 341099"/>
                <a:gd name="connsiteY20" fmla="*/ 415003 h 457303"/>
                <a:gd name="connsiteX21" fmla="*/ 18882 w 341099"/>
                <a:gd name="connsiteY21" fmla="*/ 404155 h 457303"/>
                <a:gd name="connsiteX22" fmla="*/ 18882 w 341099"/>
                <a:gd name="connsiteY22" fmla="*/ 401692 h 457303"/>
                <a:gd name="connsiteX23" fmla="*/ 18633 w 341099"/>
                <a:gd name="connsiteY23" fmla="*/ 368836 h 457303"/>
                <a:gd name="connsiteX24" fmla="*/ 18633 w 341099"/>
                <a:gd name="connsiteY24" fmla="*/ 365407 h 457303"/>
                <a:gd name="connsiteX25" fmla="*/ 18570 w 341099"/>
                <a:gd name="connsiteY25" fmla="*/ 360762 h 457303"/>
                <a:gd name="connsiteX26" fmla="*/ 18758 w 341099"/>
                <a:gd name="connsiteY26" fmla="*/ 350038 h 457303"/>
                <a:gd name="connsiteX27" fmla="*/ 19381 w 341099"/>
                <a:gd name="connsiteY27" fmla="*/ 314221 h 457303"/>
                <a:gd name="connsiteX28" fmla="*/ 19568 w 341099"/>
                <a:gd name="connsiteY28" fmla="*/ 302188 h 457303"/>
                <a:gd name="connsiteX29" fmla="*/ 20316 w 341099"/>
                <a:gd name="connsiteY29" fmla="*/ 262911 h 457303"/>
                <a:gd name="connsiteX30" fmla="*/ 20752 w 341099"/>
                <a:gd name="connsiteY30" fmla="*/ 240310 h 457303"/>
                <a:gd name="connsiteX31" fmla="*/ 20940 w 341099"/>
                <a:gd name="connsiteY31" fmla="*/ 228215 h 457303"/>
                <a:gd name="connsiteX32" fmla="*/ 21096 w 341099"/>
                <a:gd name="connsiteY32" fmla="*/ 218084 h 457303"/>
                <a:gd name="connsiteX33" fmla="*/ 19506 w 341099"/>
                <a:gd name="connsiteY33" fmla="*/ 213938 h 457303"/>
                <a:gd name="connsiteX34" fmla="*/ 19162 w 341099"/>
                <a:gd name="connsiteY34" fmla="*/ 212972 h 457303"/>
                <a:gd name="connsiteX35" fmla="*/ 18976 w 341099"/>
                <a:gd name="connsiteY35" fmla="*/ 212006 h 457303"/>
                <a:gd name="connsiteX36" fmla="*/ 18072 w 341099"/>
                <a:gd name="connsiteY36" fmla="*/ 209543 h 457303"/>
                <a:gd name="connsiteX37" fmla="*/ 14456 w 341099"/>
                <a:gd name="connsiteY37" fmla="*/ 205304 h 457303"/>
                <a:gd name="connsiteX38" fmla="*/ 19787 w 341099"/>
                <a:gd name="connsiteY38" fmla="*/ 91679 h 457303"/>
                <a:gd name="connsiteX39" fmla="*/ 30635 w 341099"/>
                <a:gd name="connsiteY39" fmla="*/ 64777 h 457303"/>
                <a:gd name="connsiteX40" fmla="*/ 30791 w 341099"/>
                <a:gd name="connsiteY40" fmla="*/ 64559 h 457303"/>
                <a:gd name="connsiteX41" fmla="*/ 47125 w 341099"/>
                <a:gd name="connsiteY41" fmla="*/ 24128 h 457303"/>
                <a:gd name="connsiteX42" fmla="*/ 50678 w 341099"/>
                <a:gd name="connsiteY42" fmla="*/ 15244 h 457303"/>
                <a:gd name="connsiteX43" fmla="*/ 50741 w 341099"/>
                <a:gd name="connsiteY43" fmla="*/ 15087 h 457303"/>
                <a:gd name="connsiteX44" fmla="*/ 51146 w 341099"/>
                <a:gd name="connsiteY44" fmla="*/ 15025 h 457303"/>
                <a:gd name="connsiteX45" fmla="*/ 85654 w 341099"/>
                <a:gd name="connsiteY45" fmla="*/ 8136 h 457303"/>
                <a:gd name="connsiteX46" fmla="*/ 117575 w 341099"/>
                <a:gd name="connsiteY46" fmla="*/ 1777 h 457303"/>
                <a:gd name="connsiteX47" fmla="*/ 117637 w 341099"/>
                <a:gd name="connsiteY47" fmla="*/ 1839 h 457303"/>
                <a:gd name="connsiteX48" fmla="*/ 117762 w 341099"/>
                <a:gd name="connsiteY48" fmla="*/ 1995 h 457303"/>
                <a:gd name="connsiteX49" fmla="*/ 176523 w 341099"/>
                <a:gd name="connsiteY49" fmla="*/ 22475 h 457303"/>
                <a:gd name="connsiteX50" fmla="*/ 219853 w 341099"/>
                <a:gd name="connsiteY50" fmla="*/ 5268 h 457303"/>
                <a:gd name="connsiteX51" fmla="*/ 221630 w 341099"/>
                <a:gd name="connsiteY51" fmla="*/ 3741 h 457303"/>
                <a:gd name="connsiteX52" fmla="*/ 224030 w 341099"/>
                <a:gd name="connsiteY52" fmla="*/ 1714 h 457303"/>
                <a:gd name="connsiteX53" fmla="*/ 225931 w 341099"/>
                <a:gd name="connsiteY53" fmla="*/ 0 h 457303"/>
                <a:gd name="connsiteX54" fmla="*/ 284131 w 341099"/>
                <a:gd name="connsiteY54" fmla="*/ 22008 h 457303"/>
                <a:gd name="connsiteX55" fmla="*/ 289742 w 341099"/>
                <a:gd name="connsiteY55" fmla="*/ 24128 h 457303"/>
                <a:gd name="connsiteX56" fmla="*/ 317424 w 341099"/>
                <a:gd name="connsiteY56" fmla="*/ 34570 h 457303"/>
                <a:gd name="connsiteX57" fmla="*/ 333821 w 341099"/>
                <a:gd name="connsiteY57" fmla="*/ 40774 h 457303"/>
                <a:gd name="connsiteX58" fmla="*/ 339618 w 341099"/>
                <a:gd name="connsiteY58" fmla="*/ 111910 h 457303"/>
                <a:gd name="connsiteX59" fmla="*/ 256138 w 341099"/>
                <a:gd name="connsiteY59" fmla="*/ 336011 h 4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41099" h="457303">
                  <a:moveTo>
                    <a:pt x="256138" y="336011"/>
                  </a:moveTo>
                  <a:cubicBezTo>
                    <a:pt x="256045" y="336354"/>
                    <a:pt x="255982" y="336634"/>
                    <a:pt x="255920" y="337040"/>
                  </a:cubicBezTo>
                  <a:cubicBezTo>
                    <a:pt x="255172" y="339845"/>
                    <a:pt x="254486" y="343274"/>
                    <a:pt x="254018" y="347108"/>
                  </a:cubicBezTo>
                  <a:cubicBezTo>
                    <a:pt x="253862" y="348044"/>
                    <a:pt x="253737" y="349010"/>
                    <a:pt x="253676" y="350038"/>
                  </a:cubicBezTo>
                  <a:cubicBezTo>
                    <a:pt x="253114" y="354527"/>
                    <a:pt x="252771" y="359609"/>
                    <a:pt x="252491" y="365001"/>
                  </a:cubicBezTo>
                  <a:lnTo>
                    <a:pt x="252491" y="365407"/>
                  </a:lnTo>
                  <a:cubicBezTo>
                    <a:pt x="252023" y="376660"/>
                    <a:pt x="252023" y="389378"/>
                    <a:pt x="252428" y="401879"/>
                  </a:cubicBezTo>
                  <a:lnTo>
                    <a:pt x="252428" y="403188"/>
                  </a:lnTo>
                  <a:cubicBezTo>
                    <a:pt x="252428" y="403531"/>
                    <a:pt x="252428" y="403811"/>
                    <a:pt x="252491" y="404155"/>
                  </a:cubicBezTo>
                  <a:cubicBezTo>
                    <a:pt x="252584" y="407833"/>
                    <a:pt x="252709" y="411449"/>
                    <a:pt x="252834" y="415003"/>
                  </a:cubicBezTo>
                  <a:cubicBezTo>
                    <a:pt x="253052" y="418494"/>
                    <a:pt x="253176" y="421923"/>
                    <a:pt x="253395" y="425258"/>
                  </a:cubicBezTo>
                  <a:cubicBezTo>
                    <a:pt x="253737" y="431898"/>
                    <a:pt x="254143" y="438101"/>
                    <a:pt x="254424" y="443650"/>
                  </a:cubicBezTo>
                  <a:cubicBezTo>
                    <a:pt x="254548" y="446300"/>
                    <a:pt x="254766" y="448638"/>
                    <a:pt x="254891" y="450882"/>
                  </a:cubicBezTo>
                  <a:lnTo>
                    <a:pt x="254891" y="451225"/>
                  </a:lnTo>
                  <a:cubicBezTo>
                    <a:pt x="255109" y="453470"/>
                    <a:pt x="255296" y="455465"/>
                    <a:pt x="255452" y="457304"/>
                  </a:cubicBezTo>
                  <a:lnTo>
                    <a:pt x="19256" y="457304"/>
                  </a:lnTo>
                  <a:lnTo>
                    <a:pt x="19256" y="453220"/>
                  </a:lnTo>
                  <a:lnTo>
                    <a:pt x="19101" y="434018"/>
                  </a:lnTo>
                  <a:lnTo>
                    <a:pt x="19101" y="431555"/>
                  </a:lnTo>
                  <a:lnTo>
                    <a:pt x="18976" y="415688"/>
                  </a:lnTo>
                  <a:lnTo>
                    <a:pt x="18976" y="415003"/>
                  </a:lnTo>
                  <a:lnTo>
                    <a:pt x="18882" y="404155"/>
                  </a:lnTo>
                  <a:lnTo>
                    <a:pt x="18882" y="401692"/>
                  </a:lnTo>
                  <a:lnTo>
                    <a:pt x="18633" y="368836"/>
                  </a:lnTo>
                  <a:lnTo>
                    <a:pt x="18633" y="365407"/>
                  </a:lnTo>
                  <a:lnTo>
                    <a:pt x="18570" y="360762"/>
                  </a:lnTo>
                  <a:lnTo>
                    <a:pt x="18758" y="350038"/>
                  </a:lnTo>
                  <a:lnTo>
                    <a:pt x="19381" y="314221"/>
                  </a:lnTo>
                  <a:lnTo>
                    <a:pt x="19568" y="302188"/>
                  </a:lnTo>
                  <a:lnTo>
                    <a:pt x="20316" y="262911"/>
                  </a:lnTo>
                  <a:lnTo>
                    <a:pt x="20752" y="240310"/>
                  </a:lnTo>
                  <a:lnTo>
                    <a:pt x="20940" y="228215"/>
                  </a:lnTo>
                  <a:lnTo>
                    <a:pt x="21096" y="218084"/>
                  </a:lnTo>
                  <a:cubicBezTo>
                    <a:pt x="20597" y="216744"/>
                    <a:pt x="20004" y="215279"/>
                    <a:pt x="19506" y="213938"/>
                  </a:cubicBezTo>
                  <a:cubicBezTo>
                    <a:pt x="19381" y="213658"/>
                    <a:pt x="19318" y="213315"/>
                    <a:pt x="19162" y="212972"/>
                  </a:cubicBezTo>
                  <a:cubicBezTo>
                    <a:pt x="19101" y="212691"/>
                    <a:pt x="18976" y="212349"/>
                    <a:pt x="18976" y="212006"/>
                  </a:cubicBezTo>
                  <a:cubicBezTo>
                    <a:pt x="18633" y="211195"/>
                    <a:pt x="18633" y="210166"/>
                    <a:pt x="18072" y="209543"/>
                  </a:cubicBezTo>
                  <a:cubicBezTo>
                    <a:pt x="16794" y="208109"/>
                    <a:pt x="15547" y="206737"/>
                    <a:pt x="14456" y="205304"/>
                  </a:cubicBezTo>
                  <a:cubicBezTo>
                    <a:pt x="-11917" y="172323"/>
                    <a:pt x="2642" y="134043"/>
                    <a:pt x="19787" y="91679"/>
                  </a:cubicBezTo>
                  <a:lnTo>
                    <a:pt x="30635" y="64777"/>
                  </a:lnTo>
                  <a:cubicBezTo>
                    <a:pt x="30728" y="64715"/>
                    <a:pt x="30728" y="64621"/>
                    <a:pt x="30791" y="64559"/>
                  </a:cubicBezTo>
                  <a:lnTo>
                    <a:pt x="47125" y="24128"/>
                  </a:lnTo>
                  <a:lnTo>
                    <a:pt x="50678" y="15244"/>
                  </a:lnTo>
                  <a:lnTo>
                    <a:pt x="50741" y="15087"/>
                  </a:lnTo>
                  <a:lnTo>
                    <a:pt x="51146" y="15025"/>
                  </a:lnTo>
                  <a:lnTo>
                    <a:pt x="85654" y="8136"/>
                  </a:lnTo>
                  <a:lnTo>
                    <a:pt x="117575" y="1777"/>
                  </a:lnTo>
                  <a:lnTo>
                    <a:pt x="117637" y="1839"/>
                  </a:lnTo>
                  <a:lnTo>
                    <a:pt x="117762" y="1995"/>
                  </a:lnTo>
                  <a:cubicBezTo>
                    <a:pt x="134159" y="17207"/>
                    <a:pt x="155637" y="24034"/>
                    <a:pt x="176523" y="22475"/>
                  </a:cubicBezTo>
                  <a:cubicBezTo>
                    <a:pt x="191985" y="21322"/>
                    <a:pt x="207134" y="15586"/>
                    <a:pt x="219853" y="5268"/>
                  </a:cubicBezTo>
                  <a:cubicBezTo>
                    <a:pt x="220476" y="4769"/>
                    <a:pt x="221068" y="4239"/>
                    <a:pt x="221630" y="3741"/>
                  </a:cubicBezTo>
                  <a:lnTo>
                    <a:pt x="224030" y="1714"/>
                  </a:lnTo>
                  <a:lnTo>
                    <a:pt x="225931" y="0"/>
                  </a:lnTo>
                  <a:lnTo>
                    <a:pt x="284131" y="22008"/>
                  </a:lnTo>
                  <a:lnTo>
                    <a:pt x="289742" y="24128"/>
                  </a:lnTo>
                  <a:lnTo>
                    <a:pt x="317424" y="34570"/>
                  </a:lnTo>
                  <a:lnTo>
                    <a:pt x="333821" y="40774"/>
                  </a:lnTo>
                  <a:cubicBezTo>
                    <a:pt x="333821" y="40774"/>
                    <a:pt x="345042" y="73256"/>
                    <a:pt x="339618" y="111910"/>
                  </a:cubicBezTo>
                  <a:cubicBezTo>
                    <a:pt x="327336" y="199537"/>
                    <a:pt x="258040" y="329807"/>
                    <a:pt x="256138" y="336011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Hình tự do: Hình 1043">
              <a:extLst>
                <a:ext uri="{FF2B5EF4-FFF2-40B4-BE49-F238E27FC236}">
                  <a16:creationId xmlns:a16="http://schemas.microsoft.com/office/drawing/2014/main" id="{35CC4FB1-24AE-1853-AE82-562A06B11D77}"/>
                </a:ext>
              </a:extLst>
            </p:cNvPr>
            <p:cNvSpPr/>
            <p:nvPr/>
          </p:nvSpPr>
          <p:spPr>
            <a:xfrm>
              <a:off x="13764607" y="4890595"/>
              <a:ext cx="243097" cy="36531"/>
            </a:xfrm>
            <a:custGeom>
              <a:avLst/>
              <a:gdLst>
                <a:gd name="connsiteX0" fmla="*/ 0 w 243097"/>
                <a:gd name="connsiteY0" fmla="*/ 0 h 36531"/>
                <a:gd name="connsiteX1" fmla="*/ 243097 w 243097"/>
                <a:gd name="connsiteY1" fmla="*/ 0 h 36531"/>
                <a:gd name="connsiteX2" fmla="*/ 243097 w 243097"/>
                <a:gd name="connsiteY2" fmla="*/ 36531 h 36531"/>
                <a:gd name="connsiteX3" fmla="*/ 0 w 243097"/>
                <a:gd name="connsiteY3" fmla="*/ 36531 h 3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097" h="36531">
                  <a:moveTo>
                    <a:pt x="0" y="0"/>
                  </a:moveTo>
                  <a:lnTo>
                    <a:pt x="243097" y="0"/>
                  </a:lnTo>
                  <a:lnTo>
                    <a:pt x="243097" y="36531"/>
                  </a:lnTo>
                  <a:lnTo>
                    <a:pt x="0" y="36531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Hình tự do: Hình 1044">
              <a:extLst>
                <a:ext uri="{FF2B5EF4-FFF2-40B4-BE49-F238E27FC236}">
                  <a16:creationId xmlns:a16="http://schemas.microsoft.com/office/drawing/2014/main" id="{6B517C1B-6C3E-392B-0441-B0AC507C3C41}"/>
                </a:ext>
              </a:extLst>
            </p:cNvPr>
            <p:cNvSpPr/>
            <p:nvPr/>
          </p:nvSpPr>
          <p:spPr>
            <a:xfrm>
              <a:off x="14030443" y="4566025"/>
              <a:ext cx="114320" cy="327313"/>
            </a:xfrm>
            <a:custGeom>
              <a:avLst/>
              <a:gdLst>
                <a:gd name="connsiteX0" fmla="*/ 8203 w 114320"/>
                <a:gd name="connsiteY0" fmla="*/ 227873 h 327313"/>
                <a:gd name="connsiteX1" fmla="*/ 8421 w 114320"/>
                <a:gd name="connsiteY1" fmla="*/ 229868 h 327313"/>
                <a:gd name="connsiteX2" fmla="*/ 8577 w 114320"/>
                <a:gd name="connsiteY2" fmla="*/ 231177 h 327313"/>
                <a:gd name="connsiteX3" fmla="*/ 8577 w 114320"/>
                <a:gd name="connsiteY3" fmla="*/ 231333 h 327313"/>
                <a:gd name="connsiteX4" fmla="*/ 15872 w 114320"/>
                <a:gd name="connsiteY4" fmla="*/ 290842 h 327313"/>
                <a:gd name="connsiteX5" fmla="*/ 55118 w 114320"/>
                <a:gd name="connsiteY5" fmla="*/ 327314 h 327313"/>
                <a:gd name="connsiteX6" fmla="*/ 99789 w 114320"/>
                <a:gd name="connsiteY6" fmla="*/ 301690 h 327313"/>
                <a:gd name="connsiteX7" fmla="*/ 114159 w 114320"/>
                <a:gd name="connsiteY7" fmla="*/ 245080 h 327313"/>
                <a:gd name="connsiteX8" fmla="*/ 114159 w 114320"/>
                <a:gd name="connsiteY8" fmla="*/ 244644 h 327313"/>
                <a:gd name="connsiteX9" fmla="*/ 113879 w 114320"/>
                <a:gd name="connsiteY9" fmla="*/ 241682 h 327313"/>
                <a:gd name="connsiteX10" fmla="*/ 113816 w 114320"/>
                <a:gd name="connsiteY10" fmla="*/ 240934 h 327313"/>
                <a:gd name="connsiteX11" fmla="*/ 113193 w 114320"/>
                <a:gd name="connsiteY11" fmla="*/ 234076 h 327313"/>
                <a:gd name="connsiteX12" fmla="*/ 112008 w 114320"/>
                <a:gd name="connsiteY12" fmla="*/ 222823 h 327313"/>
                <a:gd name="connsiteX13" fmla="*/ 109390 w 114320"/>
                <a:gd name="connsiteY13" fmla="*/ 199412 h 327313"/>
                <a:gd name="connsiteX14" fmla="*/ 90405 w 114320"/>
                <a:gd name="connsiteY14" fmla="*/ 71043 h 327313"/>
                <a:gd name="connsiteX15" fmla="*/ 83641 w 114320"/>
                <a:gd name="connsiteY15" fmla="*/ 43985 h 327313"/>
                <a:gd name="connsiteX16" fmla="*/ 52687 w 114320"/>
                <a:gd name="connsiteY16" fmla="*/ 62 h 327313"/>
                <a:gd name="connsiteX17" fmla="*/ 52562 w 114320"/>
                <a:gd name="connsiteY17" fmla="*/ 0 h 327313"/>
                <a:gd name="connsiteX18" fmla="*/ 52406 w 114320"/>
                <a:gd name="connsiteY18" fmla="*/ 125 h 327313"/>
                <a:gd name="connsiteX19" fmla="*/ 410 w 114320"/>
                <a:gd name="connsiteY19" fmla="*/ 122696 h 327313"/>
                <a:gd name="connsiteX20" fmla="*/ 8203 w 114320"/>
                <a:gd name="connsiteY20" fmla="*/ 227873 h 32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20" h="327313">
                  <a:moveTo>
                    <a:pt x="8203" y="227873"/>
                  </a:moveTo>
                  <a:cubicBezTo>
                    <a:pt x="8235" y="228558"/>
                    <a:pt x="8359" y="229244"/>
                    <a:pt x="8421" y="229868"/>
                  </a:cubicBezTo>
                  <a:cubicBezTo>
                    <a:pt x="8483" y="230304"/>
                    <a:pt x="8546" y="230772"/>
                    <a:pt x="8577" y="231177"/>
                  </a:cubicBezTo>
                  <a:lnTo>
                    <a:pt x="8577" y="231333"/>
                  </a:lnTo>
                  <a:cubicBezTo>
                    <a:pt x="12224" y="263503"/>
                    <a:pt x="15747" y="290218"/>
                    <a:pt x="15872" y="290842"/>
                  </a:cubicBezTo>
                  <a:cubicBezTo>
                    <a:pt x="18927" y="310449"/>
                    <a:pt x="35822" y="321297"/>
                    <a:pt x="55118" y="327314"/>
                  </a:cubicBezTo>
                  <a:cubicBezTo>
                    <a:pt x="77126" y="323916"/>
                    <a:pt x="91029" y="313847"/>
                    <a:pt x="99789" y="301690"/>
                  </a:cubicBezTo>
                  <a:cubicBezTo>
                    <a:pt x="114627" y="281271"/>
                    <a:pt x="114720" y="255086"/>
                    <a:pt x="114159" y="245080"/>
                  </a:cubicBezTo>
                  <a:lnTo>
                    <a:pt x="114159" y="244644"/>
                  </a:lnTo>
                  <a:cubicBezTo>
                    <a:pt x="114066" y="243334"/>
                    <a:pt x="114003" y="242306"/>
                    <a:pt x="113879" y="241682"/>
                  </a:cubicBezTo>
                  <a:cubicBezTo>
                    <a:pt x="113879" y="241215"/>
                    <a:pt x="113816" y="240934"/>
                    <a:pt x="113816" y="240934"/>
                  </a:cubicBezTo>
                  <a:cubicBezTo>
                    <a:pt x="113598" y="238659"/>
                    <a:pt x="113443" y="236383"/>
                    <a:pt x="113193" y="234076"/>
                  </a:cubicBezTo>
                  <a:cubicBezTo>
                    <a:pt x="112850" y="230304"/>
                    <a:pt x="112476" y="226564"/>
                    <a:pt x="112008" y="222823"/>
                  </a:cubicBezTo>
                  <a:cubicBezTo>
                    <a:pt x="111229" y="215092"/>
                    <a:pt x="110294" y="207236"/>
                    <a:pt x="109390" y="199412"/>
                  </a:cubicBezTo>
                  <a:cubicBezTo>
                    <a:pt x="103311" y="148476"/>
                    <a:pt x="94894" y="96667"/>
                    <a:pt x="90405" y="71043"/>
                  </a:cubicBezTo>
                  <a:cubicBezTo>
                    <a:pt x="88597" y="60569"/>
                    <a:pt x="86259" y="51653"/>
                    <a:pt x="83641" y="43985"/>
                  </a:cubicBezTo>
                  <a:cubicBezTo>
                    <a:pt x="73697" y="21821"/>
                    <a:pt x="62631" y="5736"/>
                    <a:pt x="52687" y="62"/>
                  </a:cubicBezTo>
                  <a:cubicBezTo>
                    <a:pt x="52562" y="62"/>
                    <a:pt x="52562" y="0"/>
                    <a:pt x="52562" y="0"/>
                  </a:cubicBezTo>
                  <a:cubicBezTo>
                    <a:pt x="52562" y="0"/>
                    <a:pt x="52437" y="62"/>
                    <a:pt x="52406" y="125"/>
                  </a:cubicBezTo>
                  <a:cubicBezTo>
                    <a:pt x="49881" y="3242"/>
                    <a:pt x="9948" y="54427"/>
                    <a:pt x="410" y="122696"/>
                  </a:cubicBezTo>
                  <a:cubicBezTo>
                    <a:pt x="-1460" y="135975"/>
                    <a:pt x="3403" y="185883"/>
                    <a:pt x="8203" y="227873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Hình tự do: Hình 1045">
              <a:extLst>
                <a:ext uri="{FF2B5EF4-FFF2-40B4-BE49-F238E27FC236}">
                  <a16:creationId xmlns:a16="http://schemas.microsoft.com/office/drawing/2014/main" id="{56ACAC56-89A4-1578-1DD0-43C040EAE536}"/>
                </a:ext>
              </a:extLst>
            </p:cNvPr>
            <p:cNvSpPr/>
            <p:nvPr/>
          </p:nvSpPr>
          <p:spPr>
            <a:xfrm>
              <a:off x="14034188" y="4765437"/>
              <a:ext cx="110071" cy="41522"/>
            </a:xfrm>
            <a:custGeom>
              <a:avLst/>
              <a:gdLst>
                <a:gd name="connsiteX0" fmla="*/ 0 w 110071"/>
                <a:gd name="connsiteY0" fmla="*/ 31858 h 41522"/>
                <a:gd name="connsiteX1" fmla="*/ 2744 w 110071"/>
                <a:gd name="connsiteY1" fmla="*/ 31858 h 41522"/>
                <a:gd name="connsiteX2" fmla="*/ 2837 w 110071"/>
                <a:gd name="connsiteY2" fmla="*/ 31858 h 41522"/>
                <a:gd name="connsiteX3" fmla="*/ 4832 w 110071"/>
                <a:gd name="connsiteY3" fmla="*/ 31921 h 41522"/>
                <a:gd name="connsiteX4" fmla="*/ 73474 w 110071"/>
                <a:gd name="connsiteY4" fmla="*/ 37937 h 41522"/>
                <a:gd name="connsiteX5" fmla="*/ 110071 w 110071"/>
                <a:gd name="connsiteY5" fmla="*/ 41522 h 41522"/>
                <a:gd name="connsiteX6" fmla="*/ 109448 w 110071"/>
                <a:gd name="connsiteY6" fmla="*/ 34664 h 41522"/>
                <a:gd name="connsiteX7" fmla="*/ 108263 w 110071"/>
                <a:gd name="connsiteY7" fmla="*/ 23411 h 41522"/>
                <a:gd name="connsiteX8" fmla="*/ 105645 w 110071"/>
                <a:gd name="connsiteY8" fmla="*/ 0 h 41522"/>
                <a:gd name="connsiteX9" fmla="*/ 4676 w 110071"/>
                <a:gd name="connsiteY9" fmla="*/ 30456 h 41522"/>
                <a:gd name="connsiteX10" fmla="*/ 0 w 110071"/>
                <a:gd name="connsiteY10" fmla="*/ 31858 h 4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071" h="41522">
                  <a:moveTo>
                    <a:pt x="0" y="31858"/>
                  </a:moveTo>
                  <a:cubicBezTo>
                    <a:pt x="281" y="31765"/>
                    <a:pt x="1247" y="31765"/>
                    <a:pt x="2744" y="31858"/>
                  </a:cubicBezTo>
                  <a:cubicBezTo>
                    <a:pt x="2806" y="31858"/>
                    <a:pt x="2806" y="31858"/>
                    <a:pt x="2837" y="31858"/>
                  </a:cubicBezTo>
                  <a:cubicBezTo>
                    <a:pt x="3429" y="31858"/>
                    <a:pt x="4115" y="31858"/>
                    <a:pt x="4832" y="31921"/>
                  </a:cubicBezTo>
                  <a:cubicBezTo>
                    <a:pt x="16272" y="32545"/>
                    <a:pt x="45917" y="35288"/>
                    <a:pt x="73474" y="37937"/>
                  </a:cubicBezTo>
                  <a:cubicBezTo>
                    <a:pt x="86941" y="39247"/>
                    <a:pt x="99971" y="40493"/>
                    <a:pt x="110071" y="41522"/>
                  </a:cubicBezTo>
                  <a:cubicBezTo>
                    <a:pt x="109853" y="39247"/>
                    <a:pt x="109697" y="36971"/>
                    <a:pt x="109448" y="34664"/>
                  </a:cubicBezTo>
                  <a:cubicBezTo>
                    <a:pt x="109105" y="30892"/>
                    <a:pt x="108731" y="27152"/>
                    <a:pt x="108263" y="23411"/>
                  </a:cubicBezTo>
                  <a:cubicBezTo>
                    <a:pt x="107484" y="15680"/>
                    <a:pt x="106549" y="7824"/>
                    <a:pt x="105645" y="0"/>
                  </a:cubicBezTo>
                  <a:lnTo>
                    <a:pt x="4676" y="30456"/>
                  </a:lnTo>
                  <a:lnTo>
                    <a:pt x="0" y="31858"/>
                  </a:ln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Hình tự do: Hình 1046">
              <a:extLst>
                <a:ext uri="{FF2B5EF4-FFF2-40B4-BE49-F238E27FC236}">
                  <a16:creationId xmlns:a16="http://schemas.microsoft.com/office/drawing/2014/main" id="{D578CEF2-E025-8F5F-3A0B-AFDBEC3D99EF}"/>
                </a:ext>
              </a:extLst>
            </p:cNvPr>
            <p:cNvSpPr/>
            <p:nvPr/>
          </p:nvSpPr>
          <p:spPr>
            <a:xfrm>
              <a:off x="14022997" y="4565994"/>
              <a:ext cx="137222" cy="231332"/>
            </a:xfrm>
            <a:custGeom>
              <a:avLst/>
              <a:gdLst>
                <a:gd name="connsiteX0" fmla="*/ 137223 w 137222"/>
                <a:gd name="connsiteY0" fmla="*/ 210603 h 231332"/>
                <a:gd name="connsiteX1" fmla="*/ 11191 w 137222"/>
                <a:gd name="connsiteY1" fmla="*/ 231333 h 231332"/>
                <a:gd name="connsiteX2" fmla="*/ 1341 w 137222"/>
                <a:gd name="connsiteY2" fmla="*/ 101810 h 231332"/>
                <a:gd name="connsiteX3" fmla="*/ 59821 w 137222"/>
                <a:gd name="connsiteY3" fmla="*/ 156 h 231332"/>
                <a:gd name="connsiteX4" fmla="*/ 59977 w 137222"/>
                <a:gd name="connsiteY4" fmla="*/ 0 h 231332"/>
                <a:gd name="connsiteX5" fmla="*/ 60102 w 137222"/>
                <a:gd name="connsiteY5" fmla="*/ 94 h 231332"/>
                <a:gd name="connsiteX6" fmla="*/ 102465 w 137222"/>
                <a:gd name="connsiteY6" fmla="*/ 73318 h 231332"/>
                <a:gd name="connsiteX7" fmla="*/ 137223 w 137222"/>
                <a:gd name="connsiteY7" fmla="*/ 210603 h 23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222" h="231332">
                  <a:moveTo>
                    <a:pt x="137223" y="210603"/>
                  </a:moveTo>
                  <a:lnTo>
                    <a:pt x="11191" y="231333"/>
                  </a:lnTo>
                  <a:cubicBezTo>
                    <a:pt x="11191" y="231333"/>
                    <a:pt x="-4613" y="159075"/>
                    <a:pt x="1341" y="101810"/>
                  </a:cubicBezTo>
                  <a:cubicBezTo>
                    <a:pt x="7139" y="46323"/>
                    <a:pt x="56766" y="2806"/>
                    <a:pt x="59821" y="156"/>
                  </a:cubicBezTo>
                  <a:cubicBezTo>
                    <a:pt x="59914" y="94"/>
                    <a:pt x="59977" y="0"/>
                    <a:pt x="59977" y="0"/>
                  </a:cubicBezTo>
                  <a:cubicBezTo>
                    <a:pt x="60039" y="0"/>
                    <a:pt x="60039" y="94"/>
                    <a:pt x="60102" y="94"/>
                  </a:cubicBezTo>
                  <a:cubicBezTo>
                    <a:pt x="83076" y="10443"/>
                    <a:pt x="98974" y="62813"/>
                    <a:pt x="102465" y="73318"/>
                  </a:cubicBezTo>
                  <a:cubicBezTo>
                    <a:pt x="124878" y="141181"/>
                    <a:pt x="137223" y="210603"/>
                    <a:pt x="137223" y="210603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48" name="Đồ họa 3">
              <a:extLst>
                <a:ext uri="{FF2B5EF4-FFF2-40B4-BE49-F238E27FC236}">
                  <a16:creationId xmlns:a16="http://schemas.microsoft.com/office/drawing/2014/main" id="{558858B3-68C6-32D0-684C-C7B2B4A8D1D9}"/>
                </a:ext>
              </a:extLst>
            </p:cNvPr>
            <p:cNvGrpSpPr/>
            <p:nvPr/>
          </p:nvGrpSpPr>
          <p:grpSpPr>
            <a:xfrm>
              <a:off x="13565725" y="4919243"/>
              <a:ext cx="621334" cy="1277186"/>
              <a:chOff x="13565725" y="4919243"/>
              <a:chExt cx="621334" cy="1277186"/>
            </a:xfrm>
          </p:grpSpPr>
          <p:sp>
            <p:nvSpPr>
              <p:cNvPr id="1062" name="Hình tự do: Hình 1061">
                <a:extLst>
                  <a:ext uri="{FF2B5EF4-FFF2-40B4-BE49-F238E27FC236}">
                    <a16:creationId xmlns:a16="http://schemas.microsoft.com/office/drawing/2014/main" id="{1C57DE68-090C-CBFA-C30E-48D667E7B395}"/>
                  </a:ext>
                </a:extLst>
              </p:cNvPr>
              <p:cNvSpPr/>
              <p:nvPr/>
            </p:nvSpPr>
            <p:spPr>
              <a:xfrm>
                <a:off x="13637461" y="5559250"/>
                <a:ext cx="235341" cy="637170"/>
              </a:xfrm>
              <a:custGeom>
                <a:avLst/>
                <a:gdLst>
                  <a:gd name="connsiteX0" fmla="*/ 233289 w 235341"/>
                  <a:gd name="connsiteY0" fmla="*/ 178807 h 637170"/>
                  <a:gd name="connsiteX1" fmla="*/ 233133 w 235341"/>
                  <a:gd name="connsiteY1" fmla="*/ 183670 h 637170"/>
                  <a:gd name="connsiteX2" fmla="*/ 232697 w 235341"/>
                  <a:gd name="connsiteY2" fmla="*/ 194767 h 637170"/>
                  <a:gd name="connsiteX3" fmla="*/ 232260 w 235341"/>
                  <a:gd name="connsiteY3" fmla="*/ 201313 h 637170"/>
                  <a:gd name="connsiteX4" fmla="*/ 231761 w 235341"/>
                  <a:gd name="connsiteY4" fmla="*/ 208421 h 637170"/>
                  <a:gd name="connsiteX5" fmla="*/ 231605 w 235341"/>
                  <a:gd name="connsiteY5" fmla="*/ 210478 h 637170"/>
                  <a:gd name="connsiteX6" fmla="*/ 230515 w 235341"/>
                  <a:gd name="connsiteY6" fmla="*/ 221950 h 637170"/>
                  <a:gd name="connsiteX7" fmla="*/ 230515 w 235341"/>
                  <a:gd name="connsiteY7" fmla="*/ 222293 h 637170"/>
                  <a:gd name="connsiteX8" fmla="*/ 229080 w 235341"/>
                  <a:gd name="connsiteY8" fmla="*/ 235167 h 637170"/>
                  <a:gd name="connsiteX9" fmla="*/ 227335 w 235341"/>
                  <a:gd name="connsiteY9" fmla="*/ 248166 h 637170"/>
                  <a:gd name="connsiteX10" fmla="*/ 225433 w 235341"/>
                  <a:gd name="connsiteY10" fmla="*/ 260854 h 637170"/>
                  <a:gd name="connsiteX11" fmla="*/ 223033 w 235341"/>
                  <a:gd name="connsiteY11" fmla="*/ 275099 h 637170"/>
                  <a:gd name="connsiteX12" fmla="*/ 220851 w 235341"/>
                  <a:gd name="connsiteY12" fmla="*/ 287288 h 637170"/>
                  <a:gd name="connsiteX13" fmla="*/ 218825 w 235341"/>
                  <a:gd name="connsiteY13" fmla="*/ 297980 h 637170"/>
                  <a:gd name="connsiteX14" fmla="*/ 216518 w 235341"/>
                  <a:gd name="connsiteY14" fmla="*/ 309358 h 637170"/>
                  <a:gd name="connsiteX15" fmla="*/ 215115 w 235341"/>
                  <a:gd name="connsiteY15" fmla="*/ 315749 h 637170"/>
                  <a:gd name="connsiteX16" fmla="*/ 212964 w 235341"/>
                  <a:gd name="connsiteY16" fmla="*/ 325786 h 637170"/>
                  <a:gd name="connsiteX17" fmla="*/ 204018 w 235341"/>
                  <a:gd name="connsiteY17" fmla="*/ 364347 h 637170"/>
                  <a:gd name="connsiteX18" fmla="*/ 203581 w 235341"/>
                  <a:gd name="connsiteY18" fmla="*/ 366155 h 637170"/>
                  <a:gd name="connsiteX19" fmla="*/ 198655 w 235341"/>
                  <a:gd name="connsiteY19" fmla="*/ 386479 h 637170"/>
                  <a:gd name="connsiteX20" fmla="*/ 187590 w 235341"/>
                  <a:gd name="connsiteY20" fmla="*/ 431212 h 637170"/>
                  <a:gd name="connsiteX21" fmla="*/ 177864 w 235341"/>
                  <a:gd name="connsiteY21" fmla="*/ 476319 h 637170"/>
                  <a:gd name="connsiteX22" fmla="*/ 176118 w 235341"/>
                  <a:gd name="connsiteY22" fmla="*/ 499263 h 637170"/>
                  <a:gd name="connsiteX23" fmla="*/ 177957 w 235341"/>
                  <a:gd name="connsiteY23" fmla="*/ 507835 h 637170"/>
                  <a:gd name="connsiteX24" fmla="*/ 178456 w 235341"/>
                  <a:gd name="connsiteY24" fmla="*/ 509861 h 637170"/>
                  <a:gd name="connsiteX25" fmla="*/ 182446 w 235341"/>
                  <a:gd name="connsiteY25" fmla="*/ 522299 h 637170"/>
                  <a:gd name="connsiteX26" fmla="*/ 186436 w 235341"/>
                  <a:gd name="connsiteY26" fmla="*/ 576321 h 637170"/>
                  <a:gd name="connsiteX27" fmla="*/ 186436 w 235341"/>
                  <a:gd name="connsiteY27" fmla="*/ 576384 h 637170"/>
                  <a:gd name="connsiteX28" fmla="*/ 186530 w 235341"/>
                  <a:gd name="connsiteY28" fmla="*/ 581403 h 637170"/>
                  <a:gd name="connsiteX29" fmla="*/ 181729 w 235341"/>
                  <a:gd name="connsiteY29" fmla="*/ 588510 h 637170"/>
                  <a:gd name="connsiteX30" fmla="*/ 181012 w 235341"/>
                  <a:gd name="connsiteY30" fmla="*/ 589383 h 637170"/>
                  <a:gd name="connsiteX31" fmla="*/ 169011 w 235341"/>
                  <a:gd name="connsiteY31" fmla="*/ 602226 h 637170"/>
                  <a:gd name="connsiteX32" fmla="*/ 161623 w 235341"/>
                  <a:gd name="connsiteY32" fmla="*/ 608772 h 637170"/>
                  <a:gd name="connsiteX33" fmla="*/ 159347 w 235341"/>
                  <a:gd name="connsiteY33" fmla="*/ 610736 h 637170"/>
                  <a:gd name="connsiteX34" fmla="*/ 159285 w 235341"/>
                  <a:gd name="connsiteY34" fmla="*/ 610861 h 637170"/>
                  <a:gd name="connsiteX35" fmla="*/ 156230 w 235341"/>
                  <a:gd name="connsiteY35" fmla="*/ 613355 h 637170"/>
                  <a:gd name="connsiteX36" fmla="*/ 126024 w 235341"/>
                  <a:gd name="connsiteY36" fmla="*/ 636641 h 637170"/>
                  <a:gd name="connsiteX37" fmla="*/ 34375 w 235341"/>
                  <a:gd name="connsiteY37" fmla="*/ 636641 h 637170"/>
                  <a:gd name="connsiteX38" fmla="*/ 4761 w 235341"/>
                  <a:gd name="connsiteY38" fmla="*/ 637171 h 637170"/>
                  <a:gd name="connsiteX39" fmla="*/ 117 w 235341"/>
                  <a:gd name="connsiteY39" fmla="*/ 637171 h 637170"/>
                  <a:gd name="connsiteX40" fmla="*/ 896 w 235341"/>
                  <a:gd name="connsiteY40" fmla="*/ 608772 h 637170"/>
                  <a:gd name="connsiteX41" fmla="*/ 2798 w 235341"/>
                  <a:gd name="connsiteY41" fmla="*/ 596272 h 637170"/>
                  <a:gd name="connsiteX42" fmla="*/ 4450 w 235341"/>
                  <a:gd name="connsiteY42" fmla="*/ 589539 h 637170"/>
                  <a:gd name="connsiteX43" fmla="*/ 9344 w 235341"/>
                  <a:gd name="connsiteY43" fmla="*/ 577412 h 637170"/>
                  <a:gd name="connsiteX44" fmla="*/ 14207 w 235341"/>
                  <a:gd name="connsiteY44" fmla="*/ 569619 h 637170"/>
                  <a:gd name="connsiteX45" fmla="*/ 41576 w 235341"/>
                  <a:gd name="connsiteY45" fmla="*/ 545523 h 637170"/>
                  <a:gd name="connsiteX46" fmla="*/ 44413 w 235341"/>
                  <a:gd name="connsiteY46" fmla="*/ 543715 h 637170"/>
                  <a:gd name="connsiteX47" fmla="*/ 52020 w 235341"/>
                  <a:gd name="connsiteY47" fmla="*/ 539132 h 637170"/>
                  <a:gd name="connsiteX48" fmla="*/ 55012 w 235341"/>
                  <a:gd name="connsiteY48" fmla="*/ 537387 h 637170"/>
                  <a:gd name="connsiteX49" fmla="*/ 57692 w 235341"/>
                  <a:gd name="connsiteY49" fmla="*/ 535953 h 637170"/>
                  <a:gd name="connsiteX50" fmla="*/ 62836 w 235341"/>
                  <a:gd name="connsiteY50" fmla="*/ 533116 h 637170"/>
                  <a:gd name="connsiteX51" fmla="*/ 65891 w 235341"/>
                  <a:gd name="connsiteY51" fmla="*/ 531433 h 637170"/>
                  <a:gd name="connsiteX52" fmla="*/ 73685 w 235341"/>
                  <a:gd name="connsiteY52" fmla="*/ 527287 h 637170"/>
                  <a:gd name="connsiteX53" fmla="*/ 76708 w 235341"/>
                  <a:gd name="connsiteY53" fmla="*/ 525759 h 637170"/>
                  <a:gd name="connsiteX54" fmla="*/ 89271 w 235341"/>
                  <a:gd name="connsiteY54" fmla="*/ 518808 h 637170"/>
                  <a:gd name="connsiteX55" fmla="*/ 102145 w 235341"/>
                  <a:gd name="connsiteY55" fmla="*/ 510235 h 637170"/>
                  <a:gd name="connsiteX56" fmla="*/ 103299 w 235341"/>
                  <a:gd name="connsiteY56" fmla="*/ 509269 h 637170"/>
                  <a:gd name="connsiteX57" fmla="*/ 104452 w 235341"/>
                  <a:gd name="connsiteY57" fmla="*/ 508271 h 637170"/>
                  <a:gd name="connsiteX58" fmla="*/ 105917 w 235341"/>
                  <a:gd name="connsiteY58" fmla="*/ 506962 h 637170"/>
                  <a:gd name="connsiteX59" fmla="*/ 116453 w 235341"/>
                  <a:gd name="connsiteY59" fmla="*/ 488227 h 637170"/>
                  <a:gd name="connsiteX60" fmla="*/ 118043 w 235341"/>
                  <a:gd name="connsiteY60" fmla="*/ 431212 h 637170"/>
                  <a:gd name="connsiteX61" fmla="*/ 117825 w 235341"/>
                  <a:gd name="connsiteY61" fmla="*/ 386479 h 637170"/>
                  <a:gd name="connsiteX62" fmla="*/ 117606 w 235341"/>
                  <a:gd name="connsiteY62" fmla="*/ 375507 h 637170"/>
                  <a:gd name="connsiteX63" fmla="*/ 117326 w 235341"/>
                  <a:gd name="connsiteY63" fmla="*/ 364347 h 637170"/>
                  <a:gd name="connsiteX64" fmla="*/ 117014 w 235341"/>
                  <a:gd name="connsiteY64" fmla="*/ 355400 h 637170"/>
                  <a:gd name="connsiteX65" fmla="*/ 116297 w 235341"/>
                  <a:gd name="connsiteY65" fmla="*/ 336946 h 637170"/>
                  <a:gd name="connsiteX66" fmla="*/ 114334 w 235341"/>
                  <a:gd name="connsiteY66" fmla="*/ 297668 h 637170"/>
                  <a:gd name="connsiteX67" fmla="*/ 112027 w 235341"/>
                  <a:gd name="connsiteY67" fmla="*/ 264282 h 637170"/>
                  <a:gd name="connsiteX68" fmla="*/ 110842 w 235341"/>
                  <a:gd name="connsiteY68" fmla="*/ 249756 h 637170"/>
                  <a:gd name="connsiteX69" fmla="*/ 109907 w 235341"/>
                  <a:gd name="connsiteY69" fmla="*/ 238721 h 637170"/>
                  <a:gd name="connsiteX70" fmla="*/ 106135 w 235341"/>
                  <a:gd name="connsiteY70" fmla="*/ 198695 h 637170"/>
                  <a:gd name="connsiteX71" fmla="*/ 101990 w 235341"/>
                  <a:gd name="connsiteY71" fmla="*/ 155334 h 637170"/>
                  <a:gd name="connsiteX72" fmla="*/ 101397 w 235341"/>
                  <a:gd name="connsiteY72" fmla="*/ 149380 h 637170"/>
                  <a:gd name="connsiteX73" fmla="*/ 95755 w 235341"/>
                  <a:gd name="connsiteY73" fmla="*/ 28180 h 637170"/>
                  <a:gd name="connsiteX74" fmla="*/ 94726 w 235341"/>
                  <a:gd name="connsiteY74" fmla="*/ 0 h 637170"/>
                  <a:gd name="connsiteX75" fmla="*/ 206418 w 235341"/>
                  <a:gd name="connsiteY75" fmla="*/ 22320 h 637170"/>
                  <a:gd name="connsiteX76" fmla="*/ 208818 w 235341"/>
                  <a:gd name="connsiteY76" fmla="*/ 32763 h 637170"/>
                  <a:gd name="connsiteX77" fmla="*/ 212590 w 235341"/>
                  <a:gd name="connsiteY77" fmla="*/ 49253 h 637170"/>
                  <a:gd name="connsiteX78" fmla="*/ 216081 w 235341"/>
                  <a:gd name="connsiteY78" fmla="*/ 63904 h 637170"/>
                  <a:gd name="connsiteX79" fmla="*/ 219916 w 235341"/>
                  <a:gd name="connsiteY79" fmla="*/ 79304 h 637170"/>
                  <a:gd name="connsiteX80" fmla="*/ 220570 w 235341"/>
                  <a:gd name="connsiteY80" fmla="*/ 81704 h 637170"/>
                  <a:gd name="connsiteX81" fmla="*/ 232197 w 235341"/>
                  <a:gd name="connsiteY81" fmla="*/ 138064 h 637170"/>
                  <a:gd name="connsiteX82" fmla="*/ 233289 w 235341"/>
                  <a:gd name="connsiteY82" fmla="*/ 178807 h 63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235341" h="637170">
                    <a:moveTo>
                      <a:pt x="233289" y="178807"/>
                    </a:moveTo>
                    <a:cubicBezTo>
                      <a:pt x="233289" y="180334"/>
                      <a:pt x="233226" y="181924"/>
                      <a:pt x="233133" y="183670"/>
                    </a:cubicBezTo>
                    <a:cubicBezTo>
                      <a:pt x="233008" y="187379"/>
                      <a:pt x="232915" y="190995"/>
                      <a:pt x="232697" y="194767"/>
                    </a:cubicBezTo>
                    <a:cubicBezTo>
                      <a:pt x="232541" y="196949"/>
                      <a:pt x="232416" y="199131"/>
                      <a:pt x="232260" y="201313"/>
                    </a:cubicBezTo>
                    <a:cubicBezTo>
                      <a:pt x="232105" y="203714"/>
                      <a:pt x="231980" y="206020"/>
                      <a:pt x="231761" y="208421"/>
                    </a:cubicBezTo>
                    <a:cubicBezTo>
                      <a:pt x="231761" y="209075"/>
                      <a:pt x="231699" y="209730"/>
                      <a:pt x="231605" y="210478"/>
                    </a:cubicBezTo>
                    <a:cubicBezTo>
                      <a:pt x="231325" y="214313"/>
                      <a:pt x="230951" y="218084"/>
                      <a:pt x="230515" y="221950"/>
                    </a:cubicBezTo>
                    <a:lnTo>
                      <a:pt x="230515" y="222293"/>
                    </a:lnTo>
                    <a:cubicBezTo>
                      <a:pt x="230078" y="226595"/>
                      <a:pt x="229579" y="230865"/>
                      <a:pt x="229080" y="235167"/>
                    </a:cubicBezTo>
                    <a:cubicBezTo>
                      <a:pt x="228488" y="239500"/>
                      <a:pt x="227896" y="243740"/>
                      <a:pt x="227335" y="248166"/>
                    </a:cubicBezTo>
                    <a:cubicBezTo>
                      <a:pt x="226742" y="252374"/>
                      <a:pt x="226088" y="256583"/>
                      <a:pt x="225433" y="260854"/>
                    </a:cubicBezTo>
                    <a:cubicBezTo>
                      <a:pt x="224654" y="265591"/>
                      <a:pt x="223906" y="270299"/>
                      <a:pt x="223033" y="275099"/>
                    </a:cubicBezTo>
                    <a:cubicBezTo>
                      <a:pt x="222378" y="279152"/>
                      <a:pt x="221661" y="283235"/>
                      <a:pt x="220851" y="287288"/>
                    </a:cubicBezTo>
                    <a:cubicBezTo>
                      <a:pt x="220196" y="290935"/>
                      <a:pt x="219542" y="294395"/>
                      <a:pt x="218825" y="297980"/>
                    </a:cubicBezTo>
                    <a:cubicBezTo>
                      <a:pt x="218108" y="301752"/>
                      <a:pt x="217390" y="305524"/>
                      <a:pt x="216518" y="309358"/>
                    </a:cubicBezTo>
                    <a:cubicBezTo>
                      <a:pt x="216081" y="311478"/>
                      <a:pt x="215645" y="313566"/>
                      <a:pt x="215115" y="315749"/>
                    </a:cubicBezTo>
                    <a:cubicBezTo>
                      <a:pt x="214491" y="319084"/>
                      <a:pt x="213743" y="322451"/>
                      <a:pt x="212964" y="325786"/>
                    </a:cubicBezTo>
                    <a:cubicBezTo>
                      <a:pt x="210034" y="338910"/>
                      <a:pt x="207073" y="351847"/>
                      <a:pt x="204018" y="364347"/>
                    </a:cubicBezTo>
                    <a:cubicBezTo>
                      <a:pt x="203862" y="364939"/>
                      <a:pt x="203737" y="365563"/>
                      <a:pt x="203581" y="366155"/>
                    </a:cubicBezTo>
                    <a:cubicBezTo>
                      <a:pt x="201991" y="372982"/>
                      <a:pt x="200308" y="379808"/>
                      <a:pt x="198655" y="386479"/>
                    </a:cubicBezTo>
                    <a:cubicBezTo>
                      <a:pt x="194728" y="402315"/>
                      <a:pt x="190956" y="417341"/>
                      <a:pt x="187590" y="431212"/>
                    </a:cubicBezTo>
                    <a:cubicBezTo>
                      <a:pt x="183475" y="448295"/>
                      <a:pt x="180045" y="463538"/>
                      <a:pt x="177864" y="476319"/>
                    </a:cubicBezTo>
                    <a:cubicBezTo>
                      <a:pt x="176118" y="486419"/>
                      <a:pt x="175463" y="494244"/>
                      <a:pt x="176118" y="499263"/>
                    </a:cubicBezTo>
                    <a:cubicBezTo>
                      <a:pt x="176555" y="502161"/>
                      <a:pt x="177209" y="505092"/>
                      <a:pt x="177957" y="507835"/>
                    </a:cubicBezTo>
                    <a:cubicBezTo>
                      <a:pt x="178082" y="508552"/>
                      <a:pt x="178300" y="509206"/>
                      <a:pt x="178456" y="509861"/>
                    </a:cubicBezTo>
                    <a:cubicBezTo>
                      <a:pt x="179609" y="514163"/>
                      <a:pt x="181012" y="518278"/>
                      <a:pt x="182446" y="522299"/>
                    </a:cubicBezTo>
                    <a:cubicBezTo>
                      <a:pt x="183818" y="536888"/>
                      <a:pt x="185875" y="559769"/>
                      <a:pt x="186436" y="576321"/>
                    </a:cubicBezTo>
                    <a:lnTo>
                      <a:pt x="186436" y="576384"/>
                    </a:lnTo>
                    <a:cubicBezTo>
                      <a:pt x="186530" y="578129"/>
                      <a:pt x="186592" y="579782"/>
                      <a:pt x="186530" y="581403"/>
                    </a:cubicBezTo>
                    <a:cubicBezTo>
                      <a:pt x="185221" y="583709"/>
                      <a:pt x="183600" y="586110"/>
                      <a:pt x="181729" y="588510"/>
                    </a:cubicBezTo>
                    <a:cubicBezTo>
                      <a:pt x="181510" y="588791"/>
                      <a:pt x="181199" y="589102"/>
                      <a:pt x="181012" y="589383"/>
                    </a:cubicBezTo>
                    <a:cubicBezTo>
                      <a:pt x="177583" y="593654"/>
                      <a:pt x="173437" y="597955"/>
                      <a:pt x="169011" y="602226"/>
                    </a:cubicBezTo>
                    <a:cubicBezTo>
                      <a:pt x="166673" y="604346"/>
                      <a:pt x="164148" y="606590"/>
                      <a:pt x="161623" y="608772"/>
                    </a:cubicBezTo>
                    <a:cubicBezTo>
                      <a:pt x="160875" y="609427"/>
                      <a:pt x="160095" y="610081"/>
                      <a:pt x="159347" y="610736"/>
                    </a:cubicBezTo>
                    <a:lnTo>
                      <a:pt x="159285" y="610861"/>
                    </a:lnTo>
                    <a:cubicBezTo>
                      <a:pt x="158193" y="611671"/>
                      <a:pt x="157165" y="612482"/>
                      <a:pt x="156230" y="613355"/>
                    </a:cubicBezTo>
                    <a:cubicBezTo>
                      <a:pt x="146566" y="621335"/>
                      <a:pt x="136061" y="629159"/>
                      <a:pt x="126024" y="636641"/>
                    </a:cubicBezTo>
                    <a:lnTo>
                      <a:pt x="34375" y="636641"/>
                    </a:lnTo>
                    <a:cubicBezTo>
                      <a:pt x="31975" y="636641"/>
                      <a:pt x="19849" y="637077"/>
                      <a:pt x="4761" y="637171"/>
                    </a:cubicBezTo>
                    <a:lnTo>
                      <a:pt x="117" y="637171"/>
                    </a:lnTo>
                    <a:cubicBezTo>
                      <a:pt x="-101" y="628224"/>
                      <a:pt x="-101" y="618436"/>
                      <a:pt x="896" y="608772"/>
                    </a:cubicBezTo>
                    <a:cubicBezTo>
                      <a:pt x="1333" y="604502"/>
                      <a:pt x="1925" y="600355"/>
                      <a:pt x="2798" y="596272"/>
                    </a:cubicBezTo>
                    <a:cubicBezTo>
                      <a:pt x="3296" y="594028"/>
                      <a:pt x="3888" y="591783"/>
                      <a:pt x="4450" y="589539"/>
                    </a:cubicBezTo>
                    <a:cubicBezTo>
                      <a:pt x="5759" y="585237"/>
                      <a:pt x="7286" y="581185"/>
                      <a:pt x="9344" y="577412"/>
                    </a:cubicBezTo>
                    <a:cubicBezTo>
                      <a:pt x="10716" y="574638"/>
                      <a:pt x="12368" y="572113"/>
                      <a:pt x="14207" y="569619"/>
                    </a:cubicBezTo>
                    <a:cubicBezTo>
                      <a:pt x="21314" y="560174"/>
                      <a:pt x="31040" y="552287"/>
                      <a:pt x="41576" y="545523"/>
                    </a:cubicBezTo>
                    <a:cubicBezTo>
                      <a:pt x="42449" y="544868"/>
                      <a:pt x="43447" y="544276"/>
                      <a:pt x="44413" y="543715"/>
                    </a:cubicBezTo>
                    <a:cubicBezTo>
                      <a:pt x="46876" y="542125"/>
                      <a:pt x="49494" y="540598"/>
                      <a:pt x="52020" y="539132"/>
                    </a:cubicBezTo>
                    <a:cubicBezTo>
                      <a:pt x="53048" y="538478"/>
                      <a:pt x="53983" y="537979"/>
                      <a:pt x="55012" y="537387"/>
                    </a:cubicBezTo>
                    <a:cubicBezTo>
                      <a:pt x="55885" y="536888"/>
                      <a:pt x="56820" y="536389"/>
                      <a:pt x="57692" y="535953"/>
                    </a:cubicBezTo>
                    <a:cubicBezTo>
                      <a:pt x="59438" y="534924"/>
                      <a:pt x="61091" y="533989"/>
                      <a:pt x="62836" y="533116"/>
                    </a:cubicBezTo>
                    <a:cubicBezTo>
                      <a:pt x="63865" y="532524"/>
                      <a:pt x="64894" y="532025"/>
                      <a:pt x="65891" y="531433"/>
                    </a:cubicBezTo>
                    <a:cubicBezTo>
                      <a:pt x="68509" y="530124"/>
                      <a:pt x="71066" y="528658"/>
                      <a:pt x="73685" y="527287"/>
                    </a:cubicBezTo>
                    <a:cubicBezTo>
                      <a:pt x="74682" y="526788"/>
                      <a:pt x="75710" y="526289"/>
                      <a:pt x="76708" y="525759"/>
                    </a:cubicBezTo>
                    <a:cubicBezTo>
                      <a:pt x="81072" y="523453"/>
                      <a:pt x="85281" y="521115"/>
                      <a:pt x="89271" y="518808"/>
                    </a:cubicBezTo>
                    <a:cubicBezTo>
                      <a:pt x="94009" y="515971"/>
                      <a:pt x="98279" y="513134"/>
                      <a:pt x="102145" y="510235"/>
                    </a:cubicBezTo>
                    <a:cubicBezTo>
                      <a:pt x="102488" y="509861"/>
                      <a:pt x="102924" y="509580"/>
                      <a:pt x="103299" y="509269"/>
                    </a:cubicBezTo>
                    <a:cubicBezTo>
                      <a:pt x="103672" y="508926"/>
                      <a:pt x="104109" y="508646"/>
                      <a:pt x="104452" y="508271"/>
                    </a:cubicBezTo>
                    <a:cubicBezTo>
                      <a:pt x="104982" y="507835"/>
                      <a:pt x="105481" y="507461"/>
                      <a:pt x="105917" y="506962"/>
                    </a:cubicBezTo>
                    <a:cubicBezTo>
                      <a:pt x="112090" y="501382"/>
                      <a:pt x="116017" y="495335"/>
                      <a:pt x="116453" y="488227"/>
                    </a:cubicBezTo>
                    <a:cubicBezTo>
                      <a:pt x="117233" y="474730"/>
                      <a:pt x="117887" y="455402"/>
                      <a:pt x="118043" y="431212"/>
                    </a:cubicBezTo>
                    <a:cubicBezTo>
                      <a:pt x="118199" y="417777"/>
                      <a:pt x="118106" y="402814"/>
                      <a:pt x="117825" y="386479"/>
                    </a:cubicBezTo>
                    <a:cubicBezTo>
                      <a:pt x="117825" y="382863"/>
                      <a:pt x="117762" y="379216"/>
                      <a:pt x="117606" y="375507"/>
                    </a:cubicBezTo>
                    <a:cubicBezTo>
                      <a:pt x="117545" y="371828"/>
                      <a:pt x="117451" y="368119"/>
                      <a:pt x="117326" y="364347"/>
                    </a:cubicBezTo>
                    <a:cubicBezTo>
                      <a:pt x="117233" y="361354"/>
                      <a:pt x="117170" y="358393"/>
                      <a:pt x="117014" y="355400"/>
                    </a:cubicBezTo>
                    <a:cubicBezTo>
                      <a:pt x="116889" y="349384"/>
                      <a:pt x="116578" y="343274"/>
                      <a:pt x="116297" y="336946"/>
                    </a:cubicBezTo>
                    <a:cubicBezTo>
                      <a:pt x="115799" y="324384"/>
                      <a:pt x="115144" y="311322"/>
                      <a:pt x="114334" y="297668"/>
                    </a:cubicBezTo>
                    <a:cubicBezTo>
                      <a:pt x="113679" y="286914"/>
                      <a:pt x="112900" y="275754"/>
                      <a:pt x="112027" y="264282"/>
                    </a:cubicBezTo>
                    <a:cubicBezTo>
                      <a:pt x="111653" y="259482"/>
                      <a:pt x="111279" y="254619"/>
                      <a:pt x="110842" y="249756"/>
                    </a:cubicBezTo>
                    <a:cubicBezTo>
                      <a:pt x="110562" y="246047"/>
                      <a:pt x="110281" y="242493"/>
                      <a:pt x="109907" y="238721"/>
                    </a:cubicBezTo>
                    <a:cubicBezTo>
                      <a:pt x="108816" y="225722"/>
                      <a:pt x="107600" y="212411"/>
                      <a:pt x="106135" y="198695"/>
                    </a:cubicBezTo>
                    <a:cubicBezTo>
                      <a:pt x="105200" y="190060"/>
                      <a:pt x="103735" y="174380"/>
                      <a:pt x="101990" y="155334"/>
                    </a:cubicBezTo>
                    <a:cubicBezTo>
                      <a:pt x="101834" y="153370"/>
                      <a:pt x="101615" y="151406"/>
                      <a:pt x="101397" y="149380"/>
                    </a:cubicBezTo>
                    <a:cubicBezTo>
                      <a:pt x="99527" y="129336"/>
                      <a:pt x="97033" y="65588"/>
                      <a:pt x="95755" y="28180"/>
                    </a:cubicBezTo>
                    <a:cubicBezTo>
                      <a:pt x="95100" y="11503"/>
                      <a:pt x="94726" y="0"/>
                      <a:pt x="94726" y="0"/>
                    </a:cubicBezTo>
                    <a:lnTo>
                      <a:pt x="206418" y="22320"/>
                    </a:lnTo>
                    <a:cubicBezTo>
                      <a:pt x="206418" y="22320"/>
                      <a:pt x="207446" y="26372"/>
                      <a:pt x="208818" y="32763"/>
                    </a:cubicBezTo>
                    <a:cubicBezTo>
                      <a:pt x="209816" y="37251"/>
                      <a:pt x="211125" y="43081"/>
                      <a:pt x="212590" y="49253"/>
                    </a:cubicBezTo>
                    <a:cubicBezTo>
                      <a:pt x="213743" y="54022"/>
                      <a:pt x="214897" y="59041"/>
                      <a:pt x="216081" y="63904"/>
                    </a:cubicBezTo>
                    <a:cubicBezTo>
                      <a:pt x="217390" y="69297"/>
                      <a:pt x="218606" y="74534"/>
                      <a:pt x="219916" y="79304"/>
                    </a:cubicBezTo>
                    <a:cubicBezTo>
                      <a:pt x="220134" y="80114"/>
                      <a:pt x="220290" y="80893"/>
                      <a:pt x="220570" y="81704"/>
                    </a:cubicBezTo>
                    <a:cubicBezTo>
                      <a:pt x="224343" y="97259"/>
                      <a:pt x="228550" y="116212"/>
                      <a:pt x="232197" y="138064"/>
                    </a:cubicBezTo>
                    <a:cubicBezTo>
                      <a:pt x="237560" y="170671"/>
                      <a:pt x="234754" y="140901"/>
                      <a:pt x="233289" y="178807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3" name="Hình tự do: Hình 1062">
                <a:extLst>
                  <a:ext uri="{FF2B5EF4-FFF2-40B4-BE49-F238E27FC236}">
                    <a16:creationId xmlns:a16="http://schemas.microsoft.com/office/drawing/2014/main" id="{407535D7-D6E9-0734-7D38-3F8C3E9AE269}"/>
                  </a:ext>
                </a:extLst>
              </p:cNvPr>
              <p:cNvSpPr/>
              <p:nvPr/>
            </p:nvSpPr>
            <p:spPr>
              <a:xfrm>
                <a:off x="13997966" y="5558845"/>
                <a:ext cx="181050" cy="637575"/>
              </a:xfrm>
              <a:custGeom>
                <a:avLst/>
                <a:gdLst>
                  <a:gd name="connsiteX0" fmla="*/ 181051 w 181050"/>
                  <a:gd name="connsiteY0" fmla="*/ 576727 h 637575"/>
                  <a:gd name="connsiteX1" fmla="*/ 181051 w 181050"/>
                  <a:gd name="connsiteY1" fmla="*/ 576789 h 637575"/>
                  <a:gd name="connsiteX2" fmla="*/ 173632 w 181050"/>
                  <a:gd name="connsiteY2" fmla="*/ 588915 h 637575"/>
                  <a:gd name="connsiteX3" fmla="*/ 172915 w 181050"/>
                  <a:gd name="connsiteY3" fmla="*/ 589788 h 637575"/>
                  <a:gd name="connsiteX4" fmla="*/ 160571 w 181050"/>
                  <a:gd name="connsiteY4" fmla="*/ 603005 h 637575"/>
                  <a:gd name="connsiteX5" fmla="*/ 153526 w 181050"/>
                  <a:gd name="connsiteY5" fmla="*/ 609178 h 637575"/>
                  <a:gd name="connsiteX6" fmla="*/ 151281 w 181050"/>
                  <a:gd name="connsiteY6" fmla="*/ 611142 h 637575"/>
                  <a:gd name="connsiteX7" fmla="*/ 151281 w 181050"/>
                  <a:gd name="connsiteY7" fmla="*/ 611297 h 637575"/>
                  <a:gd name="connsiteX8" fmla="*/ 148226 w 181050"/>
                  <a:gd name="connsiteY8" fmla="*/ 613760 h 637575"/>
                  <a:gd name="connsiteX9" fmla="*/ 118082 w 181050"/>
                  <a:gd name="connsiteY9" fmla="*/ 637077 h 637575"/>
                  <a:gd name="connsiteX10" fmla="*/ 29645 w 181050"/>
                  <a:gd name="connsiteY10" fmla="*/ 637077 h 637575"/>
                  <a:gd name="connsiteX11" fmla="*/ 0 w 181050"/>
                  <a:gd name="connsiteY11" fmla="*/ 637576 h 637575"/>
                  <a:gd name="connsiteX12" fmla="*/ 7139 w 181050"/>
                  <a:gd name="connsiteY12" fmla="*/ 609178 h 637575"/>
                  <a:gd name="connsiteX13" fmla="*/ 10754 w 181050"/>
                  <a:gd name="connsiteY13" fmla="*/ 598797 h 637575"/>
                  <a:gd name="connsiteX14" fmla="*/ 14526 w 181050"/>
                  <a:gd name="connsiteY14" fmla="*/ 589944 h 637575"/>
                  <a:gd name="connsiteX15" fmla="*/ 24190 w 181050"/>
                  <a:gd name="connsiteY15" fmla="*/ 573765 h 637575"/>
                  <a:gd name="connsiteX16" fmla="*/ 36753 w 181050"/>
                  <a:gd name="connsiteY16" fmla="*/ 561920 h 637575"/>
                  <a:gd name="connsiteX17" fmla="*/ 38716 w 181050"/>
                  <a:gd name="connsiteY17" fmla="*/ 559364 h 637575"/>
                  <a:gd name="connsiteX18" fmla="*/ 45605 w 181050"/>
                  <a:gd name="connsiteY18" fmla="*/ 551383 h 637575"/>
                  <a:gd name="connsiteX19" fmla="*/ 51435 w 181050"/>
                  <a:gd name="connsiteY19" fmla="*/ 545367 h 637575"/>
                  <a:gd name="connsiteX20" fmla="*/ 53305 w 181050"/>
                  <a:gd name="connsiteY20" fmla="*/ 543621 h 637575"/>
                  <a:gd name="connsiteX21" fmla="*/ 53305 w 181050"/>
                  <a:gd name="connsiteY21" fmla="*/ 543528 h 637575"/>
                  <a:gd name="connsiteX22" fmla="*/ 60288 w 181050"/>
                  <a:gd name="connsiteY22" fmla="*/ 537356 h 637575"/>
                  <a:gd name="connsiteX23" fmla="*/ 62906 w 181050"/>
                  <a:gd name="connsiteY23" fmla="*/ 535049 h 637575"/>
                  <a:gd name="connsiteX24" fmla="*/ 69951 w 181050"/>
                  <a:gd name="connsiteY24" fmla="*/ 529438 h 637575"/>
                  <a:gd name="connsiteX25" fmla="*/ 72633 w 181050"/>
                  <a:gd name="connsiteY25" fmla="*/ 527287 h 637575"/>
                  <a:gd name="connsiteX26" fmla="*/ 82733 w 181050"/>
                  <a:gd name="connsiteY26" fmla="*/ 518932 h 637575"/>
                  <a:gd name="connsiteX27" fmla="*/ 89559 w 181050"/>
                  <a:gd name="connsiteY27" fmla="*/ 512168 h 637575"/>
                  <a:gd name="connsiteX28" fmla="*/ 92458 w 181050"/>
                  <a:gd name="connsiteY28" fmla="*/ 508739 h 637575"/>
                  <a:gd name="connsiteX29" fmla="*/ 93393 w 181050"/>
                  <a:gd name="connsiteY29" fmla="*/ 507585 h 637575"/>
                  <a:gd name="connsiteX30" fmla="*/ 93456 w 181050"/>
                  <a:gd name="connsiteY30" fmla="*/ 507585 h 637575"/>
                  <a:gd name="connsiteX31" fmla="*/ 93549 w 181050"/>
                  <a:gd name="connsiteY31" fmla="*/ 507367 h 637575"/>
                  <a:gd name="connsiteX32" fmla="*/ 107640 w 181050"/>
                  <a:gd name="connsiteY32" fmla="*/ 476943 h 637575"/>
                  <a:gd name="connsiteX33" fmla="*/ 101311 w 181050"/>
                  <a:gd name="connsiteY33" fmla="*/ 431617 h 637575"/>
                  <a:gd name="connsiteX34" fmla="*/ 91429 w 181050"/>
                  <a:gd name="connsiteY34" fmla="*/ 386885 h 637575"/>
                  <a:gd name="connsiteX35" fmla="*/ 41460 w 181050"/>
                  <a:gd name="connsiteY35" fmla="*/ 28024 h 637575"/>
                  <a:gd name="connsiteX36" fmla="*/ 39527 w 181050"/>
                  <a:gd name="connsiteY36" fmla="*/ 0 h 637575"/>
                  <a:gd name="connsiteX37" fmla="*/ 122820 w 181050"/>
                  <a:gd name="connsiteY37" fmla="*/ 37813 h 637575"/>
                  <a:gd name="connsiteX38" fmla="*/ 132827 w 181050"/>
                  <a:gd name="connsiteY38" fmla="*/ 49658 h 637575"/>
                  <a:gd name="connsiteX39" fmla="*/ 149692 w 181050"/>
                  <a:gd name="connsiteY39" fmla="*/ 82109 h 637575"/>
                  <a:gd name="connsiteX40" fmla="*/ 157360 w 181050"/>
                  <a:gd name="connsiteY40" fmla="*/ 120389 h 637575"/>
                  <a:gd name="connsiteX41" fmla="*/ 168987 w 181050"/>
                  <a:gd name="connsiteY41" fmla="*/ 386885 h 637575"/>
                  <a:gd name="connsiteX42" fmla="*/ 171325 w 181050"/>
                  <a:gd name="connsiteY42" fmla="*/ 492778 h 637575"/>
                  <a:gd name="connsiteX43" fmla="*/ 173570 w 181050"/>
                  <a:gd name="connsiteY43" fmla="*/ 503315 h 637575"/>
                  <a:gd name="connsiteX44" fmla="*/ 175035 w 181050"/>
                  <a:gd name="connsiteY44" fmla="*/ 508240 h 637575"/>
                  <a:gd name="connsiteX45" fmla="*/ 175970 w 181050"/>
                  <a:gd name="connsiteY45" fmla="*/ 511513 h 637575"/>
                  <a:gd name="connsiteX46" fmla="*/ 175970 w 181050"/>
                  <a:gd name="connsiteY46" fmla="*/ 511794 h 637575"/>
                  <a:gd name="connsiteX47" fmla="*/ 181051 w 181050"/>
                  <a:gd name="connsiteY47" fmla="*/ 576727 h 63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81050" h="637575">
                    <a:moveTo>
                      <a:pt x="181051" y="576727"/>
                    </a:moveTo>
                    <a:lnTo>
                      <a:pt x="181051" y="576789"/>
                    </a:lnTo>
                    <a:cubicBezTo>
                      <a:pt x="179243" y="580873"/>
                      <a:pt x="176843" y="584925"/>
                      <a:pt x="173632" y="588915"/>
                    </a:cubicBezTo>
                    <a:cubicBezTo>
                      <a:pt x="173414" y="589227"/>
                      <a:pt x="173196" y="589507"/>
                      <a:pt x="172915" y="589788"/>
                    </a:cubicBezTo>
                    <a:cubicBezTo>
                      <a:pt x="169517" y="594215"/>
                      <a:pt x="165278" y="598579"/>
                      <a:pt x="160571" y="603005"/>
                    </a:cubicBezTo>
                    <a:cubicBezTo>
                      <a:pt x="158326" y="605031"/>
                      <a:pt x="155988" y="607151"/>
                      <a:pt x="153526" y="609178"/>
                    </a:cubicBezTo>
                    <a:cubicBezTo>
                      <a:pt x="152809" y="609926"/>
                      <a:pt x="151998" y="610487"/>
                      <a:pt x="151281" y="611142"/>
                    </a:cubicBezTo>
                    <a:lnTo>
                      <a:pt x="151281" y="611297"/>
                    </a:lnTo>
                    <a:cubicBezTo>
                      <a:pt x="150252" y="612076"/>
                      <a:pt x="149255" y="612825"/>
                      <a:pt x="148226" y="613760"/>
                    </a:cubicBezTo>
                    <a:cubicBezTo>
                      <a:pt x="138563" y="621740"/>
                      <a:pt x="128027" y="629596"/>
                      <a:pt x="118082" y="637077"/>
                    </a:cubicBezTo>
                    <a:lnTo>
                      <a:pt x="29645" y="637077"/>
                    </a:lnTo>
                    <a:cubicBezTo>
                      <a:pt x="27245" y="637077"/>
                      <a:pt x="15181" y="637514"/>
                      <a:pt x="0" y="637576"/>
                    </a:cubicBezTo>
                    <a:cubicBezTo>
                      <a:pt x="1901" y="628567"/>
                      <a:pt x="4145" y="618779"/>
                      <a:pt x="7139" y="609178"/>
                    </a:cubicBezTo>
                    <a:cubicBezTo>
                      <a:pt x="8229" y="605624"/>
                      <a:pt x="9445" y="602226"/>
                      <a:pt x="10754" y="598797"/>
                    </a:cubicBezTo>
                    <a:cubicBezTo>
                      <a:pt x="11908" y="595836"/>
                      <a:pt x="13155" y="592843"/>
                      <a:pt x="14526" y="589944"/>
                    </a:cubicBezTo>
                    <a:cubicBezTo>
                      <a:pt x="17207" y="584052"/>
                      <a:pt x="20418" y="578535"/>
                      <a:pt x="24190" y="573765"/>
                    </a:cubicBezTo>
                    <a:lnTo>
                      <a:pt x="36753" y="561920"/>
                    </a:lnTo>
                    <a:cubicBezTo>
                      <a:pt x="37407" y="561047"/>
                      <a:pt x="38062" y="560236"/>
                      <a:pt x="38716" y="559364"/>
                    </a:cubicBezTo>
                    <a:cubicBezTo>
                      <a:pt x="41054" y="556464"/>
                      <a:pt x="43299" y="553784"/>
                      <a:pt x="45605" y="551383"/>
                    </a:cubicBezTo>
                    <a:cubicBezTo>
                      <a:pt x="47507" y="549263"/>
                      <a:pt x="49471" y="547237"/>
                      <a:pt x="51435" y="545367"/>
                    </a:cubicBezTo>
                    <a:cubicBezTo>
                      <a:pt x="52090" y="544712"/>
                      <a:pt x="52650" y="544120"/>
                      <a:pt x="53305" y="543621"/>
                    </a:cubicBezTo>
                    <a:lnTo>
                      <a:pt x="53305" y="543528"/>
                    </a:lnTo>
                    <a:cubicBezTo>
                      <a:pt x="55643" y="541377"/>
                      <a:pt x="58043" y="539257"/>
                      <a:pt x="60288" y="537356"/>
                    </a:cubicBezTo>
                    <a:cubicBezTo>
                      <a:pt x="61160" y="536576"/>
                      <a:pt x="62033" y="535859"/>
                      <a:pt x="62906" y="535049"/>
                    </a:cubicBezTo>
                    <a:cubicBezTo>
                      <a:pt x="65307" y="533085"/>
                      <a:pt x="67676" y="531277"/>
                      <a:pt x="69951" y="529438"/>
                    </a:cubicBezTo>
                    <a:cubicBezTo>
                      <a:pt x="70824" y="528721"/>
                      <a:pt x="71760" y="528004"/>
                      <a:pt x="72633" y="527287"/>
                    </a:cubicBezTo>
                    <a:cubicBezTo>
                      <a:pt x="76124" y="524512"/>
                      <a:pt x="79522" y="521738"/>
                      <a:pt x="82733" y="518932"/>
                    </a:cubicBezTo>
                    <a:cubicBezTo>
                      <a:pt x="85133" y="516750"/>
                      <a:pt x="87377" y="514568"/>
                      <a:pt x="89559" y="512168"/>
                    </a:cubicBezTo>
                    <a:cubicBezTo>
                      <a:pt x="90557" y="511077"/>
                      <a:pt x="91585" y="509923"/>
                      <a:pt x="92458" y="508739"/>
                    </a:cubicBezTo>
                    <a:cubicBezTo>
                      <a:pt x="92895" y="508396"/>
                      <a:pt x="93175" y="508022"/>
                      <a:pt x="93393" y="507585"/>
                    </a:cubicBezTo>
                    <a:cubicBezTo>
                      <a:pt x="93393" y="507585"/>
                      <a:pt x="93393" y="507585"/>
                      <a:pt x="93456" y="507585"/>
                    </a:cubicBezTo>
                    <a:cubicBezTo>
                      <a:pt x="93549" y="507523"/>
                      <a:pt x="93612" y="507461"/>
                      <a:pt x="93549" y="507367"/>
                    </a:cubicBezTo>
                    <a:cubicBezTo>
                      <a:pt x="99628" y="499761"/>
                      <a:pt x="104522" y="490222"/>
                      <a:pt x="107640" y="476943"/>
                    </a:cubicBezTo>
                    <a:cubicBezTo>
                      <a:pt x="108730" y="472236"/>
                      <a:pt x="106236" y="455964"/>
                      <a:pt x="101311" y="431617"/>
                    </a:cubicBezTo>
                    <a:cubicBezTo>
                      <a:pt x="98693" y="418837"/>
                      <a:pt x="95357" y="403749"/>
                      <a:pt x="91429" y="386885"/>
                    </a:cubicBezTo>
                    <a:cubicBezTo>
                      <a:pt x="60943" y="255679"/>
                      <a:pt x="46353" y="92427"/>
                      <a:pt x="41460" y="28024"/>
                    </a:cubicBezTo>
                    <a:cubicBezTo>
                      <a:pt x="40088" y="10225"/>
                      <a:pt x="39527" y="0"/>
                      <a:pt x="39527" y="0"/>
                    </a:cubicBezTo>
                    <a:cubicBezTo>
                      <a:pt x="39527" y="0"/>
                      <a:pt x="87876" y="2026"/>
                      <a:pt x="122820" y="37813"/>
                    </a:cubicBezTo>
                    <a:cubicBezTo>
                      <a:pt x="126281" y="41460"/>
                      <a:pt x="129709" y="45388"/>
                      <a:pt x="132827" y="49658"/>
                    </a:cubicBezTo>
                    <a:cubicBezTo>
                      <a:pt x="139592" y="58729"/>
                      <a:pt x="145452" y="69484"/>
                      <a:pt x="149692" y="82109"/>
                    </a:cubicBezTo>
                    <a:cubicBezTo>
                      <a:pt x="153463" y="93300"/>
                      <a:pt x="156206" y="106018"/>
                      <a:pt x="157360" y="120389"/>
                    </a:cubicBezTo>
                    <a:cubicBezTo>
                      <a:pt x="162815" y="188221"/>
                      <a:pt x="166680" y="280586"/>
                      <a:pt x="168987" y="386885"/>
                    </a:cubicBezTo>
                    <a:cubicBezTo>
                      <a:pt x="170234" y="447111"/>
                      <a:pt x="171107" y="490970"/>
                      <a:pt x="171325" y="492778"/>
                    </a:cubicBezTo>
                    <a:cubicBezTo>
                      <a:pt x="171761" y="496488"/>
                      <a:pt x="172634" y="500042"/>
                      <a:pt x="173570" y="503315"/>
                    </a:cubicBezTo>
                    <a:cubicBezTo>
                      <a:pt x="174006" y="504967"/>
                      <a:pt x="174505" y="506650"/>
                      <a:pt x="175035" y="508240"/>
                    </a:cubicBezTo>
                    <a:cubicBezTo>
                      <a:pt x="175315" y="509331"/>
                      <a:pt x="175595" y="510422"/>
                      <a:pt x="175970" y="511513"/>
                    </a:cubicBezTo>
                    <a:lnTo>
                      <a:pt x="175970" y="511794"/>
                    </a:lnTo>
                    <a:cubicBezTo>
                      <a:pt x="177061" y="522486"/>
                      <a:pt x="180241" y="554999"/>
                      <a:pt x="181051" y="576727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64" name="Đồ họa 3">
                <a:extLst>
                  <a:ext uri="{FF2B5EF4-FFF2-40B4-BE49-F238E27FC236}">
                    <a16:creationId xmlns:a16="http://schemas.microsoft.com/office/drawing/2014/main" id="{132D4688-9CD0-CA35-F88A-DE4A61AE8FA9}"/>
                  </a:ext>
                </a:extLst>
              </p:cNvPr>
              <p:cNvGrpSpPr/>
              <p:nvPr/>
            </p:nvGrpSpPr>
            <p:grpSpPr>
              <a:xfrm>
                <a:off x="13732187" y="5586869"/>
                <a:ext cx="434765" cy="403624"/>
                <a:chOff x="13732187" y="5586869"/>
                <a:chExt cx="434765" cy="403624"/>
              </a:xfrm>
              <a:solidFill>
                <a:srgbClr val="D47C74"/>
              </a:solidFill>
            </p:grpSpPr>
            <p:sp>
              <p:nvSpPr>
                <p:cNvPr id="1086" name="Hình tự do: Hình 1085">
                  <a:extLst>
                    <a:ext uri="{FF2B5EF4-FFF2-40B4-BE49-F238E27FC236}">
                      <a16:creationId xmlns:a16="http://schemas.microsoft.com/office/drawing/2014/main" id="{6D8C2C5C-32BC-007A-31B8-4CF9D539EDDE}"/>
                    </a:ext>
                  </a:extLst>
                </p:cNvPr>
                <p:cNvSpPr/>
                <p:nvPr/>
              </p:nvSpPr>
              <p:spPr>
                <a:xfrm>
                  <a:off x="13732187" y="5587212"/>
                  <a:ext cx="138562" cy="403250"/>
                </a:xfrm>
                <a:custGeom>
                  <a:avLst/>
                  <a:gdLst>
                    <a:gd name="connsiteX0" fmla="*/ 138563 w 138562"/>
                    <a:gd name="connsiteY0" fmla="*/ 150845 h 403250"/>
                    <a:gd name="connsiteX1" fmla="*/ 138407 w 138562"/>
                    <a:gd name="connsiteY1" fmla="*/ 155708 h 403250"/>
                    <a:gd name="connsiteX2" fmla="*/ 137971 w 138562"/>
                    <a:gd name="connsiteY2" fmla="*/ 166805 h 403250"/>
                    <a:gd name="connsiteX3" fmla="*/ 137534 w 138562"/>
                    <a:gd name="connsiteY3" fmla="*/ 173351 h 403250"/>
                    <a:gd name="connsiteX4" fmla="*/ 137035 w 138562"/>
                    <a:gd name="connsiteY4" fmla="*/ 180459 h 403250"/>
                    <a:gd name="connsiteX5" fmla="*/ 136879 w 138562"/>
                    <a:gd name="connsiteY5" fmla="*/ 182516 h 403250"/>
                    <a:gd name="connsiteX6" fmla="*/ 135789 w 138562"/>
                    <a:gd name="connsiteY6" fmla="*/ 193988 h 403250"/>
                    <a:gd name="connsiteX7" fmla="*/ 135789 w 138562"/>
                    <a:gd name="connsiteY7" fmla="*/ 194331 h 403250"/>
                    <a:gd name="connsiteX8" fmla="*/ 134354 w 138562"/>
                    <a:gd name="connsiteY8" fmla="*/ 207205 h 403250"/>
                    <a:gd name="connsiteX9" fmla="*/ 132609 w 138562"/>
                    <a:gd name="connsiteY9" fmla="*/ 220204 h 403250"/>
                    <a:gd name="connsiteX10" fmla="*/ 130707 w 138562"/>
                    <a:gd name="connsiteY10" fmla="*/ 232892 h 403250"/>
                    <a:gd name="connsiteX11" fmla="*/ 128307 w 138562"/>
                    <a:gd name="connsiteY11" fmla="*/ 247137 h 403250"/>
                    <a:gd name="connsiteX12" fmla="*/ 126125 w 138562"/>
                    <a:gd name="connsiteY12" fmla="*/ 259326 h 403250"/>
                    <a:gd name="connsiteX13" fmla="*/ 124099 w 138562"/>
                    <a:gd name="connsiteY13" fmla="*/ 270018 h 403250"/>
                    <a:gd name="connsiteX14" fmla="*/ 121792 w 138562"/>
                    <a:gd name="connsiteY14" fmla="*/ 281396 h 403250"/>
                    <a:gd name="connsiteX15" fmla="*/ 120389 w 138562"/>
                    <a:gd name="connsiteY15" fmla="*/ 287787 h 403250"/>
                    <a:gd name="connsiteX16" fmla="*/ 118238 w 138562"/>
                    <a:gd name="connsiteY16" fmla="*/ 297824 h 403250"/>
                    <a:gd name="connsiteX17" fmla="*/ 109292 w 138562"/>
                    <a:gd name="connsiteY17" fmla="*/ 336385 h 403250"/>
                    <a:gd name="connsiteX18" fmla="*/ 108855 w 138562"/>
                    <a:gd name="connsiteY18" fmla="*/ 338193 h 403250"/>
                    <a:gd name="connsiteX19" fmla="*/ 103929 w 138562"/>
                    <a:gd name="connsiteY19" fmla="*/ 358518 h 403250"/>
                    <a:gd name="connsiteX20" fmla="*/ 92864 w 138562"/>
                    <a:gd name="connsiteY20" fmla="*/ 403250 h 403250"/>
                    <a:gd name="connsiteX21" fmla="*/ 23099 w 138562"/>
                    <a:gd name="connsiteY21" fmla="*/ 403250 h 403250"/>
                    <a:gd name="connsiteX22" fmla="*/ 22880 w 138562"/>
                    <a:gd name="connsiteY22" fmla="*/ 391873 h 403250"/>
                    <a:gd name="connsiteX23" fmla="*/ 22569 w 138562"/>
                    <a:gd name="connsiteY23" fmla="*/ 380183 h 403250"/>
                    <a:gd name="connsiteX24" fmla="*/ 22288 w 138562"/>
                    <a:gd name="connsiteY24" fmla="*/ 370862 h 403250"/>
                    <a:gd name="connsiteX25" fmla="*/ 21571 w 138562"/>
                    <a:gd name="connsiteY25" fmla="*/ 351629 h 403250"/>
                    <a:gd name="connsiteX26" fmla="*/ 19514 w 138562"/>
                    <a:gd name="connsiteY26" fmla="*/ 310668 h 403250"/>
                    <a:gd name="connsiteX27" fmla="*/ 17270 w 138562"/>
                    <a:gd name="connsiteY27" fmla="*/ 275661 h 403250"/>
                    <a:gd name="connsiteX28" fmla="*/ 16116 w 138562"/>
                    <a:gd name="connsiteY28" fmla="*/ 260635 h 403250"/>
                    <a:gd name="connsiteX29" fmla="*/ 15181 w 138562"/>
                    <a:gd name="connsiteY29" fmla="*/ 249101 h 403250"/>
                    <a:gd name="connsiteX30" fmla="*/ 11409 w 138562"/>
                    <a:gd name="connsiteY30" fmla="*/ 207330 h 403250"/>
                    <a:gd name="connsiteX31" fmla="*/ 7263 w 138562"/>
                    <a:gd name="connsiteY31" fmla="*/ 162098 h 403250"/>
                    <a:gd name="connsiteX32" fmla="*/ 6671 w 138562"/>
                    <a:gd name="connsiteY32" fmla="*/ 155926 h 403250"/>
                    <a:gd name="connsiteX33" fmla="*/ 0 w 138562"/>
                    <a:gd name="connsiteY33" fmla="*/ 0 h 403250"/>
                    <a:gd name="connsiteX34" fmla="*/ 998 w 138562"/>
                    <a:gd name="connsiteY34" fmla="*/ 218 h 403250"/>
                    <a:gd name="connsiteX35" fmla="*/ 111754 w 138562"/>
                    <a:gd name="connsiteY35" fmla="*/ 23255 h 403250"/>
                    <a:gd name="connsiteX36" fmla="*/ 114092 w 138562"/>
                    <a:gd name="connsiteY36" fmla="*/ 34134 h 403250"/>
                    <a:gd name="connsiteX37" fmla="*/ 117864 w 138562"/>
                    <a:gd name="connsiteY37" fmla="*/ 51342 h 403250"/>
                    <a:gd name="connsiteX38" fmla="*/ 121324 w 138562"/>
                    <a:gd name="connsiteY38" fmla="*/ 66741 h 403250"/>
                    <a:gd name="connsiteX39" fmla="*/ 125127 w 138562"/>
                    <a:gd name="connsiteY39" fmla="*/ 82733 h 403250"/>
                    <a:gd name="connsiteX40" fmla="*/ 125750 w 138562"/>
                    <a:gd name="connsiteY40" fmla="*/ 85195 h 403250"/>
                    <a:gd name="connsiteX41" fmla="*/ 137471 w 138562"/>
                    <a:gd name="connsiteY41" fmla="*/ 144018 h 403250"/>
                    <a:gd name="connsiteX42" fmla="*/ 138563 w 138562"/>
                    <a:gd name="connsiteY42" fmla="*/ 150845 h 4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38562" h="403250">
                      <a:moveTo>
                        <a:pt x="138563" y="150845"/>
                      </a:moveTo>
                      <a:cubicBezTo>
                        <a:pt x="138563" y="152372"/>
                        <a:pt x="138500" y="153962"/>
                        <a:pt x="138407" y="155708"/>
                      </a:cubicBezTo>
                      <a:cubicBezTo>
                        <a:pt x="138282" y="159417"/>
                        <a:pt x="138189" y="163034"/>
                        <a:pt x="137971" y="166805"/>
                      </a:cubicBezTo>
                      <a:cubicBezTo>
                        <a:pt x="137815" y="168988"/>
                        <a:pt x="137690" y="171170"/>
                        <a:pt x="137534" y="173351"/>
                      </a:cubicBezTo>
                      <a:cubicBezTo>
                        <a:pt x="137378" y="175752"/>
                        <a:pt x="137254" y="178059"/>
                        <a:pt x="137035" y="180459"/>
                      </a:cubicBezTo>
                      <a:cubicBezTo>
                        <a:pt x="137035" y="181113"/>
                        <a:pt x="136973" y="181768"/>
                        <a:pt x="136879" y="182516"/>
                      </a:cubicBezTo>
                      <a:cubicBezTo>
                        <a:pt x="136599" y="186351"/>
                        <a:pt x="136225" y="190122"/>
                        <a:pt x="135789" y="193988"/>
                      </a:cubicBezTo>
                      <a:lnTo>
                        <a:pt x="135789" y="194331"/>
                      </a:lnTo>
                      <a:cubicBezTo>
                        <a:pt x="135352" y="198633"/>
                        <a:pt x="134853" y="202904"/>
                        <a:pt x="134354" y="207205"/>
                      </a:cubicBezTo>
                      <a:cubicBezTo>
                        <a:pt x="133762" y="211538"/>
                        <a:pt x="133170" y="215778"/>
                        <a:pt x="132609" y="220204"/>
                      </a:cubicBezTo>
                      <a:cubicBezTo>
                        <a:pt x="132016" y="224412"/>
                        <a:pt x="131362" y="228621"/>
                        <a:pt x="130707" y="232892"/>
                      </a:cubicBezTo>
                      <a:cubicBezTo>
                        <a:pt x="129928" y="237630"/>
                        <a:pt x="129180" y="242337"/>
                        <a:pt x="128307" y="247137"/>
                      </a:cubicBezTo>
                      <a:cubicBezTo>
                        <a:pt x="127652" y="251190"/>
                        <a:pt x="126935" y="255274"/>
                        <a:pt x="126125" y="259326"/>
                      </a:cubicBezTo>
                      <a:cubicBezTo>
                        <a:pt x="125470" y="262973"/>
                        <a:pt x="124816" y="266434"/>
                        <a:pt x="124099" y="270018"/>
                      </a:cubicBezTo>
                      <a:cubicBezTo>
                        <a:pt x="123382" y="273790"/>
                        <a:pt x="122664" y="277562"/>
                        <a:pt x="121792" y="281396"/>
                      </a:cubicBezTo>
                      <a:cubicBezTo>
                        <a:pt x="121355" y="283516"/>
                        <a:pt x="120919" y="285605"/>
                        <a:pt x="120389" y="287787"/>
                      </a:cubicBezTo>
                      <a:cubicBezTo>
                        <a:pt x="119765" y="291122"/>
                        <a:pt x="119017" y="294489"/>
                        <a:pt x="118238" y="297824"/>
                      </a:cubicBezTo>
                      <a:cubicBezTo>
                        <a:pt x="115308" y="310948"/>
                        <a:pt x="112347" y="323885"/>
                        <a:pt x="109292" y="336385"/>
                      </a:cubicBezTo>
                      <a:cubicBezTo>
                        <a:pt x="109136" y="336977"/>
                        <a:pt x="109011" y="337601"/>
                        <a:pt x="108855" y="338193"/>
                      </a:cubicBezTo>
                      <a:cubicBezTo>
                        <a:pt x="107265" y="345020"/>
                        <a:pt x="105582" y="351847"/>
                        <a:pt x="103929" y="358518"/>
                      </a:cubicBezTo>
                      <a:cubicBezTo>
                        <a:pt x="100002" y="374354"/>
                        <a:pt x="96230" y="389379"/>
                        <a:pt x="92864" y="403250"/>
                      </a:cubicBezTo>
                      <a:lnTo>
                        <a:pt x="23099" y="403250"/>
                      </a:lnTo>
                      <a:cubicBezTo>
                        <a:pt x="23036" y="399479"/>
                        <a:pt x="22943" y="395769"/>
                        <a:pt x="22880" y="391873"/>
                      </a:cubicBezTo>
                      <a:cubicBezTo>
                        <a:pt x="22787" y="388069"/>
                        <a:pt x="22663" y="384079"/>
                        <a:pt x="22569" y="380183"/>
                      </a:cubicBezTo>
                      <a:cubicBezTo>
                        <a:pt x="22444" y="377128"/>
                        <a:pt x="22351" y="373980"/>
                        <a:pt x="22288" y="370862"/>
                      </a:cubicBezTo>
                      <a:cubicBezTo>
                        <a:pt x="22071" y="364628"/>
                        <a:pt x="21852" y="358237"/>
                        <a:pt x="21571" y="351629"/>
                      </a:cubicBezTo>
                      <a:cubicBezTo>
                        <a:pt x="21042" y="338474"/>
                        <a:pt x="20387" y="324820"/>
                        <a:pt x="19514" y="310668"/>
                      </a:cubicBezTo>
                      <a:cubicBezTo>
                        <a:pt x="18891" y="299352"/>
                        <a:pt x="18143" y="287662"/>
                        <a:pt x="17270" y="275661"/>
                      </a:cubicBezTo>
                      <a:cubicBezTo>
                        <a:pt x="16927" y="270797"/>
                        <a:pt x="16553" y="265716"/>
                        <a:pt x="16116" y="260635"/>
                      </a:cubicBezTo>
                      <a:cubicBezTo>
                        <a:pt x="15836" y="256801"/>
                        <a:pt x="15524" y="252936"/>
                        <a:pt x="15181" y="249101"/>
                      </a:cubicBezTo>
                      <a:cubicBezTo>
                        <a:pt x="14090" y="235510"/>
                        <a:pt x="12843" y="221576"/>
                        <a:pt x="11409" y="207330"/>
                      </a:cubicBezTo>
                      <a:cubicBezTo>
                        <a:pt x="10442" y="198258"/>
                        <a:pt x="9009" y="181986"/>
                        <a:pt x="7263" y="162098"/>
                      </a:cubicBezTo>
                      <a:cubicBezTo>
                        <a:pt x="7107" y="160072"/>
                        <a:pt x="6889" y="158015"/>
                        <a:pt x="6671" y="155926"/>
                      </a:cubicBezTo>
                      <a:cubicBezTo>
                        <a:pt x="3990" y="125626"/>
                        <a:pt x="0" y="0"/>
                        <a:pt x="0" y="0"/>
                      </a:cubicBezTo>
                      <a:lnTo>
                        <a:pt x="998" y="218"/>
                      </a:lnTo>
                      <a:lnTo>
                        <a:pt x="111754" y="23255"/>
                      </a:lnTo>
                      <a:cubicBezTo>
                        <a:pt x="111754" y="23255"/>
                        <a:pt x="112689" y="27463"/>
                        <a:pt x="114092" y="34134"/>
                      </a:cubicBezTo>
                      <a:cubicBezTo>
                        <a:pt x="115089" y="38873"/>
                        <a:pt x="116398" y="44889"/>
                        <a:pt x="117864" y="51342"/>
                      </a:cubicBezTo>
                      <a:cubicBezTo>
                        <a:pt x="119017" y="56361"/>
                        <a:pt x="120171" y="61504"/>
                        <a:pt x="121324" y="66741"/>
                      </a:cubicBezTo>
                      <a:cubicBezTo>
                        <a:pt x="122633" y="72259"/>
                        <a:pt x="123880" y="77776"/>
                        <a:pt x="125127" y="82733"/>
                      </a:cubicBezTo>
                      <a:cubicBezTo>
                        <a:pt x="125345" y="83512"/>
                        <a:pt x="125533" y="84385"/>
                        <a:pt x="125750" y="85195"/>
                      </a:cubicBezTo>
                      <a:cubicBezTo>
                        <a:pt x="129678" y="101467"/>
                        <a:pt x="133887" y="121293"/>
                        <a:pt x="137471" y="144018"/>
                      </a:cubicBezTo>
                      <a:cubicBezTo>
                        <a:pt x="137908" y="146637"/>
                        <a:pt x="138282" y="148943"/>
                        <a:pt x="138563" y="150845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7" name="Hình tự do: Hình 1086">
                  <a:extLst>
                    <a:ext uri="{FF2B5EF4-FFF2-40B4-BE49-F238E27FC236}">
                      <a16:creationId xmlns:a16="http://schemas.microsoft.com/office/drawing/2014/main" id="{9944104E-64FC-6A48-B4BE-2769419139E5}"/>
                    </a:ext>
                  </a:extLst>
                </p:cNvPr>
                <p:cNvSpPr/>
                <p:nvPr/>
              </p:nvSpPr>
              <p:spPr>
                <a:xfrm>
                  <a:off x="14039426" y="5586869"/>
                  <a:ext cx="127527" cy="403624"/>
                </a:xfrm>
                <a:custGeom>
                  <a:avLst/>
                  <a:gdLst>
                    <a:gd name="connsiteX0" fmla="*/ 127527 w 127527"/>
                    <a:gd name="connsiteY0" fmla="*/ 403624 h 403624"/>
                    <a:gd name="connsiteX1" fmla="*/ 59851 w 127527"/>
                    <a:gd name="connsiteY1" fmla="*/ 403624 h 403624"/>
                    <a:gd name="connsiteX2" fmla="*/ 49969 w 127527"/>
                    <a:gd name="connsiteY2" fmla="*/ 358892 h 403624"/>
                    <a:gd name="connsiteX3" fmla="*/ 0 w 127527"/>
                    <a:gd name="connsiteY3" fmla="*/ 0 h 403624"/>
                    <a:gd name="connsiteX4" fmla="*/ 81423 w 127527"/>
                    <a:gd name="connsiteY4" fmla="*/ 39434 h 403624"/>
                    <a:gd name="connsiteX5" fmla="*/ 91367 w 127527"/>
                    <a:gd name="connsiteY5" fmla="*/ 51685 h 403624"/>
                    <a:gd name="connsiteX6" fmla="*/ 108294 w 127527"/>
                    <a:gd name="connsiteY6" fmla="*/ 85538 h 403624"/>
                    <a:gd name="connsiteX7" fmla="*/ 115900 w 127527"/>
                    <a:gd name="connsiteY7" fmla="*/ 125564 h 403624"/>
                    <a:gd name="connsiteX8" fmla="*/ 127527 w 127527"/>
                    <a:gd name="connsiteY8" fmla="*/ 403624 h 403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7527" h="403624">
                      <a:moveTo>
                        <a:pt x="127527" y="403624"/>
                      </a:moveTo>
                      <a:lnTo>
                        <a:pt x="59851" y="403624"/>
                      </a:lnTo>
                      <a:cubicBezTo>
                        <a:pt x="57233" y="390812"/>
                        <a:pt x="53897" y="375725"/>
                        <a:pt x="49969" y="358892"/>
                      </a:cubicBezTo>
                      <a:cubicBezTo>
                        <a:pt x="19483" y="227655"/>
                        <a:pt x="4894" y="64403"/>
                        <a:pt x="0" y="0"/>
                      </a:cubicBezTo>
                      <a:cubicBezTo>
                        <a:pt x="9538" y="873"/>
                        <a:pt x="50687" y="6609"/>
                        <a:pt x="81423" y="39434"/>
                      </a:cubicBezTo>
                      <a:cubicBezTo>
                        <a:pt x="84914" y="43143"/>
                        <a:pt x="88249" y="47196"/>
                        <a:pt x="91367" y="51685"/>
                      </a:cubicBezTo>
                      <a:cubicBezTo>
                        <a:pt x="98132" y="61130"/>
                        <a:pt x="103929" y="72383"/>
                        <a:pt x="108294" y="85538"/>
                      </a:cubicBezTo>
                      <a:cubicBezTo>
                        <a:pt x="112066" y="97290"/>
                        <a:pt x="114746" y="110538"/>
                        <a:pt x="115900" y="125564"/>
                      </a:cubicBezTo>
                      <a:cubicBezTo>
                        <a:pt x="121355" y="196295"/>
                        <a:pt x="125221" y="292712"/>
                        <a:pt x="127527" y="403624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65" name="Hình tự do: Hình 1064">
                <a:extLst>
                  <a:ext uri="{FF2B5EF4-FFF2-40B4-BE49-F238E27FC236}">
                    <a16:creationId xmlns:a16="http://schemas.microsoft.com/office/drawing/2014/main" id="{A8376F9A-30CF-4161-FE9E-9026D436F636}"/>
                  </a:ext>
                </a:extLst>
              </p:cNvPr>
              <p:cNvSpPr/>
              <p:nvPr/>
            </p:nvSpPr>
            <p:spPr>
              <a:xfrm>
                <a:off x="13723632" y="4919243"/>
                <a:ext cx="236932" cy="1048151"/>
              </a:xfrm>
              <a:custGeom>
                <a:avLst/>
                <a:gdLst>
                  <a:gd name="connsiteX0" fmla="*/ 18717 w 236932"/>
                  <a:gd name="connsiteY0" fmla="*/ 1048152 h 1048151"/>
                  <a:gd name="connsiteX1" fmla="*/ 141662 w 236932"/>
                  <a:gd name="connsiteY1" fmla="*/ 1048152 h 1048151"/>
                  <a:gd name="connsiteX2" fmla="*/ 211926 w 236932"/>
                  <a:gd name="connsiteY2" fmla="*/ 428469 h 1048151"/>
                  <a:gd name="connsiteX3" fmla="*/ 231378 w 236932"/>
                  <a:gd name="connsiteY3" fmla="*/ 215684 h 1048151"/>
                  <a:gd name="connsiteX4" fmla="*/ 232905 w 236932"/>
                  <a:gd name="connsiteY4" fmla="*/ 200472 h 1048151"/>
                  <a:gd name="connsiteX5" fmla="*/ 223148 w 236932"/>
                  <a:gd name="connsiteY5" fmla="*/ 7575 h 1048151"/>
                  <a:gd name="connsiteX6" fmla="*/ 221028 w 236932"/>
                  <a:gd name="connsiteY6" fmla="*/ 0 h 1048151"/>
                  <a:gd name="connsiteX7" fmla="*/ 42876 w 236932"/>
                  <a:gd name="connsiteY7" fmla="*/ 467 h 1048151"/>
                  <a:gd name="connsiteX8" fmla="*/ 3848 w 236932"/>
                  <a:gd name="connsiteY8" fmla="*/ 138968 h 1048151"/>
                  <a:gd name="connsiteX9" fmla="*/ 3380 w 236932"/>
                  <a:gd name="connsiteY9" fmla="*/ 144860 h 1048151"/>
                  <a:gd name="connsiteX10" fmla="*/ 3068 w 236932"/>
                  <a:gd name="connsiteY10" fmla="*/ 148569 h 1048151"/>
                  <a:gd name="connsiteX11" fmla="*/ 2850 w 236932"/>
                  <a:gd name="connsiteY11" fmla="*/ 152590 h 1048151"/>
                  <a:gd name="connsiteX12" fmla="*/ 76 w 236932"/>
                  <a:gd name="connsiteY12" fmla="*/ 266028 h 1048151"/>
                  <a:gd name="connsiteX13" fmla="*/ 14 w 236932"/>
                  <a:gd name="connsiteY13" fmla="*/ 276627 h 1048151"/>
                  <a:gd name="connsiteX14" fmla="*/ 18717 w 236932"/>
                  <a:gd name="connsiteY14" fmla="*/ 1048152 h 104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6932" h="1048151">
                    <a:moveTo>
                      <a:pt x="18717" y="1048152"/>
                    </a:moveTo>
                    <a:lnTo>
                      <a:pt x="141662" y="1048152"/>
                    </a:lnTo>
                    <a:cubicBezTo>
                      <a:pt x="142971" y="1038769"/>
                      <a:pt x="192443" y="643935"/>
                      <a:pt x="211926" y="428469"/>
                    </a:cubicBezTo>
                    <a:cubicBezTo>
                      <a:pt x="221932" y="318055"/>
                      <a:pt x="229600" y="232143"/>
                      <a:pt x="231378" y="215684"/>
                    </a:cubicBezTo>
                    <a:cubicBezTo>
                      <a:pt x="231907" y="210509"/>
                      <a:pt x="232438" y="205459"/>
                      <a:pt x="232905" y="200472"/>
                    </a:cubicBezTo>
                    <a:cubicBezTo>
                      <a:pt x="243130" y="90525"/>
                      <a:pt x="231658" y="38747"/>
                      <a:pt x="223148" y="7575"/>
                    </a:cubicBezTo>
                    <a:cubicBezTo>
                      <a:pt x="221807" y="2650"/>
                      <a:pt x="221028" y="0"/>
                      <a:pt x="221028" y="0"/>
                    </a:cubicBezTo>
                    <a:lnTo>
                      <a:pt x="42876" y="467"/>
                    </a:lnTo>
                    <a:cubicBezTo>
                      <a:pt x="23456" y="5891"/>
                      <a:pt x="11173" y="58854"/>
                      <a:pt x="3848" y="138968"/>
                    </a:cubicBezTo>
                    <a:cubicBezTo>
                      <a:pt x="3661" y="140807"/>
                      <a:pt x="3505" y="142771"/>
                      <a:pt x="3380" y="144860"/>
                    </a:cubicBezTo>
                    <a:cubicBezTo>
                      <a:pt x="3256" y="146107"/>
                      <a:pt x="3131" y="147353"/>
                      <a:pt x="3068" y="148569"/>
                    </a:cubicBezTo>
                    <a:cubicBezTo>
                      <a:pt x="3006" y="149878"/>
                      <a:pt x="2912" y="151219"/>
                      <a:pt x="2850" y="152590"/>
                    </a:cubicBezTo>
                    <a:cubicBezTo>
                      <a:pt x="1260" y="178401"/>
                      <a:pt x="419" y="217897"/>
                      <a:pt x="76" y="266028"/>
                    </a:cubicBezTo>
                    <a:cubicBezTo>
                      <a:pt x="76" y="269488"/>
                      <a:pt x="14" y="273073"/>
                      <a:pt x="14" y="276627"/>
                    </a:cubicBezTo>
                    <a:cubicBezTo>
                      <a:pt x="-578" y="387446"/>
                      <a:pt x="18312" y="1041855"/>
                      <a:pt x="18717" y="1048152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6" name="Hình tự do: Hình 1065">
                <a:extLst>
                  <a:ext uri="{FF2B5EF4-FFF2-40B4-BE49-F238E27FC236}">
                    <a16:creationId xmlns:a16="http://schemas.microsoft.com/office/drawing/2014/main" id="{73B4608B-2B4D-5508-EFE8-0383AD72DAD0}"/>
                  </a:ext>
                </a:extLst>
              </p:cNvPr>
              <p:cNvSpPr/>
              <p:nvPr/>
            </p:nvSpPr>
            <p:spPr>
              <a:xfrm>
                <a:off x="13805910" y="4925259"/>
                <a:ext cx="381149" cy="1042135"/>
              </a:xfrm>
              <a:custGeom>
                <a:avLst/>
                <a:gdLst>
                  <a:gd name="connsiteX0" fmla="*/ 0 w 381149"/>
                  <a:gd name="connsiteY0" fmla="*/ 0 h 1042135"/>
                  <a:gd name="connsiteX1" fmla="*/ 26559 w 381149"/>
                  <a:gd name="connsiteY1" fmla="*/ 188096 h 1042135"/>
                  <a:gd name="connsiteX2" fmla="*/ 66429 w 381149"/>
                  <a:gd name="connsiteY2" fmla="*/ 215840 h 1042135"/>
                  <a:gd name="connsiteX3" fmla="*/ 231863 w 381149"/>
                  <a:gd name="connsiteY3" fmla="*/ 948680 h 1042135"/>
                  <a:gd name="connsiteX4" fmla="*/ 253372 w 381149"/>
                  <a:gd name="connsiteY4" fmla="*/ 1042136 h 1042135"/>
                  <a:gd name="connsiteX5" fmla="*/ 381149 w 381149"/>
                  <a:gd name="connsiteY5" fmla="*/ 1042136 h 1042135"/>
                  <a:gd name="connsiteX6" fmla="*/ 375320 w 381149"/>
                  <a:gd name="connsiteY6" fmla="*/ 948680 h 1042135"/>
                  <a:gd name="connsiteX7" fmla="*/ 316902 w 381149"/>
                  <a:gd name="connsiteY7" fmla="*/ 252686 h 1042135"/>
                  <a:gd name="connsiteX8" fmla="*/ 195671 w 381149"/>
                  <a:gd name="connsiteY8" fmla="*/ 2182 h 1042135"/>
                  <a:gd name="connsiteX9" fmla="*/ 140869 w 381149"/>
                  <a:gd name="connsiteY9" fmla="*/ 1559 h 1042135"/>
                  <a:gd name="connsiteX10" fmla="*/ 0 w 381149"/>
                  <a:gd name="connsiteY10" fmla="*/ 0 h 1042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1149" h="1042135">
                    <a:moveTo>
                      <a:pt x="0" y="0"/>
                    </a:moveTo>
                    <a:lnTo>
                      <a:pt x="26559" y="188096"/>
                    </a:lnTo>
                    <a:lnTo>
                      <a:pt x="66429" y="215840"/>
                    </a:lnTo>
                    <a:lnTo>
                      <a:pt x="231863" y="948680"/>
                    </a:lnTo>
                    <a:lnTo>
                      <a:pt x="253372" y="1042136"/>
                    </a:lnTo>
                    <a:lnTo>
                      <a:pt x="381149" y="1042136"/>
                    </a:lnTo>
                    <a:cubicBezTo>
                      <a:pt x="380151" y="1025676"/>
                      <a:pt x="378094" y="992695"/>
                      <a:pt x="375320" y="948680"/>
                    </a:cubicBezTo>
                    <a:cubicBezTo>
                      <a:pt x="362726" y="749517"/>
                      <a:pt x="334733" y="392402"/>
                      <a:pt x="316902" y="252686"/>
                    </a:cubicBezTo>
                    <a:cubicBezTo>
                      <a:pt x="293304" y="67801"/>
                      <a:pt x="195671" y="2182"/>
                      <a:pt x="195671" y="2182"/>
                    </a:cubicBezTo>
                    <a:lnTo>
                      <a:pt x="140869" y="15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67" name="Đồ họa 3">
                <a:extLst>
                  <a:ext uri="{FF2B5EF4-FFF2-40B4-BE49-F238E27FC236}">
                    <a16:creationId xmlns:a16="http://schemas.microsoft.com/office/drawing/2014/main" id="{8DE86715-BD6F-21DA-03D5-D555A03A6190}"/>
                  </a:ext>
                </a:extLst>
              </p:cNvPr>
              <p:cNvGrpSpPr/>
              <p:nvPr/>
            </p:nvGrpSpPr>
            <p:grpSpPr>
              <a:xfrm>
                <a:off x="13735148" y="4937200"/>
                <a:ext cx="327220" cy="405087"/>
                <a:chOff x="13735148" y="4937200"/>
                <a:chExt cx="327220" cy="405087"/>
              </a:xfrm>
              <a:solidFill>
                <a:srgbClr val="524660"/>
              </a:solidFill>
            </p:grpSpPr>
            <p:sp>
              <p:nvSpPr>
                <p:cNvPr id="1082" name="Hình tự do: Hình 1081">
                  <a:extLst>
                    <a:ext uri="{FF2B5EF4-FFF2-40B4-BE49-F238E27FC236}">
                      <a16:creationId xmlns:a16="http://schemas.microsoft.com/office/drawing/2014/main" id="{69B5FF9B-3256-AC9E-A20A-08DBF53A5BE8}"/>
                    </a:ext>
                  </a:extLst>
                </p:cNvPr>
                <p:cNvSpPr/>
                <p:nvPr/>
              </p:nvSpPr>
              <p:spPr>
                <a:xfrm>
                  <a:off x="13805537" y="4943620"/>
                  <a:ext cx="108450" cy="398668"/>
                </a:xfrm>
                <a:custGeom>
                  <a:avLst/>
                  <a:gdLst>
                    <a:gd name="connsiteX0" fmla="*/ 98942 w 108450"/>
                    <a:gd name="connsiteY0" fmla="*/ 398668 h 398668"/>
                    <a:gd name="connsiteX1" fmla="*/ 62377 w 108450"/>
                    <a:gd name="connsiteY1" fmla="*/ 190933 h 398668"/>
                    <a:gd name="connsiteX2" fmla="*/ 23940 w 108450"/>
                    <a:gd name="connsiteY2" fmla="*/ 162846 h 398668"/>
                    <a:gd name="connsiteX3" fmla="*/ 0 w 108450"/>
                    <a:gd name="connsiteY3" fmla="*/ 1403 h 398668"/>
                    <a:gd name="connsiteX4" fmla="*/ 9569 w 108450"/>
                    <a:gd name="connsiteY4" fmla="*/ 0 h 398668"/>
                    <a:gd name="connsiteX5" fmla="*/ 32887 w 108450"/>
                    <a:gd name="connsiteY5" fmla="*/ 157453 h 398668"/>
                    <a:gd name="connsiteX6" fmla="*/ 71198 w 108450"/>
                    <a:gd name="connsiteY6" fmla="*/ 185447 h 398668"/>
                    <a:gd name="connsiteX7" fmla="*/ 108450 w 108450"/>
                    <a:gd name="connsiteY7" fmla="*/ 396985 h 39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8450" h="398668">
                      <a:moveTo>
                        <a:pt x="98942" y="398668"/>
                      </a:moveTo>
                      <a:lnTo>
                        <a:pt x="62377" y="190933"/>
                      </a:lnTo>
                      <a:lnTo>
                        <a:pt x="23940" y="162846"/>
                      </a:lnTo>
                      <a:lnTo>
                        <a:pt x="0" y="1403"/>
                      </a:lnTo>
                      <a:lnTo>
                        <a:pt x="9569" y="0"/>
                      </a:lnTo>
                      <a:lnTo>
                        <a:pt x="32887" y="157453"/>
                      </a:lnTo>
                      <a:lnTo>
                        <a:pt x="71198" y="185447"/>
                      </a:lnTo>
                      <a:lnTo>
                        <a:pt x="108450" y="396985"/>
                      </a:lnTo>
                      <a:close/>
                    </a:path>
                  </a:pathLst>
                </a:custGeom>
                <a:solidFill>
                  <a:srgbClr val="52466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3" name="Hình tự do: Hình 1082">
                  <a:extLst>
                    <a:ext uri="{FF2B5EF4-FFF2-40B4-BE49-F238E27FC236}">
                      <a16:creationId xmlns:a16="http://schemas.microsoft.com/office/drawing/2014/main" id="{E3B8D2ED-527A-17C0-7172-51F0CA483F3C}"/>
                    </a:ext>
                  </a:extLst>
                </p:cNvPr>
                <p:cNvSpPr/>
                <p:nvPr/>
              </p:nvSpPr>
              <p:spPr>
                <a:xfrm rot="-492230">
                  <a:off x="13857008" y="4937069"/>
                  <a:ext cx="9651" cy="160345"/>
                </a:xfrm>
                <a:custGeom>
                  <a:avLst/>
                  <a:gdLst>
                    <a:gd name="connsiteX0" fmla="*/ 0 w 9651"/>
                    <a:gd name="connsiteY0" fmla="*/ 0 h 160345"/>
                    <a:gd name="connsiteX1" fmla="*/ 9651 w 9651"/>
                    <a:gd name="connsiteY1" fmla="*/ 0 h 160345"/>
                    <a:gd name="connsiteX2" fmla="*/ 9651 w 9651"/>
                    <a:gd name="connsiteY2" fmla="*/ 160346 h 160345"/>
                    <a:gd name="connsiteX3" fmla="*/ 0 w 9651"/>
                    <a:gd name="connsiteY3" fmla="*/ 160346 h 160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651" h="160345">
                      <a:moveTo>
                        <a:pt x="0" y="0"/>
                      </a:moveTo>
                      <a:lnTo>
                        <a:pt x="9651" y="0"/>
                      </a:lnTo>
                      <a:lnTo>
                        <a:pt x="9651" y="160346"/>
                      </a:lnTo>
                      <a:lnTo>
                        <a:pt x="0" y="160346"/>
                      </a:lnTo>
                      <a:close/>
                    </a:path>
                  </a:pathLst>
                </a:custGeom>
                <a:solidFill>
                  <a:srgbClr val="52466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4" name="Hình tự do: Hình 1083">
                  <a:extLst>
                    <a:ext uri="{FF2B5EF4-FFF2-40B4-BE49-F238E27FC236}">
                      <a16:creationId xmlns:a16="http://schemas.microsoft.com/office/drawing/2014/main" id="{8223F927-420F-DA5D-9B0E-473B1582F75B}"/>
                    </a:ext>
                  </a:extLst>
                </p:cNvPr>
                <p:cNvSpPr/>
                <p:nvPr/>
              </p:nvSpPr>
              <p:spPr>
                <a:xfrm>
                  <a:off x="13939330" y="4951662"/>
                  <a:ext cx="123038" cy="107452"/>
                </a:xfrm>
                <a:custGeom>
                  <a:avLst/>
                  <a:gdLst>
                    <a:gd name="connsiteX0" fmla="*/ 122353 w 123038"/>
                    <a:gd name="connsiteY0" fmla="*/ 107453 h 107452"/>
                    <a:gd name="connsiteX1" fmla="*/ 0 w 123038"/>
                    <a:gd name="connsiteY1" fmla="*/ 3055 h 107452"/>
                    <a:gd name="connsiteX2" fmla="*/ 9165 w 123038"/>
                    <a:gd name="connsiteY2" fmla="*/ 0 h 107452"/>
                    <a:gd name="connsiteX3" fmla="*/ 123039 w 123038"/>
                    <a:gd name="connsiteY3" fmla="*/ 97820 h 107452"/>
                    <a:gd name="connsiteX4" fmla="*/ 122353 w 123038"/>
                    <a:gd name="connsiteY4" fmla="*/ 107453 h 107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038" h="107452">
                      <a:moveTo>
                        <a:pt x="122353" y="107453"/>
                      </a:moveTo>
                      <a:cubicBezTo>
                        <a:pt x="121480" y="107390"/>
                        <a:pt x="32419" y="100220"/>
                        <a:pt x="0" y="3055"/>
                      </a:cubicBezTo>
                      <a:lnTo>
                        <a:pt x="9165" y="0"/>
                      </a:lnTo>
                      <a:cubicBezTo>
                        <a:pt x="39527" y="91087"/>
                        <a:pt x="122197" y="97758"/>
                        <a:pt x="123039" y="97820"/>
                      </a:cubicBezTo>
                      <a:lnTo>
                        <a:pt x="122353" y="107453"/>
                      </a:lnTo>
                      <a:close/>
                    </a:path>
                  </a:pathLst>
                </a:custGeom>
                <a:solidFill>
                  <a:srgbClr val="52466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5" name="Hình tự do: Hình 1084">
                  <a:extLst>
                    <a:ext uri="{FF2B5EF4-FFF2-40B4-BE49-F238E27FC236}">
                      <a16:creationId xmlns:a16="http://schemas.microsoft.com/office/drawing/2014/main" id="{167273E7-9BEA-896F-9F13-B01E5FDA4816}"/>
                    </a:ext>
                  </a:extLst>
                </p:cNvPr>
                <p:cNvSpPr/>
                <p:nvPr/>
              </p:nvSpPr>
              <p:spPr>
                <a:xfrm>
                  <a:off x="13735148" y="4961950"/>
                  <a:ext cx="52001" cy="124410"/>
                </a:xfrm>
                <a:custGeom>
                  <a:avLst/>
                  <a:gdLst>
                    <a:gd name="connsiteX0" fmla="*/ 7139 w 52001"/>
                    <a:gd name="connsiteY0" fmla="*/ 124410 h 124410"/>
                    <a:gd name="connsiteX1" fmla="*/ 0 w 52001"/>
                    <a:gd name="connsiteY1" fmla="*/ 117895 h 124410"/>
                    <a:gd name="connsiteX2" fmla="*/ 42302 w 52001"/>
                    <a:gd name="connsiteY2" fmla="*/ 187 h 124410"/>
                    <a:gd name="connsiteX3" fmla="*/ 51965 w 52001"/>
                    <a:gd name="connsiteY3" fmla="*/ 0 h 124410"/>
                    <a:gd name="connsiteX4" fmla="*/ 7139 w 52001"/>
                    <a:gd name="connsiteY4" fmla="*/ 124410 h 124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001" h="124410">
                      <a:moveTo>
                        <a:pt x="7139" y="124410"/>
                      </a:moveTo>
                      <a:lnTo>
                        <a:pt x="0" y="117895"/>
                      </a:lnTo>
                      <a:cubicBezTo>
                        <a:pt x="436" y="117428"/>
                        <a:pt x="43704" y="68923"/>
                        <a:pt x="42302" y="187"/>
                      </a:cubicBezTo>
                      <a:lnTo>
                        <a:pt x="51965" y="0"/>
                      </a:lnTo>
                      <a:cubicBezTo>
                        <a:pt x="53461" y="72695"/>
                        <a:pt x="9040" y="122322"/>
                        <a:pt x="7139" y="124410"/>
                      </a:cubicBezTo>
                      <a:close/>
                    </a:path>
                  </a:pathLst>
                </a:custGeom>
                <a:solidFill>
                  <a:srgbClr val="52466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68" name="Hình tự do: Hình 1067">
                <a:extLst>
                  <a:ext uri="{FF2B5EF4-FFF2-40B4-BE49-F238E27FC236}">
                    <a16:creationId xmlns:a16="http://schemas.microsoft.com/office/drawing/2014/main" id="{C265150D-1558-0B4D-C64B-3EE3331BBCE0}"/>
                  </a:ext>
                </a:extLst>
              </p:cNvPr>
              <p:cNvSpPr/>
              <p:nvPr/>
            </p:nvSpPr>
            <p:spPr>
              <a:xfrm>
                <a:off x="13920844" y="6168022"/>
                <a:ext cx="254216" cy="28407"/>
              </a:xfrm>
              <a:custGeom>
                <a:avLst/>
                <a:gdLst>
                  <a:gd name="connsiteX0" fmla="*/ 0 w 254216"/>
                  <a:gd name="connsiteY0" fmla="*/ 0 h 28407"/>
                  <a:gd name="connsiteX1" fmla="*/ 254217 w 254216"/>
                  <a:gd name="connsiteY1" fmla="*/ 0 h 28407"/>
                  <a:gd name="connsiteX2" fmla="*/ 254217 w 254216"/>
                  <a:gd name="connsiteY2" fmla="*/ 28408 h 28407"/>
                  <a:gd name="connsiteX3" fmla="*/ 0 w 254216"/>
                  <a:gd name="connsiteY3" fmla="*/ 28408 h 2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216" h="28407">
                    <a:moveTo>
                      <a:pt x="0" y="0"/>
                    </a:moveTo>
                    <a:lnTo>
                      <a:pt x="254217" y="0"/>
                    </a:lnTo>
                    <a:lnTo>
                      <a:pt x="254217" y="28408"/>
                    </a:lnTo>
                    <a:lnTo>
                      <a:pt x="0" y="28408"/>
                    </a:ln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9" name="Hình tự do: Hình 1068">
                <a:extLst>
                  <a:ext uri="{FF2B5EF4-FFF2-40B4-BE49-F238E27FC236}">
                    <a16:creationId xmlns:a16="http://schemas.microsoft.com/office/drawing/2014/main" id="{A9D5D309-DA41-411B-8AA2-7E9FD8BA2769}"/>
                  </a:ext>
                </a:extLst>
              </p:cNvPr>
              <p:cNvSpPr/>
              <p:nvPr/>
            </p:nvSpPr>
            <p:spPr>
              <a:xfrm>
                <a:off x="13920876" y="6066181"/>
                <a:ext cx="258318" cy="101872"/>
              </a:xfrm>
              <a:custGeom>
                <a:avLst/>
                <a:gdLst>
                  <a:gd name="connsiteX0" fmla="*/ 0 w 258318"/>
                  <a:gd name="connsiteY0" fmla="*/ 101873 h 101872"/>
                  <a:gd name="connsiteX1" fmla="*/ 254151 w 258318"/>
                  <a:gd name="connsiteY1" fmla="*/ 101873 h 101872"/>
                  <a:gd name="connsiteX2" fmla="*/ 258234 w 258318"/>
                  <a:gd name="connsiteY2" fmla="*/ 82545 h 101872"/>
                  <a:gd name="connsiteX3" fmla="*/ 258141 w 258318"/>
                  <a:gd name="connsiteY3" fmla="*/ 69422 h 101872"/>
                  <a:gd name="connsiteX4" fmla="*/ 258141 w 258318"/>
                  <a:gd name="connsiteY4" fmla="*/ 69359 h 101872"/>
                  <a:gd name="connsiteX5" fmla="*/ 253091 w 258318"/>
                  <a:gd name="connsiteY5" fmla="*/ 4489 h 101872"/>
                  <a:gd name="connsiteX6" fmla="*/ 253091 w 258318"/>
                  <a:gd name="connsiteY6" fmla="*/ 4177 h 101872"/>
                  <a:gd name="connsiteX7" fmla="*/ 252717 w 258318"/>
                  <a:gd name="connsiteY7" fmla="*/ 935 h 101872"/>
                  <a:gd name="connsiteX8" fmla="*/ 252125 w 258318"/>
                  <a:gd name="connsiteY8" fmla="*/ 935 h 101872"/>
                  <a:gd name="connsiteX9" fmla="*/ 171761 w 258318"/>
                  <a:gd name="connsiteY9" fmla="*/ 0 h 101872"/>
                  <a:gd name="connsiteX10" fmla="*/ 170827 w 258318"/>
                  <a:gd name="connsiteY10" fmla="*/ 218 h 101872"/>
                  <a:gd name="connsiteX11" fmla="*/ 170515 w 258318"/>
                  <a:gd name="connsiteY11" fmla="*/ 280 h 101872"/>
                  <a:gd name="connsiteX12" fmla="*/ 170452 w 258318"/>
                  <a:gd name="connsiteY12" fmla="*/ 280 h 101872"/>
                  <a:gd name="connsiteX13" fmla="*/ 138313 w 258318"/>
                  <a:gd name="connsiteY13" fmla="*/ 8105 h 101872"/>
                  <a:gd name="connsiteX14" fmla="*/ 137939 w 258318"/>
                  <a:gd name="connsiteY14" fmla="*/ 8167 h 101872"/>
                  <a:gd name="connsiteX15" fmla="*/ 35318 w 258318"/>
                  <a:gd name="connsiteY15" fmla="*/ 38436 h 101872"/>
                  <a:gd name="connsiteX16" fmla="*/ 0 w 258318"/>
                  <a:gd name="connsiteY16" fmla="*/ 101873 h 101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8318" h="101872">
                    <a:moveTo>
                      <a:pt x="0" y="101873"/>
                    </a:moveTo>
                    <a:lnTo>
                      <a:pt x="254151" y="101873"/>
                    </a:lnTo>
                    <a:cubicBezTo>
                      <a:pt x="254151" y="101873"/>
                      <a:pt x="257642" y="95794"/>
                      <a:pt x="258234" y="82545"/>
                    </a:cubicBezTo>
                    <a:cubicBezTo>
                      <a:pt x="258359" y="79054"/>
                      <a:pt x="258359" y="74565"/>
                      <a:pt x="258141" y="69422"/>
                    </a:cubicBezTo>
                    <a:lnTo>
                      <a:pt x="258141" y="69359"/>
                    </a:lnTo>
                    <a:cubicBezTo>
                      <a:pt x="257361" y="47694"/>
                      <a:pt x="254151" y="15119"/>
                      <a:pt x="253091" y="4489"/>
                    </a:cubicBezTo>
                    <a:lnTo>
                      <a:pt x="253091" y="4177"/>
                    </a:lnTo>
                    <a:cubicBezTo>
                      <a:pt x="252873" y="2089"/>
                      <a:pt x="252717" y="935"/>
                      <a:pt x="252717" y="935"/>
                    </a:cubicBezTo>
                    <a:lnTo>
                      <a:pt x="252125" y="935"/>
                    </a:lnTo>
                    <a:lnTo>
                      <a:pt x="171761" y="0"/>
                    </a:lnTo>
                    <a:cubicBezTo>
                      <a:pt x="171761" y="0"/>
                      <a:pt x="171450" y="62"/>
                      <a:pt x="170827" y="218"/>
                    </a:cubicBezTo>
                    <a:cubicBezTo>
                      <a:pt x="170733" y="218"/>
                      <a:pt x="170608" y="280"/>
                      <a:pt x="170515" y="280"/>
                    </a:cubicBezTo>
                    <a:cubicBezTo>
                      <a:pt x="170452" y="280"/>
                      <a:pt x="170452" y="280"/>
                      <a:pt x="170452" y="280"/>
                    </a:cubicBezTo>
                    <a:cubicBezTo>
                      <a:pt x="166556" y="1216"/>
                      <a:pt x="154149" y="4115"/>
                      <a:pt x="138313" y="8105"/>
                    </a:cubicBezTo>
                    <a:cubicBezTo>
                      <a:pt x="138157" y="8105"/>
                      <a:pt x="138002" y="8105"/>
                      <a:pt x="137939" y="8167"/>
                    </a:cubicBezTo>
                    <a:cubicBezTo>
                      <a:pt x="103119" y="16865"/>
                      <a:pt x="51777" y="30393"/>
                      <a:pt x="35318" y="38436"/>
                    </a:cubicBezTo>
                    <a:cubicBezTo>
                      <a:pt x="9632" y="51030"/>
                      <a:pt x="0" y="101873"/>
                      <a:pt x="0" y="101873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0" name="Hình tự do: Hình 1069">
                <a:extLst>
                  <a:ext uri="{FF2B5EF4-FFF2-40B4-BE49-F238E27FC236}">
                    <a16:creationId xmlns:a16="http://schemas.microsoft.com/office/drawing/2014/main" id="{FD539E78-9812-FBEA-251D-8BBCA620AB6E}"/>
                  </a:ext>
                </a:extLst>
              </p:cNvPr>
              <p:cNvSpPr/>
              <p:nvPr/>
            </p:nvSpPr>
            <p:spPr>
              <a:xfrm>
                <a:off x="14097584" y="6092326"/>
                <a:ext cx="53947" cy="53947"/>
              </a:xfrm>
              <a:custGeom>
                <a:avLst/>
                <a:gdLst>
                  <a:gd name="connsiteX0" fmla="*/ 53947 w 53947"/>
                  <a:gd name="connsiteY0" fmla="*/ 26974 h 53947"/>
                  <a:gd name="connsiteX1" fmla="*/ 26973 w 53947"/>
                  <a:gd name="connsiteY1" fmla="*/ 53947 h 53947"/>
                  <a:gd name="connsiteX2" fmla="*/ -1 w 53947"/>
                  <a:gd name="connsiteY2" fmla="*/ 26974 h 53947"/>
                  <a:gd name="connsiteX3" fmla="*/ 26973 w 53947"/>
                  <a:gd name="connsiteY3" fmla="*/ 0 h 53947"/>
                  <a:gd name="connsiteX4" fmla="*/ 53947 w 53947"/>
                  <a:gd name="connsiteY4" fmla="*/ 26974 h 5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47" h="53947">
                    <a:moveTo>
                      <a:pt x="53947" y="26974"/>
                    </a:moveTo>
                    <a:cubicBezTo>
                      <a:pt x="53947" y="41871"/>
                      <a:pt x="41871" y="53947"/>
                      <a:pt x="26973" y="53947"/>
                    </a:cubicBezTo>
                    <a:cubicBezTo>
                      <a:pt x="12077" y="53947"/>
                      <a:pt x="-1" y="41871"/>
                      <a:pt x="-1" y="26974"/>
                    </a:cubicBezTo>
                    <a:cubicBezTo>
                      <a:pt x="-1" y="12077"/>
                      <a:pt x="12076" y="0"/>
                      <a:pt x="26973" y="0"/>
                    </a:cubicBezTo>
                    <a:cubicBezTo>
                      <a:pt x="41870" y="0"/>
                      <a:pt x="53947" y="12077"/>
                      <a:pt x="53947" y="26974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1" name="Hình tự do: Hình 1070">
                <a:extLst>
                  <a:ext uri="{FF2B5EF4-FFF2-40B4-BE49-F238E27FC236}">
                    <a16:creationId xmlns:a16="http://schemas.microsoft.com/office/drawing/2014/main" id="{217518CC-FCF4-DFED-149B-8C1F13EFD996}"/>
                  </a:ext>
                </a:extLst>
              </p:cNvPr>
              <p:cNvSpPr/>
              <p:nvPr/>
            </p:nvSpPr>
            <p:spPr>
              <a:xfrm>
                <a:off x="14011356" y="6039871"/>
                <a:ext cx="90290" cy="39558"/>
              </a:xfrm>
              <a:custGeom>
                <a:avLst/>
                <a:gdLst>
                  <a:gd name="connsiteX0" fmla="*/ 30252 w 90290"/>
                  <a:gd name="connsiteY0" fmla="*/ 39558 h 39558"/>
                  <a:gd name="connsiteX1" fmla="*/ 30252 w 90290"/>
                  <a:gd name="connsiteY1" fmla="*/ 39558 h 39558"/>
                  <a:gd name="connsiteX2" fmla="*/ 4285 w 90290"/>
                  <a:gd name="connsiteY2" fmla="*/ 31734 h 39558"/>
                  <a:gd name="connsiteX3" fmla="*/ 77 w 90290"/>
                  <a:gd name="connsiteY3" fmla="*/ 18330 h 39558"/>
                  <a:gd name="connsiteX4" fmla="*/ 20900 w 90290"/>
                  <a:gd name="connsiteY4" fmla="*/ 0 h 39558"/>
                  <a:gd name="connsiteX5" fmla="*/ 83245 w 90290"/>
                  <a:gd name="connsiteY5" fmla="*/ 23878 h 39558"/>
                  <a:gd name="connsiteX6" fmla="*/ 90290 w 90290"/>
                  <a:gd name="connsiteY6" fmla="*/ 28273 h 39558"/>
                  <a:gd name="connsiteX7" fmla="*/ 82341 w 90290"/>
                  <a:gd name="connsiteY7" fmla="*/ 30705 h 39558"/>
                  <a:gd name="connsiteX8" fmla="*/ 30252 w 90290"/>
                  <a:gd name="connsiteY8" fmla="*/ 39558 h 39558"/>
                  <a:gd name="connsiteX9" fmla="*/ 20900 w 90290"/>
                  <a:gd name="connsiteY9" fmla="*/ 7544 h 39558"/>
                  <a:gd name="connsiteX10" fmla="*/ 7589 w 90290"/>
                  <a:gd name="connsiteY10" fmla="*/ 18922 h 39558"/>
                  <a:gd name="connsiteX11" fmla="*/ 9833 w 90290"/>
                  <a:gd name="connsiteY11" fmla="*/ 26621 h 39558"/>
                  <a:gd name="connsiteX12" fmla="*/ 30252 w 90290"/>
                  <a:gd name="connsiteY12" fmla="*/ 32014 h 39558"/>
                  <a:gd name="connsiteX13" fmla="*/ 30252 w 90290"/>
                  <a:gd name="connsiteY13" fmla="*/ 32014 h 39558"/>
                  <a:gd name="connsiteX14" fmla="*/ 71524 w 90290"/>
                  <a:gd name="connsiteY14" fmla="*/ 25811 h 39558"/>
                  <a:gd name="connsiteX15" fmla="*/ 20900 w 90290"/>
                  <a:gd name="connsiteY15" fmla="*/ 7544 h 39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290" h="39558">
                    <a:moveTo>
                      <a:pt x="30252" y="39558"/>
                    </a:moveTo>
                    <a:cubicBezTo>
                      <a:pt x="30252" y="39558"/>
                      <a:pt x="30252" y="39558"/>
                      <a:pt x="30252" y="39558"/>
                    </a:cubicBezTo>
                    <a:cubicBezTo>
                      <a:pt x="17627" y="39558"/>
                      <a:pt x="9148" y="37002"/>
                      <a:pt x="4285" y="31734"/>
                    </a:cubicBezTo>
                    <a:cubicBezTo>
                      <a:pt x="1074" y="28242"/>
                      <a:pt x="-360" y="23722"/>
                      <a:pt x="77" y="18330"/>
                    </a:cubicBezTo>
                    <a:cubicBezTo>
                      <a:pt x="980" y="6515"/>
                      <a:pt x="8400" y="0"/>
                      <a:pt x="20900" y="0"/>
                    </a:cubicBezTo>
                    <a:cubicBezTo>
                      <a:pt x="44528" y="0"/>
                      <a:pt x="81655" y="22912"/>
                      <a:pt x="83245" y="23878"/>
                    </a:cubicBezTo>
                    <a:lnTo>
                      <a:pt x="90290" y="28273"/>
                    </a:lnTo>
                    <a:lnTo>
                      <a:pt x="82341" y="30705"/>
                    </a:lnTo>
                    <a:cubicBezTo>
                      <a:pt x="81156" y="31048"/>
                      <a:pt x="53008" y="39558"/>
                      <a:pt x="30252" y="39558"/>
                    </a:cubicBezTo>
                    <a:close/>
                    <a:moveTo>
                      <a:pt x="20900" y="7544"/>
                    </a:moveTo>
                    <a:cubicBezTo>
                      <a:pt x="12296" y="7544"/>
                      <a:pt x="8212" y="11066"/>
                      <a:pt x="7589" y="18922"/>
                    </a:cubicBezTo>
                    <a:cubicBezTo>
                      <a:pt x="7339" y="22195"/>
                      <a:pt x="8056" y="24689"/>
                      <a:pt x="9833" y="26621"/>
                    </a:cubicBezTo>
                    <a:cubicBezTo>
                      <a:pt x="13107" y="30144"/>
                      <a:pt x="20152" y="32014"/>
                      <a:pt x="30252" y="32014"/>
                    </a:cubicBezTo>
                    <a:cubicBezTo>
                      <a:pt x="30252" y="32014"/>
                      <a:pt x="30252" y="32014"/>
                      <a:pt x="30252" y="32014"/>
                    </a:cubicBezTo>
                    <a:cubicBezTo>
                      <a:pt x="44498" y="32014"/>
                      <a:pt x="61487" y="28336"/>
                      <a:pt x="71524" y="25811"/>
                    </a:cubicBezTo>
                    <a:cubicBezTo>
                      <a:pt x="59585" y="19202"/>
                      <a:pt x="36330" y="7544"/>
                      <a:pt x="20900" y="7544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2" name="Hình tự do: Hình 1071">
                <a:extLst>
                  <a:ext uri="{FF2B5EF4-FFF2-40B4-BE49-F238E27FC236}">
                    <a16:creationId xmlns:a16="http://schemas.microsoft.com/office/drawing/2014/main" id="{D2946DEF-11E7-27C0-0EBF-A4C2C5AB7358}"/>
                  </a:ext>
                </a:extLst>
              </p:cNvPr>
              <p:cNvSpPr/>
              <p:nvPr/>
            </p:nvSpPr>
            <p:spPr>
              <a:xfrm>
                <a:off x="14039590" y="6064092"/>
                <a:ext cx="59343" cy="62345"/>
              </a:xfrm>
              <a:custGeom>
                <a:avLst/>
                <a:gdLst>
                  <a:gd name="connsiteX0" fmla="*/ 20659 w 59343"/>
                  <a:gd name="connsiteY0" fmla="*/ 62345 h 62345"/>
                  <a:gd name="connsiteX1" fmla="*/ 10901 w 59343"/>
                  <a:gd name="connsiteY1" fmla="*/ 59571 h 62345"/>
                  <a:gd name="connsiteX2" fmla="*/ 22 w 59343"/>
                  <a:gd name="connsiteY2" fmla="*/ 43549 h 62345"/>
                  <a:gd name="connsiteX3" fmla="*/ 52953 w 59343"/>
                  <a:gd name="connsiteY3" fmla="*/ 374 h 62345"/>
                  <a:gd name="connsiteX4" fmla="*/ 53701 w 59343"/>
                  <a:gd name="connsiteY4" fmla="*/ 62 h 62345"/>
                  <a:gd name="connsiteX5" fmla="*/ 54730 w 59343"/>
                  <a:gd name="connsiteY5" fmla="*/ 0 h 62345"/>
                  <a:gd name="connsiteX6" fmla="*/ 58191 w 59343"/>
                  <a:gd name="connsiteY6" fmla="*/ 1683 h 62345"/>
                  <a:gd name="connsiteX7" fmla="*/ 59344 w 59343"/>
                  <a:gd name="connsiteY7" fmla="*/ 3148 h 62345"/>
                  <a:gd name="connsiteX8" fmla="*/ 59001 w 59343"/>
                  <a:gd name="connsiteY8" fmla="*/ 5424 h 62345"/>
                  <a:gd name="connsiteX9" fmla="*/ 20659 w 59343"/>
                  <a:gd name="connsiteY9" fmla="*/ 62345 h 62345"/>
                  <a:gd name="connsiteX10" fmla="*/ 49929 w 59343"/>
                  <a:gd name="connsiteY10" fmla="*/ 10069 h 62345"/>
                  <a:gd name="connsiteX11" fmla="*/ 7566 w 59343"/>
                  <a:gd name="connsiteY11" fmla="*/ 43954 h 62345"/>
                  <a:gd name="connsiteX12" fmla="*/ 14642 w 59343"/>
                  <a:gd name="connsiteY12" fmla="*/ 53025 h 62345"/>
                  <a:gd name="connsiteX13" fmla="*/ 20690 w 59343"/>
                  <a:gd name="connsiteY13" fmla="*/ 54802 h 62345"/>
                  <a:gd name="connsiteX14" fmla="*/ 49929 w 59343"/>
                  <a:gd name="connsiteY14" fmla="*/ 10069 h 6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9343" h="62345">
                    <a:moveTo>
                      <a:pt x="20659" y="62345"/>
                    </a:moveTo>
                    <a:cubicBezTo>
                      <a:pt x="17417" y="62345"/>
                      <a:pt x="14143" y="61411"/>
                      <a:pt x="10901" y="59571"/>
                    </a:cubicBezTo>
                    <a:cubicBezTo>
                      <a:pt x="3358" y="55238"/>
                      <a:pt x="-321" y="49876"/>
                      <a:pt x="22" y="43549"/>
                    </a:cubicBezTo>
                    <a:cubicBezTo>
                      <a:pt x="988" y="24783"/>
                      <a:pt x="40796" y="5767"/>
                      <a:pt x="52953" y="374"/>
                    </a:cubicBezTo>
                    <a:lnTo>
                      <a:pt x="53701" y="62"/>
                    </a:lnTo>
                    <a:lnTo>
                      <a:pt x="54730" y="0"/>
                    </a:lnTo>
                    <a:cubicBezTo>
                      <a:pt x="56070" y="0"/>
                      <a:pt x="57380" y="624"/>
                      <a:pt x="58191" y="1683"/>
                    </a:cubicBezTo>
                    <a:lnTo>
                      <a:pt x="59344" y="3148"/>
                    </a:lnTo>
                    <a:lnTo>
                      <a:pt x="59001" y="5424"/>
                    </a:lnTo>
                    <a:cubicBezTo>
                      <a:pt x="55666" y="18797"/>
                      <a:pt x="43040" y="62345"/>
                      <a:pt x="20659" y="62345"/>
                    </a:cubicBezTo>
                    <a:close/>
                    <a:moveTo>
                      <a:pt x="49929" y="10069"/>
                    </a:moveTo>
                    <a:cubicBezTo>
                      <a:pt x="28327" y="20387"/>
                      <a:pt x="8065" y="34103"/>
                      <a:pt x="7566" y="43954"/>
                    </a:cubicBezTo>
                    <a:cubicBezTo>
                      <a:pt x="7504" y="45138"/>
                      <a:pt x="7317" y="48817"/>
                      <a:pt x="14642" y="53025"/>
                    </a:cubicBezTo>
                    <a:cubicBezTo>
                      <a:pt x="16731" y="54209"/>
                      <a:pt x="18757" y="54802"/>
                      <a:pt x="20690" y="54802"/>
                    </a:cubicBezTo>
                    <a:cubicBezTo>
                      <a:pt x="33533" y="54802"/>
                      <a:pt x="44381" y="29116"/>
                      <a:pt x="49929" y="10069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3" name="Hình tự do: Hình 1072">
                <a:extLst>
                  <a:ext uri="{FF2B5EF4-FFF2-40B4-BE49-F238E27FC236}">
                    <a16:creationId xmlns:a16="http://schemas.microsoft.com/office/drawing/2014/main" id="{FFA1F99B-8D60-1BE7-5B90-C757F083235A}"/>
                  </a:ext>
                </a:extLst>
              </p:cNvPr>
              <p:cNvSpPr/>
              <p:nvPr/>
            </p:nvSpPr>
            <p:spPr>
              <a:xfrm>
                <a:off x="14088335" y="6063500"/>
                <a:ext cx="33915" cy="32294"/>
              </a:xfrm>
              <a:custGeom>
                <a:avLst/>
                <a:gdLst>
                  <a:gd name="connsiteX0" fmla="*/ 15680 w 33915"/>
                  <a:gd name="connsiteY0" fmla="*/ 32295 h 32294"/>
                  <a:gd name="connsiteX1" fmla="*/ 8198 w 33915"/>
                  <a:gd name="connsiteY1" fmla="*/ 31484 h 32294"/>
                  <a:gd name="connsiteX2" fmla="*/ 3678 w 33915"/>
                  <a:gd name="connsiteY2" fmla="*/ 5923 h 32294"/>
                  <a:gd name="connsiteX3" fmla="*/ 0 w 33915"/>
                  <a:gd name="connsiteY3" fmla="*/ 0 h 32294"/>
                  <a:gd name="connsiteX4" fmla="*/ 6951 w 33915"/>
                  <a:gd name="connsiteY4" fmla="*/ 156 h 32294"/>
                  <a:gd name="connsiteX5" fmla="*/ 33916 w 33915"/>
                  <a:gd name="connsiteY5" fmla="*/ 16833 h 32294"/>
                  <a:gd name="connsiteX6" fmla="*/ 27463 w 33915"/>
                  <a:gd name="connsiteY6" fmla="*/ 20792 h 32294"/>
                  <a:gd name="connsiteX7" fmla="*/ 13186 w 33915"/>
                  <a:gd name="connsiteY7" fmla="*/ 8915 h 32294"/>
                  <a:gd name="connsiteX8" fmla="*/ 15680 w 33915"/>
                  <a:gd name="connsiteY8" fmla="*/ 32295 h 3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915" h="32294">
                    <a:moveTo>
                      <a:pt x="15680" y="32295"/>
                    </a:moveTo>
                    <a:lnTo>
                      <a:pt x="8198" y="31484"/>
                    </a:lnTo>
                    <a:cubicBezTo>
                      <a:pt x="9819" y="15992"/>
                      <a:pt x="3741" y="6017"/>
                      <a:pt x="3678" y="5923"/>
                    </a:cubicBezTo>
                    <a:lnTo>
                      <a:pt x="0" y="0"/>
                    </a:lnTo>
                    <a:lnTo>
                      <a:pt x="6951" y="156"/>
                    </a:lnTo>
                    <a:cubicBezTo>
                      <a:pt x="23691" y="499"/>
                      <a:pt x="33479" y="16148"/>
                      <a:pt x="33916" y="16833"/>
                    </a:cubicBezTo>
                    <a:lnTo>
                      <a:pt x="27463" y="20792"/>
                    </a:lnTo>
                    <a:cubicBezTo>
                      <a:pt x="27401" y="20668"/>
                      <a:pt x="22039" y="12157"/>
                      <a:pt x="13186" y="8915"/>
                    </a:cubicBezTo>
                    <a:cubicBezTo>
                      <a:pt x="14994" y="14215"/>
                      <a:pt x="16739" y="22320"/>
                      <a:pt x="15680" y="32295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4" name="Hình tự do: Hình 1073">
                <a:extLst>
                  <a:ext uri="{FF2B5EF4-FFF2-40B4-BE49-F238E27FC236}">
                    <a16:creationId xmlns:a16="http://schemas.microsoft.com/office/drawing/2014/main" id="{432F8210-7713-5F25-961D-096A83111398}"/>
                  </a:ext>
                </a:extLst>
              </p:cNvPr>
              <p:cNvSpPr/>
              <p:nvPr/>
            </p:nvSpPr>
            <p:spPr>
              <a:xfrm>
                <a:off x="13565725" y="6168022"/>
                <a:ext cx="254216" cy="28407"/>
              </a:xfrm>
              <a:custGeom>
                <a:avLst/>
                <a:gdLst>
                  <a:gd name="connsiteX0" fmla="*/ 0 w 254216"/>
                  <a:gd name="connsiteY0" fmla="*/ 0 h 28407"/>
                  <a:gd name="connsiteX1" fmla="*/ 254216 w 254216"/>
                  <a:gd name="connsiteY1" fmla="*/ 0 h 28407"/>
                  <a:gd name="connsiteX2" fmla="*/ 254216 w 254216"/>
                  <a:gd name="connsiteY2" fmla="*/ 28408 h 28407"/>
                  <a:gd name="connsiteX3" fmla="*/ 0 w 254216"/>
                  <a:gd name="connsiteY3" fmla="*/ 28408 h 2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216" h="28407">
                    <a:moveTo>
                      <a:pt x="0" y="0"/>
                    </a:moveTo>
                    <a:lnTo>
                      <a:pt x="254216" y="0"/>
                    </a:lnTo>
                    <a:lnTo>
                      <a:pt x="254216" y="28408"/>
                    </a:lnTo>
                    <a:lnTo>
                      <a:pt x="0" y="28408"/>
                    </a:ln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5" name="Hình tự do: Hình 1074">
                <a:extLst>
                  <a:ext uri="{FF2B5EF4-FFF2-40B4-BE49-F238E27FC236}">
                    <a16:creationId xmlns:a16="http://schemas.microsoft.com/office/drawing/2014/main" id="{88F4C030-7459-11EE-010E-61DF4F0FD6A0}"/>
                  </a:ext>
                </a:extLst>
              </p:cNvPr>
              <p:cNvSpPr/>
              <p:nvPr/>
            </p:nvSpPr>
            <p:spPr>
              <a:xfrm>
                <a:off x="13565755" y="6066181"/>
                <a:ext cx="258307" cy="101872"/>
              </a:xfrm>
              <a:custGeom>
                <a:avLst/>
                <a:gdLst>
                  <a:gd name="connsiteX0" fmla="*/ 0 w 258307"/>
                  <a:gd name="connsiteY0" fmla="*/ 101873 h 101872"/>
                  <a:gd name="connsiteX1" fmla="*/ 254151 w 258307"/>
                  <a:gd name="connsiteY1" fmla="*/ 101873 h 101872"/>
                  <a:gd name="connsiteX2" fmla="*/ 258235 w 258307"/>
                  <a:gd name="connsiteY2" fmla="*/ 82545 h 101872"/>
                  <a:gd name="connsiteX3" fmla="*/ 258235 w 258307"/>
                  <a:gd name="connsiteY3" fmla="*/ 74503 h 101872"/>
                  <a:gd name="connsiteX4" fmla="*/ 258142 w 258307"/>
                  <a:gd name="connsiteY4" fmla="*/ 69422 h 101872"/>
                  <a:gd name="connsiteX5" fmla="*/ 258142 w 258307"/>
                  <a:gd name="connsiteY5" fmla="*/ 69359 h 101872"/>
                  <a:gd name="connsiteX6" fmla="*/ 254151 w 258307"/>
                  <a:gd name="connsiteY6" fmla="*/ 15337 h 101872"/>
                  <a:gd name="connsiteX7" fmla="*/ 253061 w 258307"/>
                  <a:gd name="connsiteY7" fmla="*/ 4489 h 101872"/>
                  <a:gd name="connsiteX8" fmla="*/ 253061 w 258307"/>
                  <a:gd name="connsiteY8" fmla="*/ 4177 h 101872"/>
                  <a:gd name="connsiteX9" fmla="*/ 252718 w 258307"/>
                  <a:gd name="connsiteY9" fmla="*/ 935 h 101872"/>
                  <a:gd name="connsiteX10" fmla="*/ 249663 w 258307"/>
                  <a:gd name="connsiteY10" fmla="*/ 935 h 101872"/>
                  <a:gd name="connsiteX11" fmla="*/ 177622 w 258307"/>
                  <a:gd name="connsiteY11" fmla="*/ 62 h 101872"/>
                  <a:gd name="connsiteX12" fmla="*/ 171762 w 258307"/>
                  <a:gd name="connsiteY12" fmla="*/ 0 h 101872"/>
                  <a:gd name="connsiteX13" fmla="*/ 170827 w 258307"/>
                  <a:gd name="connsiteY13" fmla="*/ 218 h 101872"/>
                  <a:gd name="connsiteX14" fmla="*/ 170733 w 258307"/>
                  <a:gd name="connsiteY14" fmla="*/ 218 h 101872"/>
                  <a:gd name="connsiteX15" fmla="*/ 170515 w 258307"/>
                  <a:gd name="connsiteY15" fmla="*/ 280 h 101872"/>
                  <a:gd name="connsiteX16" fmla="*/ 170453 w 258307"/>
                  <a:gd name="connsiteY16" fmla="*/ 280 h 101872"/>
                  <a:gd name="connsiteX17" fmla="*/ 138439 w 258307"/>
                  <a:gd name="connsiteY17" fmla="*/ 8012 h 101872"/>
                  <a:gd name="connsiteX18" fmla="*/ 138158 w 258307"/>
                  <a:gd name="connsiteY18" fmla="*/ 8105 h 101872"/>
                  <a:gd name="connsiteX19" fmla="*/ 137939 w 258307"/>
                  <a:gd name="connsiteY19" fmla="*/ 8167 h 101872"/>
                  <a:gd name="connsiteX20" fmla="*/ 35319 w 258307"/>
                  <a:gd name="connsiteY20" fmla="*/ 38436 h 101872"/>
                  <a:gd name="connsiteX21" fmla="*/ 0 w 258307"/>
                  <a:gd name="connsiteY21" fmla="*/ 101873 h 101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8307" h="101872">
                    <a:moveTo>
                      <a:pt x="0" y="101873"/>
                    </a:moveTo>
                    <a:lnTo>
                      <a:pt x="254151" y="101873"/>
                    </a:lnTo>
                    <a:cubicBezTo>
                      <a:pt x="254151" y="101873"/>
                      <a:pt x="257643" y="95794"/>
                      <a:pt x="258235" y="82545"/>
                    </a:cubicBezTo>
                    <a:cubicBezTo>
                      <a:pt x="258298" y="80301"/>
                      <a:pt x="258360" y="77527"/>
                      <a:pt x="258235" y="74503"/>
                    </a:cubicBezTo>
                    <a:cubicBezTo>
                      <a:pt x="258298" y="72913"/>
                      <a:pt x="258235" y="71230"/>
                      <a:pt x="258142" y="69422"/>
                    </a:cubicBezTo>
                    <a:lnTo>
                      <a:pt x="258142" y="69359"/>
                    </a:lnTo>
                    <a:cubicBezTo>
                      <a:pt x="257581" y="52838"/>
                      <a:pt x="255554" y="29957"/>
                      <a:pt x="254151" y="15337"/>
                    </a:cubicBezTo>
                    <a:cubicBezTo>
                      <a:pt x="253715" y="10786"/>
                      <a:pt x="253372" y="7014"/>
                      <a:pt x="253061" y="4489"/>
                    </a:cubicBezTo>
                    <a:lnTo>
                      <a:pt x="253061" y="4177"/>
                    </a:lnTo>
                    <a:cubicBezTo>
                      <a:pt x="252842" y="2089"/>
                      <a:pt x="252718" y="935"/>
                      <a:pt x="252718" y="935"/>
                    </a:cubicBezTo>
                    <a:lnTo>
                      <a:pt x="249663" y="935"/>
                    </a:lnTo>
                    <a:lnTo>
                      <a:pt x="177622" y="62"/>
                    </a:lnTo>
                    <a:lnTo>
                      <a:pt x="171762" y="0"/>
                    </a:lnTo>
                    <a:cubicBezTo>
                      <a:pt x="171762" y="0"/>
                      <a:pt x="171450" y="62"/>
                      <a:pt x="170827" y="218"/>
                    </a:cubicBezTo>
                    <a:lnTo>
                      <a:pt x="170733" y="218"/>
                    </a:lnTo>
                    <a:cubicBezTo>
                      <a:pt x="170671" y="218"/>
                      <a:pt x="170608" y="280"/>
                      <a:pt x="170515" y="280"/>
                    </a:cubicBezTo>
                    <a:cubicBezTo>
                      <a:pt x="170453" y="280"/>
                      <a:pt x="170453" y="280"/>
                      <a:pt x="170453" y="280"/>
                    </a:cubicBezTo>
                    <a:cubicBezTo>
                      <a:pt x="166525" y="1216"/>
                      <a:pt x="154212" y="4115"/>
                      <a:pt x="138439" y="8012"/>
                    </a:cubicBezTo>
                    <a:cubicBezTo>
                      <a:pt x="138376" y="8105"/>
                      <a:pt x="138220" y="8105"/>
                      <a:pt x="138158" y="8105"/>
                    </a:cubicBezTo>
                    <a:cubicBezTo>
                      <a:pt x="138095" y="8105"/>
                      <a:pt x="138002" y="8105"/>
                      <a:pt x="137939" y="8167"/>
                    </a:cubicBezTo>
                    <a:cubicBezTo>
                      <a:pt x="103088" y="16865"/>
                      <a:pt x="51747" y="30393"/>
                      <a:pt x="35319" y="38436"/>
                    </a:cubicBezTo>
                    <a:cubicBezTo>
                      <a:pt x="9633" y="51030"/>
                      <a:pt x="0" y="101873"/>
                      <a:pt x="0" y="101873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6" name="Hình tự do: Hình 1075">
                <a:extLst>
                  <a:ext uri="{FF2B5EF4-FFF2-40B4-BE49-F238E27FC236}">
                    <a16:creationId xmlns:a16="http://schemas.microsoft.com/office/drawing/2014/main" id="{97DE207E-2162-6AEB-72CE-16B60612E666}"/>
                  </a:ext>
                </a:extLst>
              </p:cNvPr>
              <p:cNvSpPr/>
              <p:nvPr/>
            </p:nvSpPr>
            <p:spPr>
              <a:xfrm>
                <a:off x="13742465" y="6092326"/>
                <a:ext cx="53947" cy="53947"/>
              </a:xfrm>
              <a:custGeom>
                <a:avLst/>
                <a:gdLst>
                  <a:gd name="connsiteX0" fmla="*/ 53948 w 53947"/>
                  <a:gd name="connsiteY0" fmla="*/ 26974 h 53947"/>
                  <a:gd name="connsiteX1" fmla="*/ 26974 w 53947"/>
                  <a:gd name="connsiteY1" fmla="*/ 53947 h 53947"/>
                  <a:gd name="connsiteX2" fmla="*/ 0 w 53947"/>
                  <a:gd name="connsiteY2" fmla="*/ 26974 h 53947"/>
                  <a:gd name="connsiteX3" fmla="*/ 26974 w 53947"/>
                  <a:gd name="connsiteY3" fmla="*/ 0 h 53947"/>
                  <a:gd name="connsiteX4" fmla="*/ 53948 w 53947"/>
                  <a:gd name="connsiteY4" fmla="*/ 26974 h 5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47" h="53947">
                    <a:moveTo>
                      <a:pt x="53948" y="26974"/>
                    </a:moveTo>
                    <a:cubicBezTo>
                      <a:pt x="53948" y="41871"/>
                      <a:pt x="41871" y="53947"/>
                      <a:pt x="26974" y="53947"/>
                    </a:cubicBezTo>
                    <a:cubicBezTo>
                      <a:pt x="12077" y="53947"/>
                      <a:pt x="0" y="41871"/>
                      <a:pt x="0" y="26974"/>
                    </a:cubicBezTo>
                    <a:cubicBezTo>
                      <a:pt x="0" y="12077"/>
                      <a:pt x="12076" y="0"/>
                      <a:pt x="26974" y="0"/>
                    </a:cubicBezTo>
                    <a:cubicBezTo>
                      <a:pt x="41871" y="0"/>
                      <a:pt x="53948" y="12077"/>
                      <a:pt x="53948" y="26974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7" name="Hình tự do: Hình 1076">
                <a:extLst>
                  <a:ext uri="{FF2B5EF4-FFF2-40B4-BE49-F238E27FC236}">
                    <a16:creationId xmlns:a16="http://schemas.microsoft.com/office/drawing/2014/main" id="{7AC8611C-185B-4E7C-A90D-8ABA496C4BC2}"/>
                  </a:ext>
                </a:extLst>
              </p:cNvPr>
              <p:cNvSpPr/>
              <p:nvPr/>
            </p:nvSpPr>
            <p:spPr>
              <a:xfrm>
                <a:off x="13656205" y="6039871"/>
                <a:ext cx="90321" cy="39558"/>
              </a:xfrm>
              <a:custGeom>
                <a:avLst/>
                <a:gdLst>
                  <a:gd name="connsiteX0" fmla="*/ 30283 w 90321"/>
                  <a:gd name="connsiteY0" fmla="*/ 39558 h 39558"/>
                  <a:gd name="connsiteX1" fmla="*/ 30252 w 90321"/>
                  <a:gd name="connsiteY1" fmla="*/ 39558 h 39558"/>
                  <a:gd name="connsiteX2" fmla="*/ 4316 w 90321"/>
                  <a:gd name="connsiteY2" fmla="*/ 31734 h 39558"/>
                  <a:gd name="connsiteX3" fmla="*/ 76 w 90321"/>
                  <a:gd name="connsiteY3" fmla="*/ 18330 h 39558"/>
                  <a:gd name="connsiteX4" fmla="*/ 20900 w 90321"/>
                  <a:gd name="connsiteY4" fmla="*/ 0 h 39558"/>
                  <a:gd name="connsiteX5" fmla="*/ 83246 w 90321"/>
                  <a:gd name="connsiteY5" fmla="*/ 23878 h 39558"/>
                  <a:gd name="connsiteX6" fmla="*/ 90321 w 90321"/>
                  <a:gd name="connsiteY6" fmla="*/ 28273 h 39558"/>
                  <a:gd name="connsiteX7" fmla="*/ 82373 w 90321"/>
                  <a:gd name="connsiteY7" fmla="*/ 30705 h 39558"/>
                  <a:gd name="connsiteX8" fmla="*/ 30283 w 90321"/>
                  <a:gd name="connsiteY8" fmla="*/ 39558 h 39558"/>
                  <a:gd name="connsiteX9" fmla="*/ 20900 w 90321"/>
                  <a:gd name="connsiteY9" fmla="*/ 7544 h 39558"/>
                  <a:gd name="connsiteX10" fmla="*/ 7589 w 90321"/>
                  <a:gd name="connsiteY10" fmla="*/ 18922 h 39558"/>
                  <a:gd name="connsiteX11" fmla="*/ 9865 w 90321"/>
                  <a:gd name="connsiteY11" fmla="*/ 26621 h 39558"/>
                  <a:gd name="connsiteX12" fmla="*/ 30252 w 90321"/>
                  <a:gd name="connsiteY12" fmla="*/ 32014 h 39558"/>
                  <a:gd name="connsiteX13" fmla="*/ 30283 w 90321"/>
                  <a:gd name="connsiteY13" fmla="*/ 32014 h 39558"/>
                  <a:gd name="connsiteX14" fmla="*/ 71556 w 90321"/>
                  <a:gd name="connsiteY14" fmla="*/ 25811 h 39558"/>
                  <a:gd name="connsiteX15" fmla="*/ 20900 w 90321"/>
                  <a:gd name="connsiteY15" fmla="*/ 7544 h 39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321" h="39558">
                    <a:moveTo>
                      <a:pt x="30283" y="39558"/>
                    </a:moveTo>
                    <a:cubicBezTo>
                      <a:pt x="30252" y="39558"/>
                      <a:pt x="30252" y="39558"/>
                      <a:pt x="30252" y="39558"/>
                    </a:cubicBezTo>
                    <a:cubicBezTo>
                      <a:pt x="17658" y="39558"/>
                      <a:pt x="9179" y="37002"/>
                      <a:pt x="4316" y="31734"/>
                    </a:cubicBezTo>
                    <a:cubicBezTo>
                      <a:pt x="1074" y="28242"/>
                      <a:pt x="-360" y="23722"/>
                      <a:pt x="76" y="18330"/>
                    </a:cubicBezTo>
                    <a:cubicBezTo>
                      <a:pt x="1012" y="6515"/>
                      <a:pt x="8400" y="0"/>
                      <a:pt x="20900" y="0"/>
                    </a:cubicBezTo>
                    <a:cubicBezTo>
                      <a:pt x="44529" y="0"/>
                      <a:pt x="81687" y="22912"/>
                      <a:pt x="83246" y="23878"/>
                    </a:cubicBezTo>
                    <a:lnTo>
                      <a:pt x="90321" y="28273"/>
                    </a:lnTo>
                    <a:lnTo>
                      <a:pt x="82373" y="30705"/>
                    </a:lnTo>
                    <a:cubicBezTo>
                      <a:pt x="81188" y="31048"/>
                      <a:pt x="53008" y="39558"/>
                      <a:pt x="30283" y="39558"/>
                    </a:cubicBezTo>
                    <a:close/>
                    <a:moveTo>
                      <a:pt x="20900" y="7544"/>
                    </a:moveTo>
                    <a:cubicBezTo>
                      <a:pt x="12328" y="7544"/>
                      <a:pt x="8213" y="11066"/>
                      <a:pt x="7589" y="18922"/>
                    </a:cubicBezTo>
                    <a:cubicBezTo>
                      <a:pt x="7340" y="22195"/>
                      <a:pt x="8088" y="24689"/>
                      <a:pt x="9865" y="26621"/>
                    </a:cubicBezTo>
                    <a:cubicBezTo>
                      <a:pt x="13107" y="30144"/>
                      <a:pt x="20183" y="32014"/>
                      <a:pt x="30252" y="32014"/>
                    </a:cubicBezTo>
                    <a:cubicBezTo>
                      <a:pt x="30252" y="32014"/>
                      <a:pt x="30283" y="32014"/>
                      <a:pt x="30283" y="32014"/>
                    </a:cubicBezTo>
                    <a:cubicBezTo>
                      <a:pt x="44529" y="32014"/>
                      <a:pt x="61518" y="28336"/>
                      <a:pt x="71556" y="25811"/>
                    </a:cubicBezTo>
                    <a:cubicBezTo>
                      <a:pt x="59585" y="19202"/>
                      <a:pt x="36362" y="7544"/>
                      <a:pt x="20900" y="7544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8" name="Hình tự do: Hình 1077">
                <a:extLst>
                  <a:ext uri="{FF2B5EF4-FFF2-40B4-BE49-F238E27FC236}">
                    <a16:creationId xmlns:a16="http://schemas.microsoft.com/office/drawing/2014/main" id="{36451E6E-1C76-FFB5-2DAF-90D0D3B1CD68}"/>
                  </a:ext>
                </a:extLst>
              </p:cNvPr>
              <p:cNvSpPr/>
              <p:nvPr/>
            </p:nvSpPr>
            <p:spPr>
              <a:xfrm>
                <a:off x="13684471" y="6064092"/>
                <a:ext cx="59312" cy="62345"/>
              </a:xfrm>
              <a:custGeom>
                <a:avLst/>
                <a:gdLst>
                  <a:gd name="connsiteX0" fmla="*/ 20659 w 59312"/>
                  <a:gd name="connsiteY0" fmla="*/ 62345 h 62345"/>
                  <a:gd name="connsiteX1" fmla="*/ 10901 w 59312"/>
                  <a:gd name="connsiteY1" fmla="*/ 59571 h 62345"/>
                  <a:gd name="connsiteX2" fmla="*/ 22 w 59312"/>
                  <a:gd name="connsiteY2" fmla="*/ 43549 h 62345"/>
                  <a:gd name="connsiteX3" fmla="*/ 52953 w 59312"/>
                  <a:gd name="connsiteY3" fmla="*/ 374 h 62345"/>
                  <a:gd name="connsiteX4" fmla="*/ 53670 w 59312"/>
                  <a:gd name="connsiteY4" fmla="*/ 62 h 62345"/>
                  <a:gd name="connsiteX5" fmla="*/ 54730 w 59312"/>
                  <a:gd name="connsiteY5" fmla="*/ 0 h 62345"/>
                  <a:gd name="connsiteX6" fmla="*/ 58190 w 59312"/>
                  <a:gd name="connsiteY6" fmla="*/ 1683 h 62345"/>
                  <a:gd name="connsiteX7" fmla="*/ 59313 w 59312"/>
                  <a:gd name="connsiteY7" fmla="*/ 3148 h 62345"/>
                  <a:gd name="connsiteX8" fmla="*/ 58969 w 59312"/>
                  <a:gd name="connsiteY8" fmla="*/ 5424 h 62345"/>
                  <a:gd name="connsiteX9" fmla="*/ 20659 w 59312"/>
                  <a:gd name="connsiteY9" fmla="*/ 62345 h 62345"/>
                  <a:gd name="connsiteX10" fmla="*/ 49898 w 59312"/>
                  <a:gd name="connsiteY10" fmla="*/ 10069 h 62345"/>
                  <a:gd name="connsiteX11" fmla="*/ 7534 w 59312"/>
                  <a:gd name="connsiteY11" fmla="*/ 43954 h 62345"/>
                  <a:gd name="connsiteX12" fmla="*/ 14642 w 59312"/>
                  <a:gd name="connsiteY12" fmla="*/ 53025 h 62345"/>
                  <a:gd name="connsiteX13" fmla="*/ 20659 w 59312"/>
                  <a:gd name="connsiteY13" fmla="*/ 54802 h 62345"/>
                  <a:gd name="connsiteX14" fmla="*/ 49898 w 59312"/>
                  <a:gd name="connsiteY14" fmla="*/ 10069 h 6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9312" h="62345">
                    <a:moveTo>
                      <a:pt x="20659" y="62345"/>
                    </a:moveTo>
                    <a:cubicBezTo>
                      <a:pt x="17417" y="62345"/>
                      <a:pt x="14112" y="61411"/>
                      <a:pt x="10901" y="59571"/>
                    </a:cubicBezTo>
                    <a:cubicBezTo>
                      <a:pt x="3358" y="55238"/>
                      <a:pt x="-321" y="49876"/>
                      <a:pt x="22" y="43549"/>
                    </a:cubicBezTo>
                    <a:cubicBezTo>
                      <a:pt x="957" y="24783"/>
                      <a:pt x="40765" y="5767"/>
                      <a:pt x="52953" y="374"/>
                    </a:cubicBezTo>
                    <a:lnTo>
                      <a:pt x="53670" y="62"/>
                    </a:lnTo>
                    <a:lnTo>
                      <a:pt x="54730" y="0"/>
                    </a:lnTo>
                    <a:cubicBezTo>
                      <a:pt x="56070" y="0"/>
                      <a:pt x="57348" y="624"/>
                      <a:pt x="58190" y="1683"/>
                    </a:cubicBezTo>
                    <a:lnTo>
                      <a:pt x="59313" y="3148"/>
                    </a:lnTo>
                    <a:lnTo>
                      <a:pt x="58969" y="5424"/>
                    </a:lnTo>
                    <a:cubicBezTo>
                      <a:pt x="55634" y="18797"/>
                      <a:pt x="43009" y="62345"/>
                      <a:pt x="20659" y="62345"/>
                    </a:cubicBezTo>
                    <a:close/>
                    <a:moveTo>
                      <a:pt x="49898" y="10069"/>
                    </a:moveTo>
                    <a:cubicBezTo>
                      <a:pt x="28296" y="20387"/>
                      <a:pt x="8034" y="34103"/>
                      <a:pt x="7534" y="43954"/>
                    </a:cubicBezTo>
                    <a:cubicBezTo>
                      <a:pt x="7472" y="45138"/>
                      <a:pt x="7285" y="48817"/>
                      <a:pt x="14642" y="53025"/>
                    </a:cubicBezTo>
                    <a:cubicBezTo>
                      <a:pt x="16700" y="54209"/>
                      <a:pt x="18726" y="54802"/>
                      <a:pt x="20659" y="54802"/>
                    </a:cubicBezTo>
                    <a:cubicBezTo>
                      <a:pt x="33501" y="54802"/>
                      <a:pt x="44350" y="29116"/>
                      <a:pt x="49898" y="10069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9" name="Hình tự do: Hình 1078">
                <a:extLst>
                  <a:ext uri="{FF2B5EF4-FFF2-40B4-BE49-F238E27FC236}">
                    <a16:creationId xmlns:a16="http://schemas.microsoft.com/office/drawing/2014/main" id="{8C9B9711-6062-A6D6-F149-25A90592E3DA}"/>
                  </a:ext>
                </a:extLst>
              </p:cNvPr>
              <p:cNvSpPr/>
              <p:nvPr/>
            </p:nvSpPr>
            <p:spPr>
              <a:xfrm>
                <a:off x="13733216" y="6063500"/>
                <a:ext cx="33884" cy="32294"/>
              </a:xfrm>
              <a:custGeom>
                <a:avLst/>
                <a:gdLst>
                  <a:gd name="connsiteX0" fmla="*/ 15679 w 33884"/>
                  <a:gd name="connsiteY0" fmla="*/ 32295 h 32294"/>
                  <a:gd name="connsiteX1" fmla="*/ 8167 w 33884"/>
                  <a:gd name="connsiteY1" fmla="*/ 31484 h 32294"/>
                  <a:gd name="connsiteX2" fmla="*/ 3647 w 33884"/>
                  <a:gd name="connsiteY2" fmla="*/ 5923 h 32294"/>
                  <a:gd name="connsiteX3" fmla="*/ 0 w 33884"/>
                  <a:gd name="connsiteY3" fmla="*/ 0 h 32294"/>
                  <a:gd name="connsiteX4" fmla="*/ 6951 w 33884"/>
                  <a:gd name="connsiteY4" fmla="*/ 156 h 32294"/>
                  <a:gd name="connsiteX5" fmla="*/ 33884 w 33884"/>
                  <a:gd name="connsiteY5" fmla="*/ 16833 h 32294"/>
                  <a:gd name="connsiteX6" fmla="*/ 27463 w 33884"/>
                  <a:gd name="connsiteY6" fmla="*/ 20792 h 32294"/>
                  <a:gd name="connsiteX7" fmla="*/ 13186 w 33884"/>
                  <a:gd name="connsiteY7" fmla="*/ 8915 h 32294"/>
                  <a:gd name="connsiteX8" fmla="*/ 15679 w 33884"/>
                  <a:gd name="connsiteY8" fmla="*/ 32295 h 3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884" h="32294">
                    <a:moveTo>
                      <a:pt x="15679" y="32295"/>
                    </a:moveTo>
                    <a:lnTo>
                      <a:pt x="8167" y="31484"/>
                    </a:lnTo>
                    <a:cubicBezTo>
                      <a:pt x="9788" y="15992"/>
                      <a:pt x="3709" y="6017"/>
                      <a:pt x="3647" y="5923"/>
                    </a:cubicBezTo>
                    <a:lnTo>
                      <a:pt x="0" y="0"/>
                    </a:lnTo>
                    <a:lnTo>
                      <a:pt x="6951" y="156"/>
                    </a:lnTo>
                    <a:cubicBezTo>
                      <a:pt x="23691" y="499"/>
                      <a:pt x="33479" y="16148"/>
                      <a:pt x="33884" y="16833"/>
                    </a:cubicBezTo>
                    <a:lnTo>
                      <a:pt x="27463" y="20792"/>
                    </a:lnTo>
                    <a:cubicBezTo>
                      <a:pt x="27400" y="20668"/>
                      <a:pt x="22007" y="12157"/>
                      <a:pt x="13186" y="8915"/>
                    </a:cubicBezTo>
                    <a:cubicBezTo>
                      <a:pt x="14994" y="14215"/>
                      <a:pt x="16739" y="22320"/>
                      <a:pt x="15679" y="32295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0" name="Hình tự do: Hình 1079">
                <a:extLst>
                  <a:ext uri="{FF2B5EF4-FFF2-40B4-BE49-F238E27FC236}">
                    <a16:creationId xmlns:a16="http://schemas.microsoft.com/office/drawing/2014/main" id="{307AE948-7A50-D1E3-EDC0-A7CA643A7BE0}"/>
                  </a:ext>
                </a:extLst>
              </p:cNvPr>
              <p:cNvSpPr/>
              <p:nvPr/>
            </p:nvSpPr>
            <p:spPr>
              <a:xfrm>
                <a:off x="13866635" y="5020336"/>
                <a:ext cx="12500" cy="9944"/>
              </a:xfrm>
              <a:custGeom>
                <a:avLst/>
                <a:gdLst>
                  <a:gd name="connsiteX0" fmla="*/ 7668 w 12500"/>
                  <a:gd name="connsiteY0" fmla="*/ 9944 h 9944"/>
                  <a:gd name="connsiteX1" fmla="*/ 125 w 12500"/>
                  <a:gd name="connsiteY1" fmla="*/ 9944 h 9944"/>
                  <a:gd name="connsiteX2" fmla="*/ 0 w 12500"/>
                  <a:gd name="connsiteY2" fmla="*/ 280 h 9944"/>
                  <a:gd name="connsiteX3" fmla="*/ 12500 w 12500"/>
                  <a:gd name="connsiteY3" fmla="*/ 0 h 9944"/>
                  <a:gd name="connsiteX4" fmla="*/ 12500 w 12500"/>
                  <a:gd name="connsiteY4" fmla="*/ 9757 h 9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0" h="9944">
                    <a:moveTo>
                      <a:pt x="7668" y="9944"/>
                    </a:moveTo>
                    <a:lnTo>
                      <a:pt x="125" y="9944"/>
                    </a:lnTo>
                    <a:lnTo>
                      <a:pt x="0" y="280"/>
                    </a:lnTo>
                    <a:lnTo>
                      <a:pt x="12500" y="0"/>
                    </a:lnTo>
                    <a:lnTo>
                      <a:pt x="12500" y="9757"/>
                    </a:lnTo>
                    <a:close/>
                  </a:path>
                </a:pathLst>
              </a:custGeom>
              <a:solidFill>
                <a:srgbClr val="52466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1" name="Hình tự do: Hình 1080">
                <a:extLst>
                  <a:ext uri="{FF2B5EF4-FFF2-40B4-BE49-F238E27FC236}">
                    <a16:creationId xmlns:a16="http://schemas.microsoft.com/office/drawing/2014/main" id="{F353C9BD-00A2-ABB6-99BB-6BBFE01ACB9C}"/>
                  </a:ext>
                </a:extLst>
              </p:cNvPr>
              <p:cNvSpPr/>
              <p:nvPr/>
            </p:nvSpPr>
            <p:spPr>
              <a:xfrm>
                <a:off x="13866635" y="5020336"/>
                <a:ext cx="12500" cy="9944"/>
              </a:xfrm>
              <a:custGeom>
                <a:avLst/>
                <a:gdLst>
                  <a:gd name="connsiteX0" fmla="*/ 7668 w 12500"/>
                  <a:gd name="connsiteY0" fmla="*/ 9944 h 9944"/>
                  <a:gd name="connsiteX1" fmla="*/ 125 w 12500"/>
                  <a:gd name="connsiteY1" fmla="*/ 9944 h 9944"/>
                  <a:gd name="connsiteX2" fmla="*/ 0 w 12500"/>
                  <a:gd name="connsiteY2" fmla="*/ 280 h 9944"/>
                  <a:gd name="connsiteX3" fmla="*/ 12500 w 12500"/>
                  <a:gd name="connsiteY3" fmla="*/ 0 h 9944"/>
                  <a:gd name="connsiteX4" fmla="*/ 12500 w 12500"/>
                  <a:gd name="connsiteY4" fmla="*/ 9757 h 9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0" h="9944">
                    <a:moveTo>
                      <a:pt x="7668" y="9944"/>
                    </a:moveTo>
                    <a:lnTo>
                      <a:pt x="125" y="9944"/>
                    </a:lnTo>
                    <a:lnTo>
                      <a:pt x="0" y="280"/>
                    </a:lnTo>
                    <a:lnTo>
                      <a:pt x="12500" y="0"/>
                    </a:lnTo>
                    <a:lnTo>
                      <a:pt x="12500" y="9757"/>
                    </a:lnTo>
                    <a:close/>
                  </a:path>
                </a:pathLst>
              </a:custGeom>
              <a:solidFill>
                <a:srgbClr val="52466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49" name="Hình tự do: Hình 1048">
              <a:extLst>
                <a:ext uri="{FF2B5EF4-FFF2-40B4-BE49-F238E27FC236}">
                  <a16:creationId xmlns:a16="http://schemas.microsoft.com/office/drawing/2014/main" id="{DCE90EF7-327A-058E-F991-457CE7BE8F75}"/>
                </a:ext>
              </a:extLst>
            </p:cNvPr>
            <p:cNvSpPr/>
            <p:nvPr/>
          </p:nvSpPr>
          <p:spPr>
            <a:xfrm>
              <a:off x="13964735" y="4324623"/>
              <a:ext cx="130091" cy="224724"/>
            </a:xfrm>
            <a:custGeom>
              <a:avLst/>
              <a:gdLst>
                <a:gd name="connsiteX0" fmla="*/ 117272 w 130091"/>
                <a:gd name="connsiteY0" fmla="*/ 224724 h 224724"/>
                <a:gd name="connsiteX1" fmla="*/ 103432 w 130091"/>
                <a:gd name="connsiteY1" fmla="*/ 224724 h 224724"/>
                <a:gd name="connsiteX2" fmla="*/ 99878 w 130091"/>
                <a:gd name="connsiteY2" fmla="*/ 133856 h 224724"/>
                <a:gd name="connsiteX3" fmla="*/ 80644 w 130091"/>
                <a:gd name="connsiteY3" fmla="*/ 224724 h 224724"/>
                <a:gd name="connsiteX4" fmla="*/ 0 w 130091"/>
                <a:gd name="connsiteY4" fmla="*/ 224724 h 224724"/>
                <a:gd name="connsiteX5" fmla="*/ 5861 w 130091"/>
                <a:gd name="connsiteY5" fmla="*/ 138719 h 224724"/>
                <a:gd name="connsiteX6" fmla="*/ 4240 w 130091"/>
                <a:gd name="connsiteY6" fmla="*/ 130956 h 224724"/>
                <a:gd name="connsiteX7" fmla="*/ 11472 w 130091"/>
                <a:gd name="connsiteY7" fmla="*/ 72975 h 224724"/>
                <a:gd name="connsiteX8" fmla="*/ 22850 w 130091"/>
                <a:gd name="connsiteY8" fmla="*/ 72975 h 224724"/>
                <a:gd name="connsiteX9" fmla="*/ 81205 w 130091"/>
                <a:gd name="connsiteY9" fmla="*/ 31079 h 224724"/>
                <a:gd name="connsiteX10" fmla="*/ 91711 w 130091"/>
                <a:gd name="connsiteY10" fmla="*/ 0 h 224724"/>
                <a:gd name="connsiteX11" fmla="*/ 100190 w 130091"/>
                <a:gd name="connsiteY11" fmla="*/ 70544 h 224724"/>
                <a:gd name="connsiteX12" fmla="*/ 117272 w 130091"/>
                <a:gd name="connsiteY12" fmla="*/ 224724 h 22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91" h="224724">
                  <a:moveTo>
                    <a:pt x="117272" y="224724"/>
                  </a:moveTo>
                  <a:lnTo>
                    <a:pt x="103432" y="224724"/>
                  </a:lnTo>
                  <a:cubicBezTo>
                    <a:pt x="107141" y="206862"/>
                    <a:pt x="113625" y="164997"/>
                    <a:pt x="99878" y="133856"/>
                  </a:cubicBezTo>
                  <a:cubicBezTo>
                    <a:pt x="99878" y="133856"/>
                    <a:pt x="100283" y="199038"/>
                    <a:pt x="80644" y="224724"/>
                  </a:cubicBezTo>
                  <a:lnTo>
                    <a:pt x="0" y="224724"/>
                  </a:lnTo>
                  <a:cubicBezTo>
                    <a:pt x="1372" y="219892"/>
                    <a:pt x="12750" y="178152"/>
                    <a:pt x="5861" y="138719"/>
                  </a:cubicBezTo>
                  <a:cubicBezTo>
                    <a:pt x="5394" y="136131"/>
                    <a:pt x="4863" y="133513"/>
                    <a:pt x="4240" y="130956"/>
                  </a:cubicBezTo>
                  <a:cubicBezTo>
                    <a:pt x="-6390" y="86940"/>
                    <a:pt x="11472" y="72975"/>
                    <a:pt x="11472" y="72975"/>
                  </a:cubicBezTo>
                  <a:lnTo>
                    <a:pt x="22850" y="72975"/>
                  </a:lnTo>
                  <a:cubicBezTo>
                    <a:pt x="49284" y="72975"/>
                    <a:pt x="72757" y="56111"/>
                    <a:pt x="81205" y="31079"/>
                  </a:cubicBezTo>
                  <a:lnTo>
                    <a:pt x="91711" y="0"/>
                  </a:lnTo>
                  <a:cubicBezTo>
                    <a:pt x="91711" y="0"/>
                    <a:pt x="88593" y="45917"/>
                    <a:pt x="100190" y="70544"/>
                  </a:cubicBezTo>
                  <a:cubicBezTo>
                    <a:pt x="111786" y="95201"/>
                    <a:pt x="149692" y="146512"/>
                    <a:pt x="117272" y="224724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50" name="Đồ họa 3">
              <a:extLst>
                <a:ext uri="{FF2B5EF4-FFF2-40B4-BE49-F238E27FC236}">
                  <a16:creationId xmlns:a16="http://schemas.microsoft.com/office/drawing/2014/main" id="{4100AA3D-08B0-9B25-1B02-1A4D99326BA4}"/>
                </a:ext>
              </a:extLst>
            </p:cNvPr>
            <p:cNvGrpSpPr/>
            <p:nvPr/>
          </p:nvGrpSpPr>
          <p:grpSpPr>
            <a:xfrm>
              <a:off x="13716570" y="4802657"/>
              <a:ext cx="430406" cy="370647"/>
              <a:chOff x="13716570" y="4802657"/>
              <a:chExt cx="430406" cy="370647"/>
            </a:xfrm>
            <a:solidFill>
              <a:srgbClr val="F6A49D"/>
            </a:solidFill>
          </p:grpSpPr>
          <p:sp>
            <p:nvSpPr>
              <p:cNvPr id="1060" name="Hình tự do: Hình 1059">
                <a:extLst>
                  <a:ext uri="{FF2B5EF4-FFF2-40B4-BE49-F238E27FC236}">
                    <a16:creationId xmlns:a16="http://schemas.microsoft.com/office/drawing/2014/main" id="{BD7CDEE2-2BD7-7859-7CAE-D58F30690083}"/>
                  </a:ext>
                </a:extLst>
              </p:cNvPr>
              <p:cNvSpPr/>
              <p:nvPr/>
            </p:nvSpPr>
            <p:spPr>
              <a:xfrm>
                <a:off x="13861211" y="4802657"/>
                <a:ext cx="285765" cy="299445"/>
              </a:xfrm>
              <a:custGeom>
                <a:avLst/>
                <a:gdLst>
                  <a:gd name="connsiteX0" fmla="*/ 272513 w 285765"/>
                  <a:gd name="connsiteY0" fmla="*/ 71510 h 299445"/>
                  <a:gd name="connsiteX1" fmla="*/ 283547 w 285765"/>
                  <a:gd name="connsiteY1" fmla="*/ 4489 h 299445"/>
                  <a:gd name="connsiteX2" fmla="*/ 184761 w 285765"/>
                  <a:gd name="connsiteY2" fmla="*/ 0 h 299445"/>
                  <a:gd name="connsiteX3" fmla="*/ 0 w 285765"/>
                  <a:gd name="connsiteY3" fmla="*/ 255242 h 299445"/>
                  <a:gd name="connsiteX4" fmla="*/ 53898 w 285765"/>
                  <a:gd name="connsiteY4" fmla="*/ 299445 h 299445"/>
                  <a:gd name="connsiteX5" fmla="*/ 272513 w 285765"/>
                  <a:gd name="connsiteY5" fmla="*/ 71510 h 29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765" h="299445">
                    <a:moveTo>
                      <a:pt x="272513" y="71510"/>
                    </a:moveTo>
                    <a:cubicBezTo>
                      <a:pt x="284046" y="48785"/>
                      <a:pt x="289002" y="20761"/>
                      <a:pt x="283547" y="4489"/>
                    </a:cubicBezTo>
                    <a:cubicBezTo>
                      <a:pt x="283547" y="4146"/>
                      <a:pt x="200939" y="1652"/>
                      <a:pt x="184761" y="0"/>
                    </a:cubicBezTo>
                    <a:cubicBezTo>
                      <a:pt x="184730" y="93"/>
                      <a:pt x="21696" y="218677"/>
                      <a:pt x="0" y="255242"/>
                    </a:cubicBezTo>
                    <a:lnTo>
                      <a:pt x="53898" y="299445"/>
                    </a:lnTo>
                    <a:cubicBezTo>
                      <a:pt x="85133" y="266059"/>
                      <a:pt x="268398" y="79771"/>
                      <a:pt x="272513" y="71510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1" name="Hình tự do: Hình 1060">
                <a:extLst>
                  <a:ext uri="{FF2B5EF4-FFF2-40B4-BE49-F238E27FC236}">
                    <a16:creationId xmlns:a16="http://schemas.microsoft.com/office/drawing/2014/main" id="{0E08AC2A-5792-1200-068A-8DCFCE2B5A33}"/>
                  </a:ext>
                </a:extLst>
              </p:cNvPr>
              <p:cNvSpPr/>
              <p:nvPr/>
            </p:nvSpPr>
            <p:spPr>
              <a:xfrm>
                <a:off x="13716570" y="5035312"/>
                <a:ext cx="219486" cy="137992"/>
              </a:xfrm>
              <a:custGeom>
                <a:avLst/>
                <a:gdLst>
                  <a:gd name="connsiteX0" fmla="*/ 0 w 219486"/>
                  <a:gd name="connsiteY0" fmla="*/ 89858 h 137992"/>
                  <a:gd name="connsiteX1" fmla="*/ 29864 w 219486"/>
                  <a:gd name="connsiteY1" fmla="*/ 91261 h 137992"/>
                  <a:gd name="connsiteX2" fmla="*/ 80207 w 219486"/>
                  <a:gd name="connsiteY2" fmla="*/ 56098 h 137992"/>
                  <a:gd name="connsiteX3" fmla="*/ 44826 w 219486"/>
                  <a:gd name="connsiteY3" fmla="*/ 102639 h 137992"/>
                  <a:gd name="connsiteX4" fmla="*/ 55955 w 219486"/>
                  <a:gd name="connsiteY4" fmla="*/ 115919 h 137992"/>
                  <a:gd name="connsiteX5" fmla="*/ 71604 w 219486"/>
                  <a:gd name="connsiteY5" fmla="*/ 130227 h 137992"/>
                  <a:gd name="connsiteX6" fmla="*/ 94827 w 219486"/>
                  <a:gd name="connsiteY6" fmla="*/ 135277 h 137992"/>
                  <a:gd name="connsiteX7" fmla="*/ 182298 w 219486"/>
                  <a:gd name="connsiteY7" fmla="*/ 80288 h 137992"/>
                  <a:gd name="connsiteX8" fmla="*/ 219487 w 219486"/>
                  <a:gd name="connsiteY8" fmla="*/ 43567 h 137992"/>
                  <a:gd name="connsiteX9" fmla="*/ 160664 w 219486"/>
                  <a:gd name="connsiteY9" fmla="*/ 19 h 137992"/>
                  <a:gd name="connsiteX10" fmla="*/ 78088 w 219486"/>
                  <a:gd name="connsiteY10" fmla="*/ 20094 h 137992"/>
                  <a:gd name="connsiteX11" fmla="*/ 0 w 219486"/>
                  <a:gd name="connsiteY11" fmla="*/ 89858 h 137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486" h="137992">
                    <a:moveTo>
                      <a:pt x="0" y="89858"/>
                    </a:moveTo>
                    <a:cubicBezTo>
                      <a:pt x="0" y="89858"/>
                      <a:pt x="18828" y="98213"/>
                      <a:pt x="29864" y="91261"/>
                    </a:cubicBezTo>
                    <a:cubicBezTo>
                      <a:pt x="39464" y="85307"/>
                      <a:pt x="71822" y="62083"/>
                      <a:pt x="80207" y="56098"/>
                    </a:cubicBezTo>
                    <a:cubicBezTo>
                      <a:pt x="69078" y="68037"/>
                      <a:pt x="43642" y="93630"/>
                      <a:pt x="44826" y="102639"/>
                    </a:cubicBezTo>
                    <a:cubicBezTo>
                      <a:pt x="46541" y="115014"/>
                      <a:pt x="55955" y="115919"/>
                      <a:pt x="55955" y="115919"/>
                    </a:cubicBezTo>
                    <a:cubicBezTo>
                      <a:pt x="55955" y="115919"/>
                      <a:pt x="59509" y="130320"/>
                      <a:pt x="71604" y="130227"/>
                    </a:cubicBezTo>
                    <a:cubicBezTo>
                      <a:pt x="71604" y="130227"/>
                      <a:pt x="75875" y="143569"/>
                      <a:pt x="94827" y="135277"/>
                    </a:cubicBezTo>
                    <a:cubicBezTo>
                      <a:pt x="99722" y="133095"/>
                      <a:pt x="149348" y="102982"/>
                      <a:pt x="182298" y="80288"/>
                    </a:cubicBezTo>
                    <a:cubicBezTo>
                      <a:pt x="196699" y="70313"/>
                      <a:pt x="209262" y="57875"/>
                      <a:pt x="219487" y="43567"/>
                    </a:cubicBezTo>
                    <a:cubicBezTo>
                      <a:pt x="219487" y="43567"/>
                      <a:pt x="160882" y="-1042"/>
                      <a:pt x="160664" y="19"/>
                    </a:cubicBezTo>
                    <a:cubicBezTo>
                      <a:pt x="135165" y="4133"/>
                      <a:pt x="100251" y="10835"/>
                      <a:pt x="78088" y="20094"/>
                    </a:cubicBezTo>
                    <a:cubicBezTo>
                      <a:pt x="39714" y="35960"/>
                      <a:pt x="0" y="89858"/>
                      <a:pt x="0" y="89858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51" name="Hình tự do: Hình 1050">
              <a:extLst>
                <a:ext uri="{FF2B5EF4-FFF2-40B4-BE49-F238E27FC236}">
                  <a16:creationId xmlns:a16="http://schemas.microsoft.com/office/drawing/2014/main" id="{8EF90DF0-DF00-955F-6816-1143516D6966}"/>
                </a:ext>
              </a:extLst>
            </p:cNvPr>
            <p:cNvSpPr/>
            <p:nvPr/>
          </p:nvSpPr>
          <p:spPr>
            <a:xfrm>
              <a:off x="13298387" y="4889291"/>
              <a:ext cx="215778" cy="116764"/>
            </a:xfrm>
            <a:custGeom>
              <a:avLst/>
              <a:gdLst>
                <a:gd name="connsiteX0" fmla="*/ 0 w 215778"/>
                <a:gd name="connsiteY0" fmla="*/ 56792 h 116764"/>
                <a:gd name="connsiteX1" fmla="*/ 28055 w 215778"/>
                <a:gd name="connsiteY1" fmla="*/ 63151 h 116764"/>
                <a:gd name="connsiteX2" fmla="*/ 81673 w 215778"/>
                <a:gd name="connsiteY2" fmla="*/ 38275 h 116764"/>
                <a:gd name="connsiteX3" fmla="*/ 40307 w 215778"/>
                <a:gd name="connsiteY3" fmla="*/ 76431 h 116764"/>
                <a:gd name="connsiteX4" fmla="*/ 48630 w 215778"/>
                <a:gd name="connsiteY4" fmla="*/ 90895 h 116764"/>
                <a:gd name="connsiteX5" fmla="*/ 61068 w 215778"/>
                <a:gd name="connsiteY5" fmla="*/ 107105 h 116764"/>
                <a:gd name="connsiteX6" fmla="*/ 82234 w 215778"/>
                <a:gd name="connsiteY6" fmla="*/ 115771 h 116764"/>
                <a:gd name="connsiteX7" fmla="*/ 174350 w 215778"/>
                <a:gd name="connsiteY7" fmla="*/ 78363 h 116764"/>
                <a:gd name="connsiteX8" fmla="*/ 215778 w 215778"/>
                <a:gd name="connsiteY8" fmla="*/ 49809 h 116764"/>
                <a:gd name="connsiteX9" fmla="*/ 173758 w 215778"/>
                <a:gd name="connsiteY9" fmla="*/ 432 h 116764"/>
                <a:gd name="connsiteX10" fmla="*/ 85725 w 215778"/>
                <a:gd name="connsiteY10" fmla="*/ 3799 h 116764"/>
                <a:gd name="connsiteX11" fmla="*/ 0 w 215778"/>
                <a:gd name="connsiteY11" fmla="*/ 56792 h 11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778" h="116764">
                  <a:moveTo>
                    <a:pt x="0" y="56792"/>
                  </a:moveTo>
                  <a:cubicBezTo>
                    <a:pt x="0" y="56792"/>
                    <a:pt x="16428" y="67889"/>
                    <a:pt x="28055" y="63151"/>
                  </a:cubicBezTo>
                  <a:cubicBezTo>
                    <a:pt x="38125" y="59130"/>
                    <a:pt x="72726" y="42546"/>
                    <a:pt x="81673" y="38275"/>
                  </a:cubicBezTo>
                  <a:cubicBezTo>
                    <a:pt x="69110" y="47721"/>
                    <a:pt x="40712" y="67703"/>
                    <a:pt x="40307" y="76431"/>
                  </a:cubicBezTo>
                  <a:cubicBezTo>
                    <a:pt x="39870" y="88463"/>
                    <a:pt x="48630" y="90895"/>
                    <a:pt x="48630" y="90895"/>
                  </a:cubicBezTo>
                  <a:cubicBezTo>
                    <a:pt x="48630" y="90895"/>
                    <a:pt x="49565" y="105141"/>
                    <a:pt x="61068" y="107105"/>
                  </a:cubicBezTo>
                  <a:cubicBezTo>
                    <a:pt x="61068" y="107105"/>
                    <a:pt x="62845" y="120447"/>
                    <a:pt x="82234" y="115771"/>
                  </a:cubicBezTo>
                  <a:cubicBezTo>
                    <a:pt x="87222" y="114524"/>
                    <a:pt x="139312" y="94324"/>
                    <a:pt x="174350" y="78363"/>
                  </a:cubicBezTo>
                  <a:cubicBezTo>
                    <a:pt x="189718" y="71350"/>
                    <a:pt x="203683" y="61655"/>
                    <a:pt x="215778" y="49809"/>
                  </a:cubicBezTo>
                  <a:cubicBezTo>
                    <a:pt x="215778" y="49809"/>
                    <a:pt x="174162" y="-503"/>
                    <a:pt x="173758" y="432"/>
                  </a:cubicBezTo>
                  <a:cubicBezTo>
                    <a:pt x="148912" y="58"/>
                    <a:pt x="108295" y="-1251"/>
                    <a:pt x="85725" y="3799"/>
                  </a:cubicBezTo>
                  <a:cubicBezTo>
                    <a:pt x="46666" y="12402"/>
                    <a:pt x="0" y="56792"/>
                    <a:pt x="0" y="56792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52" name="Đồ họa 3">
              <a:extLst>
                <a:ext uri="{FF2B5EF4-FFF2-40B4-BE49-F238E27FC236}">
                  <a16:creationId xmlns:a16="http://schemas.microsoft.com/office/drawing/2014/main" id="{074CC20B-73C5-DBC8-E0D8-71BA81E984F8}"/>
                </a:ext>
              </a:extLst>
            </p:cNvPr>
            <p:cNvGrpSpPr/>
            <p:nvPr/>
          </p:nvGrpSpPr>
          <p:grpSpPr>
            <a:xfrm>
              <a:off x="13070692" y="4590656"/>
              <a:ext cx="947498" cy="947498"/>
              <a:chOff x="13070692" y="4590656"/>
              <a:chExt cx="947498" cy="947498"/>
            </a:xfrm>
          </p:grpSpPr>
          <p:sp>
            <p:nvSpPr>
              <p:cNvPr id="1054" name="Hình tự do: Hình 1053">
                <a:extLst>
                  <a:ext uri="{FF2B5EF4-FFF2-40B4-BE49-F238E27FC236}">
                    <a16:creationId xmlns:a16="http://schemas.microsoft.com/office/drawing/2014/main" id="{782ACD9D-9FAE-5D7E-0E29-7972C6A202F9}"/>
                  </a:ext>
                </a:extLst>
              </p:cNvPr>
              <p:cNvSpPr/>
              <p:nvPr/>
            </p:nvSpPr>
            <p:spPr>
              <a:xfrm>
                <a:off x="13107494" y="4697935"/>
                <a:ext cx="788278" cy="789772"/>
              </a:xfrm>
              <a:custGeom>
                <a:avLst/>
                <a:gdLst>
                  <a:gd name="connsiteX0" fmla="*/ 787976 w 788278"/>
                  <a:gd name="connsiteY0" fmla="*/ 379790 h 789772"/>
                  <a:gd name="connsiteX1" fmla="*/ 786292 w 788278"/>
                  <a:gd name="connsiteY1" fmla="*/ 356316 h 789772"/>
                  <a:gd name="connsiteX2" fmla="*/ 644924 w 788278"/>
                  <a:gd name="connsiteY2" fmla="*/ 91660 h 789772"/>
                  <a:gd name="connsiteX3" fmla="*/ 568894 w 788278"/>
                  <a:gd name="connsiteY3" fmla="*/ 42469 h 789772"/>
                  <a:gd name="connsiteX4" fmla="*/ 507016 w 788278"/>
                  <a:gd name="connsiteY4" fmla="*/ 17999 h 789772"/>
                  <a:gd name="connsiteX5" fmla="*/ 487845 w 788278"/>
                  <a:gd name="connsiteY5" fmla="*/ 12793 h 789772"/>
                  <a:gd name="connsiteX6" fmla="*/ 484977 w 788278"/>
                  <a:gd name="connsiteY6" fmla="*/ 11951 h 789772"/>
                  <a:gd name="connsiteX7" fmla="*/ 476997 w 788278"/>
                  <a:gd name="connsiteY7" fmla="*/ 10143 h 789772"/>
                  <a:gd name="connsiteX8" fmla="*/ 480364 w 788278"/>
                  <a:gd name="connsiteY8" fmla="*/ 9333 h 789772"/>
                  <a:gd name="connsiteX9" fmla="*/ 378834 w 788278"/>
                  <a:gd name="connsiteY9" fmla="*/ 324 h 789772"/>
                  <a:gd name="connsiteX10" fmla="*/ 355579 w 788278"/>
                  <a:gd name="connsiteY10" fmla="*/ 1914 h 789772"/>
                  <a:gd name="connsiteX11" fmla="*/ 335098 w 788278"/>
                  <a:gd name="connsiteY11" fmla="*/ 4501 h 789772"/>
                  <a:gd name="connsiteX12" fmla="*/ 334288 w 788278"/>
                  <a:gd name="connsiteY12" fmla="*/ 4626 h 789772"/>
                  <a:gd name="connsiteX13" fmla="*/ 324437 w 788278"/>
                  <a:gd name="connsiteY13" fmla="*/ 6247 h 789772"/>
                  <a:gd name="connsiteX14" fmla="*/ 324344 w 788278"/>
                  <a:gd name="connsiteY14" fmla="*/ 6247 h 789772"/>
                  <a:gd name="connsiteX15" fmla="*/ 259131 w 788278"/>
                  <a:gd name="connsiteY15" fmla="*/ 23890 h 789772"/>
                  <a:gd name="connsiteX16" fmla="*/ 221131 w 788278"/>
                  <a:gd name="connsiteY16" fmla="*/ 40101 h 789772"/>
                  <a:gd name="connsiteX17" fmla="*/ 198282 w 788278"/>
                  <a:gd name="connsiteY17" fmla="*/ 52258 h 789772"/>
                  <a:gd name="connsiteX18" fmla="*/ 173499 w 788278"/>
                  <a:gd name="connsiteY18" fmla="*/ 67782 h 789772"/>
                  <a:gd name="connsiteX19" fmla="*/ 146628 w 788278"/>
                  <a:gd name="connsiteY19" fmla="*/ 87732 h 789772"/>
                  <a:gd name="connsiteX20" fmla="*/ 129608 w 788278"/>
                  <a:gd name="connsiteY20" fmla="*/ 102384 h 789772"/>
                  <a:gd name="connsiteX21" fmla="*/ 121129 w 788278"/>
                  <a:gd name="connsiteY21" fmla="*/ 110239 h 789772"/>
                  <a:gd name="connsiteX22" fmla="*/ 121129 w 788278"/>
                  <a:gd name="connsiteY22" fmla="*/ 110301 h 789772"/>
                  <a:gd name="connsiteX23" fmla="*/ 116703 w 788278"/>
                  <a:gd name="connsiteY23" fmla="*/ 114603 h 789772"/>
                  <a:gd name="connsiteX24" fmla="*/ 110375 w 788278"/>
                  <a:gd name="connsiteY24" fmla="*/ 121180 h 789772"/>
                  <a:gd name="connsiteX25" fmla="*/ 101023 w 788278"/>
                  <a:gd name="connsiteY25" fmla="*/ 131312 h 789772"/>
                  <a:gd name="connsiteX26" fmla="*/ 95692 w 788278"/>
                  <a:gd name="connsiteY26" fmla="*/ 137266 h 789772"/>
                  <a:gd name="connsiteX27" fmla="*/ 79171 w 788278"/>
                  <a:gd name="connsiteY27" fmla="*/ 157933 h 789772"/>
                  <a:gd name="connsiteX28" fmla="*/ 71814 w 788278"/>
                  <a:gd name="connsiteY28" fmla="*/ 168002 h 789772"/>
                  <a:gd name="connsiteX29" fmla="*/ 65517 w 788278"/>
                  <a:gd name="connsiteY29" fmla="*/ 177354 h 789772"/>
                  <a:gd name="connsiteX30" fmla="*/ 54669 w 788278"/>
                  <a:gd name="connsiteY30" fmla="*/ 194686 h 789772"/>
                  <a:gd name="connsiteX31" fmla="*/ 49525 w 788278"/>
                  <a:gd name="connsiteY31" fmla="*/ 203695 h 789772"/>
                  <a:gd name="connsiteX32" fmla="*/ 41015 w 788278"/>
                  <a:gd name="connsiteY32" fmla="*/ 220092 h 789772"/>
                  <a:gd name="connsiteX33" fmla="*/ 29294 w 788278"/>
                  <a:gd name="connsiteY33" fmla="*/ 246308 h 789772"/>
                  <a:gd name="connsiteX34" fmla="*/ 27455 w 788278"/>
                  <a:gd name="connsiteY34" fmla="*/ 250641 h 789772"/>
                  <a:gd name="connsiteX35" fmla="*/ 22031 w 788278"/>
                  <a:gd name="connsiteY35" fmla="*/ 265479 h 789772"/>
                  <a:gd name="connsiteX36" fmla="*/ 20067 w 788278"/>
                  <a:gd name="connsiteY36" fmla="*/ 271371 h 789772"/>
                  <a:gd name="connsiteX37" fmla="*/ 18165 w 788278"/>
                  <a:gd name="connsiteY37" fmla="*/ 277013 h 789772"/>
                  <a:gd name="connsiteX38" fmla="*/ 15983 w 788278"/>
                  <a:gd name="connsiteY38" fmla="*/ 284152 h 789772"/>
                  <a:gd name="connsiteX39" fmla="*/ 13458 w 788278"/>
                  <a:gd name="connsiteY39" fmla="*/ 293005 h 789772"/>
                  <a:gd name="connsiteX40" fmla="*/ 10091 w 788278"/>
                  <a:gd name="connsiteY40" fmla="*/ 306440 h 789772"/>
                  <a:gd name="connsiteX41" fmla="*/ 9437 w 788278"/>
                  <a:gd name="connsiteY41" fmla="*/ 309308 h 789772"/>
                  <a:gd name="connsiteX42" fmla="*/ 4979 w 788278"/>
                  <a:gd name="connsiteY42" fmla="*/ 332500 h 789772"/>
                  <a:gd name="connsiteX43" fmla="*/ 4636 w 788278"/>
                  <a:gd name="connsiteY43" fmla="*/ 335119 h 789772"/>
                  <a:gd name="connsiteX44" fmla="*/ 4636 w 788278"/>
                  <a:gd name="connsiteY44" fmla="*/ 335212 h 789772"/>
                  <a:gd name="connsiteX45" fmla="*/ 2112 w 788278"/>
                  <a:gd name="connsiteY45" fmla="*/ 354135 h 789772"/>
                  <a:gd name="connsiteX46" fmla="*/ 335 w 788278"/>
                  <a:gd name="connsiteY46" fmla="*/ 379945 h 789772"/>
                  <a:gd name="connsiteX47" fmla="*/ 85 w 788278"/>
                  <a:gd name="connsiteY47" fmla="*/ 387676 h 789772"/>
                  <a:gd name="connsiteX48" fmla="*/ 85 w 788278"/>
                  <a:gd name="connsiteY48" fmla="*/ 395906 h 789772"/>
                  <a:gd name="connsiteX49" fmla="*/ 85 w 788278"/>
                  <a:gd name="connsiteY49" fmla="*/ 395999 h 789772"/>
                  <a:gd name="connsiteX50" fmla="*/ 335 w 788278"/>
                  <a:gd name="connsiteY50" fmla="*/ 411554 h 789772"/>
                  <a:gd name="connsiteX51" fmla="*/ 428 w 788278"/>
                  <a:gd name="connsiteY51" fmla="*/ 413581 h 789772"/>
                  <a:gd name="connsiteX52" fmla="*/ 864 w 788278"/>
                  <a:gd name="connsiteY52" fmla="*/ 421654 h 789772"/>
                  <a:gd name="connsiteX53" fmla="*/ 2548 w 788278"/>
                  <a:gd name="connsiteY53" fmla="*/ 440483 h 789772"/>
                  <a:gd name="connsiteX54" fmla="*/ 3888 w 788278"/>
                  <a:gd name="connsiteY54" fmla="*/ 451268 h 789772"/>
                  <a:gd name="connsiteX55" fmla="*/ 6320 w 788278"/>
                  <a:gd name="connsiteY55" fmla="*/ 465982 h 789772"/>
                  <a:gd name="connsiteX56" fmla="*/ 6320 w 788278"/>
                  <a:gd name="connsiteY56" fmla="*/ 466044 h 789772"/>
                  <a:gd name="connsiteX57" fmla="*/ 8409 w 788278"/>
                  <a:gd name="connsiteY57" fmla="*/ 476986 h 789772"/>
                  <a:gd name="connsiteX58" fmla="*/ 9530 w 788278"/>
                  <a:gd name="connsiteY58" fmla="*/ 481943 h 789772"/>
                  <a:gd name="connsiteX59" fmla="*/ 9530 w 788278"/>
                  <a:gd name="connsiteY59" fmla="*/ 482036 h 789772"/>
                  <a:gd name="connsiteX60" fmla="*/ 16171 w 788278"/>
                  <a:gd name="connsiteY60" fmla="*/ 507348 h 789772"/>
                  <a:gd name="connsiteX61" fmla="*/ 22124 w 788278"/>
                  <a:gd name="connsiteY61" fmla="*/ 526021 h 789772"/>
                  <a:gd name="connsiteX62" fmla="*/ 23964 w 788278"/>
                  <a:gd name="connsiteY62" fmla="*/ 531227 h 789772"/>
                  <a:gd name="connsiteX63" fmla="*/ 23964 w 788278"/>
                  <a:gd name="connsiteY63" fmla="*/ 531320 h 789772"/>
                  <a:gd name="connsiteX64" fmla="*/ 25148 w 788278"/>
                  <a:gd name="connsiteY64" fmla="*/ 534438 h 789772"/>
                  <a:gd name="connsiteX65" fmla="*/ 31975 w 788278"/>
                  <a:gd name="connsiteY65" fmla="*/ 551333 h 789772"/>
                  <a:gd name="connsiteX66" fmla="*/ 34313 w 788278"/>
                  <a:gd name="connsiteY66" fmla="*/ 556788 h 789772"/>
                  <a:gd name="connsiteX67" fmla="*/ 34313 w 788278"/>
                  <a:gd name="connsiteY67" fmla="*/ 556882 h 789772"/>
                  <a:gd name="connsiteX68" fmla="*/ 39113 w 788278"/>
                  <a:gd name="connsiteY68" fmla="*/ 567044 h 789772"/>
                  <a:gd name="connsiteX69" fmla="*/ 48715 w 788278"/>
                  <a:gd name="connsiteY69" fmla="*/ 585716 h 789772"/>
                  <a:gd name="connsiteX70" fmla="*/ 52580 w 788278"/>
                  <a:gd name="connsiteY70" fmla="*/ 592294 h 789772"/>
                  <a:gd name="connsiteX71" fmla="*/ 63740 w 788278"/>
                  <a:gd name="connsiteY71" fmla="*/ 610686 h 789772"/>
                  <a:gd name="connsiteX72" fmla="*/ 63927 w 788278"/>
                  <a:gd name="connsiteY72" fmla="*/ 610967 h 789772"/>
                  <a:gd name="connsiteX73" fmla="*/ 81509 w 788278"/>
                  <a:gd name="connsiteY73" fmla="*/ 635686 h 789772"/>
                  <a:gd name="connsiteX74" fmla="*/ 94102 w 788278"/>
                  <a:gd name="connsiteY74" fmla="*/ 651242 h 789772"/>
                  <a:gd name="connsiteX75" fmla="*/ 105543 w 788278"/>
                  <a:gd name="connsiteY75" fmla="*/ 664178 h 789772"/>
                  <a:gd name="connsiteX76" fmla="*/ 106976 w 788278"/>
                  <a:gd name="connsiteY76" fmla="*/ 665612 h 789772"/>
                  <a:gd name="connsiteX77" fmla="*/ 117825 w 788278"/>
                  <a:gd name="connsiteY77" fmla="*/ 676710 h 789772"/>
                  <a:gd name="connsiteX78" fmla="*/ 136341 w 788278"/>
                  <a:gd name="connsiteY78" fmla="*/ 693792 h 789772"/>
                  <a:gd name="connsiteX79" fmla="*/ 136747 w 788278"/>
                  <a:gd name="connsiteY79" fmla="*/ 694104 h 789772"/>
                  <a:gd name="connsiteX80" fmla="*/ 144727 w 788278"/>
                  <a:gd name="connsiteY80" fmla="*/ 700931 h 789772"/>
                  <a:gd name="connsiteX81" fmla="*/ 168948 w 788278"/>
                  <a:gd name="connsiteY81" fmla="*/ 719167 h 789772"/>
                  <a:gd name="connsiteX82" fmla="*/ 178300 w 788278"/>
                  <a:gd name="connsiteY82" fmla="*/ 725495 h 789772"/>
                  <a:gd name="connsiteX83" fmla="*/ 185096 w 788278"/>
                  <a:gd name="connsiteY83" fmla="*/ 729859 h 789772"/>
                  <a:gd name="connsiteX84" fmla="*/ 229829 w 788278"/>
                  <a:gd name="connsiteY84" fmla="*/ 753894 h 789772"/>
                  <a:gd name="connsiteX85" fmla="*/ 237840 w 788278"/>
                  <a:gd name="connsiteY85" fmla="*/ 757509 h 789772"/>
                  <a:gd name="connsiteX86" fmla="*/ 251618 w 788278"/>
                  <a:gd name="connsiteY86" fmla="*/ 763152 h 789772"/>
                  <a:gd name="connsiteX87" fmla="*/ 251711 w 788278"/>
                  <a:gd name="connsiteY87" fmla="*/ 763152 h 789772"/>
                  <a:gd name="connsiteX88" fmla="*/ 273158 w 788278"/>
                  <a:gd name="connsiteY88" fmla="*/ 770727 h 789772"/>
                  <a:gd name="connsiteX89" fmla="*/ 276494 w 788278"/>
                  <a:gd name="connsiteY89" fmla="*/ 771974 h 789772"/>
                  <a:gd name="connsiteX90" fmla="*/ 312592 w 788278"/>
                  <a:gd name="connsiteY90" fmla="*/ 781325 h 789772"/>
                  <a:gd name="connsiteX91" fmla="*/ 355392 w 788278"/>
                  <a:gd name="connsiteY91" fmla="*/ 787872 h 789772"/>
                  <a:gd name="connsiteX92" fmla="*/ 403990 w 788278"/>
                  <a:gd name="connsiteY92" fmla="*/ 789649 h 789772"/>
                  <a:gd name="connsiteX93" fmla="*/ 405518 w 788278"/>
                  <a:gd name="connsiteY93" fmla="*/ 789555 h 789772"/>
                  <a:gd name="connsiteX94" fmla="*/ 410038 w 788278"/>
                  <a:gd name="connsiteY94" fmla="*/ 789493 h 789772"/>
                  <a:gd name="connsiteX95" fmla="*/ 415088 w 788278"/>
                  <a:gd name="connsiteY95" fmla="*/ 789150 h 789772"/>
                  <a:gd name="connsiteX96" fmla="*/ 429989 w 788278"/>
                  <a:gd name="connsiteY96" fmla="*/ 788121 h 789772"/>
                  <a:gd name="connsiteX97" fmla="*/ 430331 w 788278"/>
                  <a:gd name="connsiteY97" fmla="*/ 788121 h 789772"/>
                  <a:gd name="connsiteX98" fmla="*/ 578589 w 788278"/>
                  <a:gd name="connsiteY98" fmla="*/ 744074 h 789772"/>
                  <a:gd name="connsiteX99" fmla="*/ 593708 w 788278"/>
                  <a:gd name="connsiteY99" fmla="*/ 735564 h 789772"/>
                  <a:gd name="connsiteX100" fmla="*/ 785451 w 788278"/>
                  <a:gd name="connsiteY100" fmla="*/ 443507 h 789772"/>
                  <a:gd name="connsiteX101" fmla="*/ 785451 w 788278"/>
                  <a:gd name="connsiteY101" fmla="*/ 443444 h 789772"/>
                  <a:gd name="connsiteX102" fmla="*/ 787976 w 788278"/>
                  <a:gd name="connsiteY102" fmla="*/ 379790 h 78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788278" h="789772">
                    <a:moveTo>
                      <a:pt x="787976" y="379790"/>
                    </a:moveTo>
                    <a:cubicBezTo>
                      <a:pt x="787633" y="371872"/>
                      <a:pt x="787134" y="364047"/>
                      <a:pt x="786292" y="356316"/>
                    </a:cubicBezTo>
                    <a:cubicBezTo>
                      <a:pt x="775694" y="249425"/>
                      <a:pt x="722700" y="155751"/>
                      <a:pt x="644924" y="91660"/>
                    </a:cubicBezTo>
                    <a:cubicBezTo>
                      <a:pt x="621639" y="72489"/>
                      <a:pt x="596139" y="55936"/>
                      <a:pt x="568894" y="42469"/>
                    </a:cubicBezTo>
                    <a:cubicBezTo>
                      <a:pt x="549131" y="32650"/>
                      <a:pt x="528463" y="24389"/>
                      <a:pt x="507016" y="17999"/>
                    </a:cubicBezTo>
                    <a:cubicBezTo>
                      <a:pt x="500688" y="16066"/>
                      <a:pt x="494329" y="14383"/>
                      <a:pt x="487845" y="12793"/>
                    </a:cubicBezTo>
                    <a:cubicBezTo>
                      <a:pt x="486910" y="12450"/>
                      <a:pt x="485912" y="12201"/>
                      <a:pt x="484977" y="11951"/>
                    </a:cubicBezTo>
                    <a:cubicBezTo>
                      <a:pt x="482265" y="11390"/>
                      <a:pt x="479709" y="10736"/>
                      <a:pt x="476997" y="10143"/>
                    </a:cubicBezTo>
                    <a:cubicBezTo>
                      <a:pt x="478119" y="9894"/>
                      <a:pt x="479211" y="9582"/>
                      <a:pt x="480364" y="9333"/>
                    </a:cubicBezTo>
                    <a:cubicBezTo>
                      <a:pt x="447757" y="2101"/>
                      <a:pt x="413717" y="-1079"/>
                      <a:pt x="378834" y="324"/>
                    </a:cubicBezTo>
                    <a:cubicBezTo>
                      <a:pt x="370916" y="636"/>
                      <a:pt x="363216" y="1197"/>
                      <a:pt x="355579" y="1914"/>
                    </a:cubicBezTo>
                    <a:cubicBezTo>
                      <a:pt x="348721" y="2506"/>
                      <a:pt x="341832" y="3441"/>
                      <a:pt x="335098" y="4501"/>
                    </a:cubicBezTo>
                    <a:cubicBezTo>
                      <a:pt x="334849" y="4532"/>
                      <a:pt x="334537" y="4626"/>
                      <a:pt x="334288" y="4626"/>
                    </a:cubicBezTo>
                    <a:cubicBezTo>
                      <a:pt x="330922" y="5093"/>
                      <a:pt x="327711" y="5623"/>
                      <a:pt x="324437" y="6247"/>
                    </a:cubicBezTo>
                    <a:lnTo>
                      <a:pt x="324344" y="6247"/>
                    </a:lnTo>
                    <a:cubicBezTo>
                      <a:pt x="301837" y="10299"/>
                      <a:pt x="280048" y="16191"/>
                      <a:pt x="259131" y="23890"/>
                    </a:cubicBezTo>
                    <a:cubicBezTo>
                      <a:pt x="246070" y="28598"/>
                      <a:pt x="233476" y="34053"/>
                      <a:pt x="221131" y="40101"/>
                    </a:cubicBezTo>
                    <a:cubicBezTo>
                      <a:pt x="213369" y="43903"/>
                      <a:pt x="205794" y="47987"/>
                      <a:pt x="198282" y="52258"/>
                    </a:cubicBezTo>
                    <a:cubicBezTo>
                      <a:pt x="189771" y="57121"/>
                      <a:pt x="181511" y="62295"/>
                      <a:pt x="173499" y="67782"/>
                    </a:cubicBezTo>
                    <a:cubicBezTo>
                      <a:pt x="164210" y="74047"/>
                      <a:pt x="155294" y="80687"/>
                      <a:pt x="146628" y="87732"/>
                    </a:cubicBezTo>
                    <a:cubicBezTo>
                      <a:pt x="140830" y="92502"/>
                      <a:pt x="135157" y="97334"/>
                      <a:pt x="129608" y="102384"/>
                    </a:cubicBezTo>
                    <a:cubicBezTo>
                      <a:pt x="126740" y="104940"/>
                      <a:pt x="123934" y="107527"/>
                      <a:pt x="121129" y="110239"/>
                    </a:cubicBezTo>
                    <a:lnTo>
                      <a:pt x="121129" y="110301"/>
                    </a:lnTo>
                    <a:lnTo>
                      <a:pt x="116703" y="114603"/>
                    </a:lnTo>
                    <a:cubicBezTo>
                      <a:pt x="114551" y="116785"/>
                      <a:pt x="112463" y="118905"/>
                      <a:pt x="110375" y="121180"/>
                    </a:cubicBezTo>
                    <a:cubicBezTo>
                      <a:pt x="107195" y="124516"/>
                      <a:pt x="104015" y="127883"/>
                      <a:pt x="101023" y="131312"/>
                    </a:cubicBezTo>
                    <a:cubicBezTo>
                      <a:pt x="99152" y="133245"/>
                      <a:pt x="97375" y="135239"/>
                      <a:pt x="95692" y="137266"/>
                    </a:cubicBezTo>
                    <a:cubicBezTo>
                      <a:pt x="89987" y="143937"/>
                      <a:pt x="84439" y="150857"/>
                      <a:pt x="79171" y="157933"/>
                    </a:cubicBezTo>
                    <a:cubicBezTo>
                      <a:pt x="76645" y="161269"/>
                      <a:pt x="74183" y="164604"/>
                      <a:pt x="71814" y="168002"/>
                    </a:cubicBezTo>
                    <a:cubicBezTo>
                      <a:pt x="69600" y="171057"/>
                      <a:pt x="67481" y="174205"/>
                      <a:pt x="65517" y="177354"/>
                    </a:cubicBezTo>
                    <a:cubicBezTo>
                      <a:pt x="61714" y="183027"/>
                      <a:pt x="58129" y="188794"/>
                      <a:pt x="54669" y="194686"/>
                    </a:cubicBezTo>
                    <a:cubicBezTo>
                      <a:pt x="52923" y="197647"/>
                      <a:pt x="51178" y="200640"/>
                      <a:pt x="49525" y="203695"/>
                    </a:cubicBezTo>
                    <a:cubicBezTo>
                      <a:pt x="46533" y="209057"/>
                      <a:pt x="43696" y="214574"/>
                      <a:pt x="41015" y="220092"/>
                    </a:cubicBezTo>
                    <a:cubicBezTo>
                      <a:pt x="36744" y="228664"/>
                      <a:pt x="32816" y="237361"/>
                      <a:pt x="29294" y="246308"/>
                    </a:cubicBezTo>
                    <a:cubicBezTo>
                      <a:pt x="28640" y="247773"/>
                      <a:pt x="28047" y="249176"/>
                      <a:pt x="27455" y="250641"/>
                    </a:cubicBezTo>
                    <a:cubicBezTo>
                      <a:pt x="25554" y="255566"/>
                      <a:pt x="23745" y="260492"/>
                      <a:pt x="22031" y="265479"/>
                    </a:cubicBezTo>
                    <a:cubicBezTo>
                      <a:pt x="21314" y="267412"/>
                      <a:pt x="20722" y="269407"/>
                      <a:pt x="20067" y="271371"/>
                    </a:cubicBezTo>
                    <a:cubicBezTo>
                      <a:pt x="19443" y="273241"/>
                      <a:pt x="18789" y="275081"/>
                      <a:pt x="18165" y="277013"/>
                    </a:cubicBezTo>
                    <a:cubicBezTo>
                      <a:pt x="17417" y="279382"/>
                      <a:pt x="16669" y="281720"/>
                      <a:pt x="15983" y="284152"/>
                    </a:cubicBezTo>
                    <a:cubicBezTo>
                      <a:pt x="15079" y="287113"/>
                      <a:pt x="14300" y="290043"/>
                      <a:pt x="13458" y="293005"/>
                    </a:cubicBezTo>
                    <a:cubicBezTo>
                      <a:pt x="12212" y="297431"/>
                      <a:pt x="11120" y="301920"/>
                      <a:pt x="10091" y="306440"/>
                    </a:cubicBezTo>
                    <a:cubicBezTo>
                      <a:pt x="9843" y="307375"/>
                      <a:pt x="9686" y="308310"/>
                      <a:pt x="9437" y="309308"/>
                    </a:cubicBezTo>
                    <a:cubicBezTo>
                      <a:pt x="7753" y="316883"/>
                      <a:pt x="6226" y="324707"/>
                      <a:pt x="4979" y="332500"/>
                    </a:cubicBezTo>
                    <a:cubicBezTo>
                      <a:pt x="4886" y="333342"/>
                      <a:pt x="4730" y="334184"/>
                      <a:pt x="4636" y="335119"/>
                    </a:cubicBezTo>
                    <a:lnTo>
                      <a:pt x="4636" y="335212"/>
                    </a:lnTo>
                    <a:cubicBezTo>
                      <a:pt x="3608" y="341416"/>
                      <a:pt x="2766" y="347744"/>
                      <a:pt x="2112" y="354135"/>
                    </a:cubicBezTo>
                    <a:cubicBezTo>
                      <a:pt x="1176" y="362613"/>
                      <a:pt x="584" y="371280"/>
                      <a:pt x="335" y="379945"/>
                    </a:cubicBezTo>
                    <a:cubicBezTo>
                      <a:pt x="179" y="382564"/>
                      <a:pt x="85" y="385058"/>
                      <a:pt x="85" y="387676"/>
                    </a:cubicBezTo>
                    <a:cubicBezTo>
                      <a:pt x="23" y="390388"/>
                      <a:pt x="-70" y="393069"/>
                      <a:pt x="85" y="395906"/>
                    </a:cubicBezTo>
                    <a:lnTo>
                      <a:pt x="85" y="395999"/>
                    </a:lnTo>
                    <a:cubicBezTo>
                      <a:pt x="23" y="401205"/>
                      <a:pt x="179" y="406349"/>
                      <a:pt x="335" y="411554"/>
                    </a:cubicBezTo>
                    <a:lnTo>
                      <a:pt x="428" y="413581"/>
                    </a:lnTo>
                    <a:cubicBezTo>
                      <a:pt x="522" y="416355"/>
                      <a:pt x="678" y="418974"/>
                      <a:pt x="864" y="421654"/>
                    </a:cubicBezTo>
                    <a:cubicBezTo>
                      <a:pt x="1270" y="428045"/>
                      <a:pt x="1769" y="434342"/>
                      <a:pt x="2548" y="440483"/>
                    </a:cubicBezTo>
                    <a:cubicBezTo>
                      <a:pt x="2953" y="444099"/>
                      <a:pt x="3296" y="447715"/>
                      <a:pt x="3888" y="451268"/>
                    </a:cubicBezTo>
                    <a:cubicBezTo>
                      <a:pt x="4543" y="456132"/>
                      <a:pt x="5385" y="461088"/>
                      <a:pt x="6320" y="465982"/>
                    </a:cubicBezTo>
                    <a:lnTo>
                      <a:pt x="6320" y="466044"/>
                    </a:lnTo>
                    <a:cubicBezTo>
                      <a:pt x="6912" y="469754"/>
                      <a:pt x="7567" y="473370"/>
                      <a:pt x="8409" y="476986"/>
                    </a:cubicBezTo>
                    <a:cubicBezTo>
                      <a:pt x="8751" y="478576"/>
                      <a:pt x="9094" y="480259"/>
                      <a:pt x="9530" y="481943"/>
                    </a:cubicBezTo>
                    <a:lnTo>
                      <a:pt x="9530" y="482036"/>
                    </a:lnTo>
                    <a:cubicBezTo>
                      <a:pt x="11370" y="490702"/>
                      <a:pt x="13552" y="499119"/>
                      <a:pt x="16171" y="507348"/>
                    </a:cubicBezTo>
                    <a:cubicBezTo>
                      <a:pt x="18009" y="513739"/>
                      <a:pt x="19942" y="519880"/>
                      <a:pt x="22124" y="526021"/>
                    </a:cubicBezTo>
                    <a:cubicBezTo>
                      <a:pt x="22716" y="527798"/>
                      <a:pt x="23402" y="529481"/>
                      <a:pt x="23964" y="531227"/>
                    </a:cubicBezTo>
                    <a:lnTo>
                      <a:pt x="23964" y="531320"/>
                    </a:lnTo>
                    <a:cubicBezTo>
                      <a:pt x="24306" y="532318"/>
                      <a:pt x="24743" y="533409"/>
                      <a:pt x="25148" y="534438"/>
                    </a:cubicBezTo>
                    <a:cubicBezTo>
                      <a:pt x="27268" y="540236"/>
                      <a:pt x="29544" y="545878"/>
                      <a:pt x="31975" y="551333"/>
                    </a:cubicBezTo>
                    <a:cubicBezTo>
                      <a:pt x="32723" y="553110"/>
                      <a:pt x="33471" y="555043"/>
                      <a:pt x="34313" y="556788"/>
                    </a:cubicBezTo>
                    <a:lnTo>
                      <a:pt x="34313" y="556882"/>
                    </a:lnTo>
                    <a:cubicBezTo>
                      <a:pt x="35934" y="560311"/>
                      <a:pt x="37524" y="563678"/>
                      <a:pt x="39113" y="567044"/>
                    </a:cubicBezTo>
                    <a:cubicBezTo>
                      <a:pt x="42137" y="573372"/>
                      <a:pt x="45254" y="579513"/>
                      <a:pt x="48715" y="585716"/>
                    </a:cubicBezTo>
                    <a:cubicBezTo>
                      <a:pt x="49961" y="587899"/>
                      <a:pt x="51209" y="590081"/>
                      <a:pt x="52580" y="592294"/>
                    </a:cubicBezTo>
                    <a:cubicBezTo>
                      <a:pt x="56010" y="598591"/>
                      <a:pt x="59812" y="604639"/>
                      <a:pt x="63740" y="610686"/>
                    </a:cubicBezTo>
                    <a:cubicBezTo>
                      <a:pt x="63834" y="610779"/>
                      <a:pt x="63834" y="610873"/>
                      <a:pt x="63927" y="610967"/>
                    </a:cubicBezTo>
                    <a:cubicBezTo>
                      <a:pt x="69569" y="619446"/>
                      <a:pt x="75368" y="627675"/>
                      <a:pt x="81509" y="635686"/>
                    </a:cubicBezTo>
                    <a:cubicBezTo>
                      <a:pt x="85624" y="640986"/>
                      <a:pt x="89738" y="646192"/>
                      <a:pt x="94102" y="651242"/>
                    </a:cubicBezTo>
                    <a:cubicBezTo>
                      <a:pt x="97718" y="655606"/>
                      <a:pt x="101677" y="659908"/>
                      <a:pt x="105543" y="664178"/>
                    </a:cubicBezTo>
                    <a:cubicBezTo>
                      <a:pt x="106041" y="664677"/>
                      <a:pt x="106540" y="665020"/>
                      <a:pt x="106976" y="665612"/>
                    </a:cubicBezTo>
                    <a:cubicBezTo>
                      <a:pt x="110499" y="669384"/>
                      <a:pt x="114115" y="673000"/>
                      <a:pt x="117825" y="676710"/>
                    </a:cubicBezTo>
                    <a:cubicBezTo>
                      <a:pt x="123810" y="682508"/>
                      <a:pt x="129920" y="688244"/>
                      <a:pt x="136341" y="693792"/>
                    </a:cubicBezTo>
                    <a:lnTo>
                      <a:pt x="136747" y="694104"/>
                    </a:lnTo>
                    <a:cubicBezTo>
                      <a:pt x="139365" y="696473"/>
                      <a:pt x="142046" y="698655"/>
                      <a:pt x="144727" y="700931"/>
                    </a:cubicBezTo>
                    <a:cubicBezTo>
                      <a:pt x="152551" y="707166"/>
                      <a:pt x="160625" y="713369"/>
                      <a:pt x="168948" y="719167"/>
                    </a:cubicBezTo>
                    <a:cubicBezTo>
                      <a:pt x="172066" y="721287"/>
                      <a:pt x="175089" y="723375"/>
                      <a:pt x="178300" y="725495"/>
                    </a:cubicBezTo>
                    <a:cubicBezTo>
                      <a:pt x="180482" y="726898"/>
                      <a:pt x="182820" y="728425"/>
                      <a:pt x="185096" y="729859"/>
                    </a:cubicBezTo>
                    <a:cubicBezTo>
                      <a:pt x="199466" y="738837"/>
                      <a:pt x="214460" y="746849"/>
                      <a:pt x="229829" y="753894"/>
                    </a:cubicBezTo>
                    <a:cubicBezTo>
                      <a:pt x="232540" y="755171"/>
                      <a:pt x="235128" y="756356"/>
                      <a:pt x="237840" y="757509"/>
                    </a:cubicBezTo>
                    <a:cubicBezTo>
                      <a:pt x="242359" y="759536"/>
                      <a:pt x="247004" y="761313"/>
                      <a:pt x="251618" y="763152"/>
                    </a:cubicBezTo>
                    <a:lnTo>
                      <a:pt x="251711" y="763152"/>
                    </a:lnTo>
                    <a:cubicBezTo>
                      <a:pt x="258694" y="765926"/>
                      <a:pt x="265926" y="768451"/>
                      <a:pt x="273158" y="770727"/>
                    </a:cubicBezTo>
                    <a:cubicBezTo>
                      <a:pt x="274250" y="771225"/>
                      <a:pt x="275403" y="771568"/>
                      <a:pt x="276494" y="771974"/>
                    </a:cubicBezTo>
                    <a:cubicBezTo>
                      <a:pt x="288278" y="775590"/>
                      <a:pt x="300310" y="778801"/>
                      <a:pt x="312592" y="781325"/>
                    </a:cubicBezTo>
                    <a:cubicBezTo>
                      <a:pt x="326619" y="784349"/>
                      <a:pt x="340928" y="786531"/>
                      <a:pt x="355392" y="787872"/>
                    </a:cubicBezTo>
                    <a:cubicBezTo>
                      <a:pt x="371353" y="789461"/>
                      <a:pt x="387437" y="790054"/>
                      <a:pt x="403990" y="789649"/>
                    </a:cubicBezTo>
                    <a:cubicBezTo>
                      <a:pt x="404489" y="789742"/>
                      <a:pt x="404926" y="789649"/>
                      <a:pt x="405518" y="789555"/>
                    </a:cubicBezTo>
                    <a:cubicBezTo>
                      <a:pt x="407108" y="789555"/>
                      <a:pt x="408541" y="789555"/>
                      <a:pt x="410038" y="789493"/>
                    </a:cubicBezTo>
                    <a:cubicBezTo>
                      <a:pt x="411815" y="789399"/>
                      <a:pt x="413498" y="789306"/>
                      <a:pt x="415088" y="789150"/>
                    </a:cubicBezTo>
                    <a:cubicBezTo>
                      <a:pt x="420231" y="788963"/>
                      <a:pt x="425094" y="788651"/>
                      <a:pt x="429989" y="788121"/>
                    </a:cubicBezTo>
                    <a:lnTo>
                      <a:pt x="430331" y="788121"/>
                    </a:lnTo>
                    <a:cubicBezTo>
                      <a:pt x="483637" y="783258"/>
                      <a:pt x="533669" y="767797"/>
                      <a:pt x="578589" y="744074"/>
                    </a:cubicBezTo>
                    <a:cubicBezTo>
                      <a:pt x="583701" y="741393"/>
                      <a:pt x="588751" y="738525"/>
                      <a:pt x="593708" y="735564"/>
                    </a:cubicBezTo>
                    <a:cubicBezTo>
                      <a:pt x="697481" y="674434"/>
                      <a:pt x="770395" y="567387"/>
                      <a:pt x="785451" y="443507"/>
                    </a:cubicBezTo>
                    <a:lnTo>
                      <a:pt x="785451" y="443444"/>
                    </a:lnTo>
                    <a:cubicBezTo>
                      <a:pt x="787976" y="422590"/>
                      <a:pt x="788786" y="401392"/>
                      <a:pt x="787976" y="379790"/>
                    </a:cubicBezTo>
                    <a:close/>
                  </a:path>
                </a:pathLst>
              </a:custGeom>
              <a:solidFill>
                <a:srgbClr val="EA876C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55" name="Đồ họa 3">
                <a:extLst>
                  <a:ext uri="{FF2B5EF4-FFF2-40B4-BE49-F238E27FC236}">
                    <a16:creationId xmlns:a16="http://schemas.microsoft.com/office/drawing/2014/main" id="{7E9E954E-F67C-64BD-AD3D-BAF0E7F0958C}"/>
                  </a:ext>
                </a:extLst>
              </p:cNvPr>
              <p:cNvGrpSpPr/>
              <p:nvPr/>
            </p:nvGrpSpPr>
            <p:grpSpPr>
              <a:xfrm>
                <a:off x="13070692" y="4590656"/>
                <a:ext cx="947498" cy="947498"/>
                <a:chOff x="13070692" y="4590656"/>
                <a:chExt cx="947498" cy="947498"/>
              </a:xfrm>
            </p:grpSpPr>
            <p:sp>
              <p:nvSpPr>
                <p:cNvPr id="1056" name="Hình tự do: Hình 1055">
                  <a:extLst>
                    <a:ext uri="{FF2B5EF4-FFF2-40B4-BE49-F238E27FC236}">
                      <a16:creationId xmlns:a16="http://schemas.microsoft.com/office/drawing/2014/main" id="{8CA86A92-951E-6A0C-320B-C4B153C0245D}"/>
                    </a:ext>
                  </a:extLst>
                </p:cNvPr>
                <p:cNvSpPr/>
                <p:nvPr/>
              </p:nvSpPr>
              <p:spPr>
                <a:xfrm>
                  <a:off x="13150396" y="4670306"/>
                  <a:ext cx="788283" cy="788223"/>
                </a:xfrm>
                <a:custGeom>
                  <a:avLst/>
                  <a:gdLst>
                    <a:gd name="connsiteX0" fmla="*/ 785443 w 788283"/>
                    <a:gd name="connsiteY0" fmla="*/ 441865 h 788223"/>
                    <a:gd name="connsiteX1" fmla="*/ 785443 w 788283"/>
                    <a:gd name="connsiteY1" fmla="*/ 441958 h 788223"/>
                    <a:gd name="connsiteX2" fmla="*/ 593700 w 788283"/>
                    <a:gd name="connsiteY2" fmla="*/ 734016 h 788223"/>
                    <a:gd name="connsiteX3" fmla="*/ 578581 w 788283"/>
                    <a:gd name="connsiteY3" fmla="*/ 742526 h 788223"/>
                    <a:gd name="connsiteX4" fmla="*/ 430323 w 788283"/>
                    <a:gd name="connsiteY4" fmla="*/ 786573 h 788223"/>
                    <a:gd name="connsiteX5" fmla="*/ 429980 w 788283"/>
                    <a:gd name="connsiteY5" fmla="*/ 786573 h 788223"/>
                    <a:gd name="connsiteX6" fmla="*/ 415111 w 788283"/>
                    <a:gd name="connsiteY6" fmla="*/ 787570 h 788223"/>
                    <a:gd name="connsiteX7" fmla="*/ 410061 w 788283"/>
                    <a:gd name="connsiteY7" fmla="*/ 787913 h 788223"/>
                    <a:gd name="connsiteX8" fmla="*/ 405510 w 788283"/>
                    <a:gd name="connsiteY8" fmla="*/ 788007 h 788223"/>
                    <a:gd name="connsiteX9" fmla="*/ 403982 w 788283"/>
                    <a:gd name="connsiteY9" fmla="*/ 788100 h 788223"/>
                    <a:gd name="connsiteX10" fmla="*/ 355384 w 788283"/>
                    <a:gd name="connsiteY10" fmla="*/ 786323 h 788223"/>
                    <a:gd name="connsiteX11" fmla="*/ 312584 w 788283"/>
                    <a:gd name="connsiteY11" fmla="*/ 779777 h 788223"/>
                    <a:gd name="connsiteX12" fmla="*/ 276517 w 788283"/>
                    <a:gd name="connsiteY12" fmla="*/ 770425 h 788223"/>
                    <a:gd name="connsiteX13" fmla="*/ 273150 w 788283"/>
                    <a:gd name="connsiteY13" fmla="*/ 769178 h 788223"/>
                    <a:gd name="connsiteX14" fmla="*/ 251703 w 788283"/>
                    <a:gd name="connsiteY14" fmla="*/ 761604 h 788223"/>
                    <a:gd name="connsiteX15" fmla="*/ 251610 w 788283"/>
                    <a:gd name="connsiteY15" fmla="*/ 761604 h 788223"/>
                    <a:gd name="connsiteX16" fmla="*/ 237831 w 788283"/>
                    <a:gd name="connsiteY16" fmla="*/ 755961 h 788223"/>
                    <a:gd name="connsiteX17" fmla="*/ 229851 w 788283"/>
                    <a:gd name="connsiteY17" fmla="*/ 752345 h 788223"/>
                    <a:gd name="connsiteX18" fmla="*/ 185087 w 788283"/>
                    <a:gd name="connsiteY18" fmla="*/ 728311 h 788223"/>
                    <a:gd name="connsiteX19" fmla="*/ 178292 w 788283"/>
                    <a:gd name="connsiteY19" fmla="*/ 723916 h 788223"/>
                    <a:gd name="connsiteX20" fmla="*/ 168940 w 788283"/>
                    <a:gd name="connsiteY20" fmla="*/ 717619 h 788223"/>
                    <a:gd name="connsiteX21" fmla="*/ 144750 w 788283"/>
                    <a:gd name="connsiteY21" fmla="*/ 699383 h 788223"/>
                    <a:gd name="connsiteX22" fmla="*/ 136738 w 788283"/>
                    <a:gd name="connsiteY22" fmla="*/ 692556 h 788223"/>
                    <a:gd name="connsiteX23" fmla="*/ 136333 w 788283"/>
                    <a:gd name="connsiteY23" fmla="*/ 692213 h 788223"/>
                    <a:gd name="connsiteX24" fmla="*/ 117816 w 788283"/>
                    <a:gd name="connsiteY24" fmla="*/ 675162 h 788223"/>
                    <a:gd name="connsiteX25" fmla="*/ 106968 w 788283"/>
                    <a:gd name="connsiteY25" fmla="*/ 664064 h 788223"/>
                    <a:gd name="connsiteX26" fmla="*/ 105534 w 788283"/>
                    <a:gd name="connsiteY26" fmla="*/ 662630 h 788223"/>
                    <a:gd name="connsiteX27" fmla="*/ 94126 w 788283"/>
                    <a:gd name="connsiteY27" fmla="*/ 649662 h 788223"/>
                    <a:gd name="connsiteX28" fmla="*/ 81500 w 788283"/>
                    <a:gd name="connsiteY28" fmla="*/ 634107 h 788223"/>
                    <a:gd name="connsiteX29" fmla="*/ 63919 w 788283"/>
                    <a:gd name="connsiteY29" fmla="*/ 609387 h 788223"/>
                    <a:gd name="connsiteX30" fmla="*/ 63763 w 788283"/>
                    <a:gd name="connsiteY30" fmla="*/ 609138 h 788223"/>
                    <a:gd name="connsiteX31" fmla="*/ 52572 w 788283"/>
                    <a:gd name="connsiteY31" fmla="*/ 590714 h 788223"/>
                    <a:gd name="connsiteX32" fmla="*/ 48707 w 788283"/>
                    <a:gd name="connsiteY32" fmla="*/ 584168 h 788223"/>
                    <a:gd name="connsiteX33" fmla="*/ 39105 w 788283"/>
                    <a:gd name="connsiteY33" fmla="*/ 565496 h 788223"/>
                    <a:gd name="connsiteX34" fmla="*/ 34336 w 788283"/>
                    <a:gd name="connsiteY34" fmla="*/ 555333 h 788223"/>
                    <a:gd name="connsiteX35" fmla="*/ 34336 w 788283"/>
                    <a:gd name="connsiteY35" fmla="*/ 555240 h 788223"/>
                    <a:gd name="connsiteX36" fmla="*/ 31967 w 788283"/>
                    <a:gd name="connsiteY36" fmla="*/ 549785 h 788223"/>
                    <a:gd name="connsiteX37" fmla="*/ 25171 w 788283"/>
                    <a:gd name="connsiteY37" fmla="*/ 532889 h 788223"/>
                    <a:gd name="connsiteX38" fmla="*/ 23987 w 788283"/>
                    <a:gd name="connsiteY38" fmla="*/ 529772 h 788223"/>
                    <a:gd name="connsiteX39" fmla="*/ 23987 w 788283"/>
                    <a:gd name="connsiteY39" fmla="*/ 529678 h 788223"/>
                    <a:gd name="connsiteX40" fmla="*/ 22116 w 788283"/>
                    <a:gd name="connsiteY40" fmla="*/ 524472 h 788223"/>
                    <a:gd name="connsiteX41" fmla="*/ 16163 w 788283"/>
                    <a:gd name="connsiteY41" fmla="*/ 505800 h 788223"/>
                    <a:gd name="connsiteX42" fmla="*/ 9522 w 788283"/>
                    <a:gd name="connsiteY42" fmla="*/ 480488 h 788223"/>
                    <a:gd name="connsiteX43" fmla="*/ 9522 w 788283"/>
                    <a:gd name="connsiteY43" fmla="*/ 480395 h 788223"/>
                    <a:gd name="connsiteX44" fmla="*/ 8432 w 788283"/>
                    <a:gd name="connsiteY44" fmla="*/ 475438 h 788223"/>
                    <a:gd name="connsiteX45" fmla="*/ 6311 w 788283"/>
                    <a:gd name="connsiteY45" fmla="*/ 464496 h 788223"/>
                    <a:gd name="connsiteX46" fmla="*/ 6311 w 788283"/>
                    <a:gd name="connsiteY46" fmla="*/ 464434 h 788223"/>
                    <a:gd name="connsiteX47" fmla="*/ 3880 w 788283"/>
                    <a:gd name="connsiteY47" fmla="*/ 449689 h 788223"/>
                    <a:gd name="connsiteX48" fmla="*/ 2540 w 788283"/>
                    <a:gd name="connsiteY48" fmla="*/ 438935 h 788223"/>
                    <a:gd name="connsiteX49" fmla="*/ 856 w 788283"/>
                    <a:gd name="connsiteY49" fmla="*/ 420106 h 788223"/>
                    <a:gd name="connsiteX50" fmla="*/ 420 w 788283"/>
                    <a:gd name="connsiteY50" fmla="*/ 412033 h 788223"/>
                    <a:gd name="connsiteX51" fmla="*/ 358 w 788283"/>
                    <a:gd name="connsiteY51" fmla="*/ 410006 h 788223"/>
                    <a:gd name="connsiteX52" fmla="*/ 108 w 788283"/>
                    <a:gd name="connsiteY52" fmla="*/ 394451 h 788223"/>
                    <a:gd name="connsiteX53" fmla="*/ 108 w 788283"/>
                    <a:gd name="connsiteY53" fmla="*/ 394357 h 788223"/>
                    <a:gd name="connsiteX54" fmla="*/ 108 w 788283"/>
                    <a:gd name="connsiteY54" fmla="*/ 386128 h 788223"/>
                    <a:gd name="connsiteX55" fmla="*/ 358 w 788283"/>
                    <a:gd name="connsiteY55" fmla="*/ 378397 h 788223"/>
                    <a:gd name="connsiteX56" fmla="*/ 2104 w 788283"/>
                    <a:gd name="connsiteY56" fmla="*/ 352586 h 788223"/>
                    <a:gd name="connsiteX57" fmla="*/ 4628 w 788283"/>
                    <a:gd name="connsiteY57" fmla="*/ 333664 h 788223"/>
                    <a:gd name="connsiteX58" fmla="*/ 4628 w 788283"/>
                    <a:gd name="connsiteY58" fmla="*/ 333571 h 788223"/>
                    <a:gd name="connsiteX59" fmla="*/ 4971 w 788283"/>
                    <a:gd name="connsiteY59" fmla="*/ 330952 h 788223"/>
                    <a:gd name="connsiteX60" fmla="*/ 9429 w 788283"/>
                    <a:gd name="connsiteY60" fmla="*/ 307760 h 788223"/>
                    <a:gd name="connsiteX61" fmla="*/ 10114 w 788283"/>
                    <a:gd name="connsiteY61" fmla="*/ 304892 h 788223"/>
                    <a:gd name="connsiteX62" fmla="*/ 13481 w 788283"/>
                    <a:gd name="connsiteY62" fmla="*/ 291425 h 788223"/>
                    <a:gd name="connsiteX63" fmla="*/ 15975 w 788283"/>
                    <a:gd name="connsiteY63" fmla="*/ 282603 h 788223"/>
                    <a:gd name="connsiteX64" fmla="*/ 18188 w 788283"/>
                    <a:gd name="connsiteY64" fmla="*/ 275465 h 788223"/>
                    <a:gd name="connsiteX65" fmla="*/ 22054 w 788283"/>
                    <a:gd name="connsiteY65" fmla="*/ 263931 h 788223"/>
                    <a:gd name="connsiteX66" fmla="*/ 27509 w 788283"/>
                    <a:gd name="connsiteY66" fmla="*/ 249155 h 788223"/>
                    <a:gd name="connsiteX67" fmla="*/ 28787 w 788283"/>
                    <a:gd name="connsiteY67" fmla="*/ 246287 h 788223"/>
                    <a:gd name="connsiteX68" fmla="*/ 40477 w 788283"/>
                    <a:gd name="connsiteY68" fmla="*/ 220133 h 788223"/>
                    <a:gd name="connsiteX69" fmla="*/ 48956 w 788283"/>
                    <a:gd name="connsiteY69" fmla="*/ 203643 h 788223"/>
                    <a:gd name="connsiteX70" fmla="*/ 54099 w 788283"/>
                    <a:gd name="connsiteY70" fmla="*/ 194665 h 788223"/>
                    <a:gd name="connsiteX71" fmla="*/ 65010 w 788283"/>
                    <a:gd name="connsiteY71" fmla="*/ 177427 h 788223"/>
                    <a:gd name="connsiteX72" fmla="*/ 71244 w 788283"/>
                    <a:gd name="connsiteY72" fmla="*/ 167981 h 788223"/>
                    <a:gd name="connsiteX73" fmla="*/ 78632 w 788283"/>
                    <a:gd name="connsiteY73" fmla="*/ 157912 h 788223"/>
                    <a:gd name="connsiteX74" fmla="*/ 95123 w 788283"/>
                    <a:gd name="connsiteY74" fmla="*/ 137307 h 788223"/>
                    <a:gd name="connsiteX75" fmla="*/ 100422 w 788283"/>
                    <a:gd name="connsiteY75" fmla="*/ 131322 h 788223"/>
                    <a:gd name="connsiteX76" fmla="*/ 109743 w 788283"/>
                    <a:gd name="connsiteY76" fmla="*/ 121160 h 788223"/>
                    <a:gd name="connsiteX77" fmla="*/ 116133 w 788283"/>
                    <a:gd name="connsiteY77" fmla="*/ 114613 h 788223"/>
                    <a:gd name="connsiteX78" fmla="*/ 120591 w 788283"/>
                    <a:gd name="connsiteY78" fmla="*/ 110312 h 788223"/>
                    <a:gd name="connsiteX79" fmla="*/ 120591 w 788283"/>
                    <a:gd name="connsiteY79" fmla="*/ 110218 h 788223"/>
                    <a:gd name="connsiteX80" fmla="*/ 129101 w 788283"/>
                    <a:gd name="connsiteY80" fmla="*/ 102394 h 788223"/>
                    <a:gd name="connsiteX81" fmla="*/ 146090 w 788283"/>
                    <a:gd name="connsiteY81" fmla="*/ 87774 h 788223"/>
                    <a:gd name="connsiteX82" fmla="*/ 172899 w 788283"/>
                    <a:gd name="connsiteY82" fmla="*/ 67761 h 788223"/>
                    <a:gd name="connsiteX83" fmla="*/ 197806 w 788283"/>
                    <a:gd name="connsiteY83" fmla="*/ 52299 h 788223"/>
                    <a:gd name="connsiteX84" fmla="*/ 220593 w 788283"/>
                    <a:gd name="connsiteY84" fmla="*/ 40080 h 788223"/>
                    <a:gd name="connsiteX85" fmla="*/ 258593 w 788283"/>
                    <a:gd name="connsiteY85" fmla="*/ 23870 h 788223"/>
                    <a:gd name="connsiteX86" fmla="*/ 323775 w 788283"/>
                    <a:gd name="connsiteY86" fmla="*/ 6195 h 788223"/>
                    <a:gd name="connsiteX87" fmla="*/ 323837 w 788283"/>
                    <a:gd name="connsiteY87" fmla="*/ 6195 h 788223"/>
                    <a:gd name="connsiteX88" fmla="*/ 333781 w 788283"/>
                    <a:gd name="connsiteY88" fmla="*/ 4605 h 788223"/>
                    <a:gd name="connsiteX89" fmla="*/ 334529 w 788283"/>
                    <a:gd name="connsiteY89" fmla="*/ 4512 h 788223"/>
                    <a:gd name="connsiteX90" fmla="*/ 354948 w 788283"/>
                    <a:gd name="connsiteY90" fmla="*/ 1924 h 788223"/>
                    <a:gd name="connsiteX91" fmla="*/ 378265 w 788283"/>
                    <a:gd name="connsiteY91" fmla="*/ 334 h 788223"/>
                    <a:gd name="connsiteX92" fmla="*/ 476646 w 788283"/>
                    <a:gd name="connsiteY92" fmla="*/ 8564 h 788223"/>
                    <a:gd name="connsiteX93" fmla="*/ 476802 w 788283"/>
                    <a:gd name="connsiteY93" fmla="*/ 8564 h 788223"/>
                    <a:gd name="connsiteX94" fmla="*/ 484969 w 788283"/>
                    <a:gd name="connsiteY94" fmla="*/ 10403 h 788223"/>
                    <a:gd name="connsiteX95" fmla="*/ 487836 w 788283"/>
                    <a:gd name="connsiteY95" fmla="*/ 11245 h 788223"/>
                    <a:gd name="connsiteX96" fmla="*/ 507008 w 788283"/>
                    <a:gd name="connsiteY96" fmla="*/ 16451 h 788223"/>
                    <a:gd name="connsiteX97" fmla="*/ 568886 w 788283"/>
                    <a:gd name="connsiteY97" fmla="*/ 40921 h 788223"/>
                    <a:gd name="connsiteX98" fmla="*/ 644916 w 788283"/>
                    <a:gd name="connsiteY98" fmla="*/ 90112 h 788223"/>
                    <a:gd name="connsiteX99" fmla="*/ 786284 w 788283"/>
                    <a:gd name="connsiteY99" fmla="*/ 354768 h 788223"/>
                    <a:gd name="connsiteX100" fmla="*/ 787968 w 788283"/>
                    <a:gd name="connsiteY100" fmla="*/ 378241 h 788223"/>
                    <a:gd name="connsiteX101" fmla="*/ 785443 w 788283"/>
                    <a:gd name="connsiteY101" fmla="*/ 441865 h 788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788283" h="788223">
                      <a:moveTo>
                        <a:pt x="785443" y="441865"/>
                      </a:moveTo>
                      <a:lnTo>
                        <a:pt x="785443" y="441958"/>
                      </a:lnTo>
                      <a:cubicBezTo>
                        <a:pt x="770387" y="565839"/>
                        <a:pt x="697473" y="672886"/>
                        <a:pt x="593700" y="734016"/>
                      </a:cubicBezTo>
                      <a:cubicBezTo>
                        <a:pt x="588743" y="736977"/>
                        <a:pt x="583693" y="739814"/>
                        <a:pt x="578581" y="742526"/>
                      </a:cubicBezTo>
                      <a:cubicBezTo>
                        <a:pt x="533661" y="766217"/>
                        <a:pt x="483629" y="781710"/>
                        <a:pt x="430323" y="786573"/>
                      </a:cubicBezTo>
                      <a:lnTo>
                        <a:pt x="429980" y="786573"/>
                      </a:lnTo>
                      <a:cubicBezTo>
                        <a:pt x="425117" y="787071"/>
                        <a:pt x="420223" y="787415"/>
                        <a:pt x="415111" y="787570"/>
                      </a:cubicBezTo>
                      <a:cubicBezTo>
                        <a:pt x="413490" y="787758"/>
                        <a:pt x="411807" y="787851"/>
                        <a:pt x="410061" y="787913"/>
                      </a:cubicBezTo>
                      <a:cubicBezTo>
                        <a:pt x="408533" y="788007"/>
                        <a:pt x="407099" y="788007"/>
                        <a:pt x="405510" y="788007"/>
                      </a:cubicBezTo>
                      <a:cubicBezTo>
                        <a:pt x="404917" y="788100"/>
                        <a:pt x="404512" y="788163"/>
                        <a:pt x="403982" y="788100"/>
                      </a:cubicBezTo>
                      <a:cubicBezTo>
                        <a:pt x="387429" y="788506"/>
                        <a:pt x="371376" y="787913"/>
                        <a:pt x="355384" y="786323"/>
                      </a:cubicBezTo>
                      <a:cubicBezTo>
                        <a:pt x="340920" y="784983"/>
                        <a:pt x="326642" y="782801"/>
                        <a:pt x="312584" y="779777"/>
                      </a:cubicBezTo>
                      <a:cubicBezTo>
                        <a:pt x="300302" y="777252"/>
                        <a:pt x="288300" y="774041"/>
                        <a:pt x="276517" y="770425"/>
                      </a:cubicBezTo>
                      <a:cubicBezTo>
                        <a:pt x="275426" y="770020"/>
                        <a:pt x="274241" y="769677"/>
                        <a:pt x="273150" y="769178"/>
                      </a:cubicBezTo>
                      <a:cubicBezTo>
                        <a:pt x="265918" y="766903"/>
                        <a:pt x="258686" y="764378"/>
                        <a:pt x="251703" y="761604"/>
                      </a:cubicBezTo>
                      <a:lnTo>
                        <a:pt x="251610" y="761604"/>
                      </a:lnTo>
                      <a:cubicBezTo>
                        <a:pt x="246996" y="759764"/>
                        <a:pt x="242382" y="757987"/>
                        <a:pt x="237831" y="755961"/>
                      </a:cubicBezTo>
                      <a:cubicBezTo>
                        <a:pt x="235151" y="754777"/>
                        <a:pt x="232532" y="753623"/>
                        <a:pt x="229851" y="752345"/>
                      </a:cubicBezTo>
                      <a:cubicBezTo>
                        <a:pt x="214452" y="745300"/>
                        <a:pt x="199489" y="737289"/>
                        <a:pt x="185087" y="728311"/>
                      </a:cubicBezTo>
                      <a:cubicBezTo>
                        <a:pt x="182843" y="726877"/>
                        <a:pt x="180474" y="725350"/>
                        <a:pt x="178292" y="723916"/>
                      </a:cubicBezTo>
                      <a:cubicBezTo>
                        <a:pt x="175081" y="721827"/>
                        <a:pt x="172057" y="719707"/>
                        <a:pt x="168940" y="717619"/>
                      </a:cubicBezTo>
                      <a:cubicBezTo>
                        <a:pt x="160648" y="711821"/>
                        <a:pt x="152543" y="705586"/>
                        <a:pt x="144750" y="699383"/>
                      </a:cubicBezTo>
                      <a:cubicBezTo>
                        <a:pt x="142038" y="697107"/>
                        <a:pt x="139357" y="694925"/>
                        <a:pt x="136738" y="692556"/>
                      </a:cubicBezTo>
                      <a:lnTo>
                        <a:pt x="136333" y="692213"/>
                      </a:lnTo>
                      <a:cubicBezTo>
                        <a:pt x="129943" y="686664"/>
                        <a:pt x="123802" y="680960"/>
                        <a:pt x="117816" y="675162"/>
                      </a:cubicBezTo>
                      <a:cubicBezTo>
                        <a:pt x="114138" y="671452"/>
                        <a:pt x="110522" y="667836"/>
                        <a:pt x="106968" y="664064"/>
                      </a:cubicBezTo>
                      <a:cubicBezTo>
                        <a:pt x="106563" y="663472"/>
                        <a:pt x="106064" y="663129"/>
                        <a:pt x="105534" y="662630"/>
                      </a:cubicBezTo>
                      <a:cubicBezTo>
                        <a:pt x="101669" y="658328"/>
                        <a:pt x="97741" y="654058"/>
                        <a:pt x="94126" y="649662"/>
                      </a:cubicBezTo>
                      <a:cubicBezTo>
                        <a:pt x="89730" y="644643"/>
                        <a:pt x="85615" y="639406"/>
                        <a:pt x="81500" y="634107"/>
                      </a:cubicBezTo>
                      <a:cubicBezTo>
                        <a:pt x="75359" y="626127"/>
                        <a:pt x="69561" y="617897"/>
                        <a:pt x="63919" y="609387"/>
                      </a:cubicBezTo>
                      <a:cubicBezTo>
                        <a:pt x="63856" y="609325"/>
                        <a:pt x="63856" y="609231"/>
                        <a:pt x="63763" y="609138"/>
                      </a:cubicBezTo>
                      <a:cubicBezTo>
                        <a:pt x="59804" y="603090"/>
                        <a:pt x="56032" y="597043"/>
                        <a:pt x="52572" y="590714"/>
                      </a:cubicBezTo>
                      <a:cubicBezTo>
                        <a:pt x="51232" y="588533"/>
                        <a:pt x="49953" y="586351"/>
                        <a:pt x="48707" y="584168"/>
                      </a:cubicBezTo>
                      <a:cubicBezTo>
                        <a:pt x="45246" y="577934"/>
                        <a:pt x="42160" y="571793"/>
                        <a:pt x="39105" y="565496"/>
                      </a:cubicBezTo>
                      <a:cubicBezTo>
                        <a:pt x="37515" y="562129"/>
                        <a:pt x="35926" y="558762"/>
                        <a:pt x="34336" y="555333"/>
                      </a:cubicBezTo>
                      <a:lnTo>
                        <a:pt x="34336" y="555240"/>
                      </a:lnTo>
                      <a:cubicBezTo>
                        <a:pt x="33494" y="553463"/>
                        <a:pt x="32715" y="551531"/>
                        <a:pt x="31967" y="549785"/>
                      </a:cubicBezTo>
                      <a:cubicBezTo>
                        <a:pt x="29535" y="544299"/>
                        <a:pt x="27259" y="538687"/>
                        <a:pt x="25171" y="532889"/>
                      </a:cubicBezTo>
                      <a:cubicBezTo>
                        <a:pt x="24735" y="531860"/>
                        <a:pt x="24329" y="530769"/>
                        <a:pt x="23987" y="529772"/>
                      </a:cubicBezTo>
                      <a:lnTo>
                        <a:pt x="23987" y="529678"/>
                      </a:lnTo>
                      <a:cubicBezTo>
                        <a:pt x="23394" y="527902"/>
                        <a:pt x="22708" y="526218"/>
                        <a:pt x="22116" y="524472"/>
                      </a:cubicBezTo>
                      <a:cubicBezTo>
                        <a:pt x="19934" y="518331"/>
                        <a:pt x="18001" y="512191"/>
                        <a:pt x="16163" y="505800"/>
                      </a:cubicBezTo>
                      <a:cubicBezTo>
                        <a:pt x="13544" y="497540"/>
                        <a:pt x="11362" y="489154"/>
                        <a:pt x="9522" y="480488"/>
                      </a:cubicBezTo>
                      <a:lnTo>
                        <a:pt x="9522" y="480395"/>
                      </a:lnTo>
                      <a:cubicBezTo>
                        <a:pt x="9086" y="478711"/>
                        <a:pt x="8774" y="477028"/>
                        <a:pt x="8432" y="475438"/>
                      </a:cubicBezTo>
                      <a:cubicBezTo>
                        <a:pt x="7590" y="471822"/>
                        <a:pt x="6904" y="468206"/>
                        <a:pt x="6311" y="464496"/>
                      </a:cubicBezTo>
                      <a:lnTo>
                        <a:pt x="6311" y="464434"/>
                      </a:lnTo>
                      <a:cubicBezTo>
                        <a:pt x="5407" y="459540"/>
                        <a:pt x="4566" y="454583"/>
                        <a:pt x="3880" y="449689"/>
                      </a:cubicBezTo>
                      <a:cubicBezTo>
                        <a:pt x="3288" y="446167"/>
                        <a:pt x="2945" y="442551"/>
                        <a:pt x="2540" y="438935"/>
                      </a:cubicBezTo>
                      <a:cubicBezTo>
                        <a:pt x="1792" y="432794"/>
                        <a:pt x="1262" y="426497"/>
                        <a:pt x="856" y="420106"/>
                      </a:cubicBezTo>
                      <a:cubicBezTo>
                        <a:pt x="700" y="417425"/>
                        <a:pt x="514" y="414807"/>
                        <a:pt x="420" y="412033"/>
                      </a:cubicBezTo>
                      <a:lnTo>
                        <a:pt x="358" y="410006"/>
                      </a:lnTo>
                      <a:cubicBezTo>
                        <a:pt x="170" y="404801"/>
                        <a:pt x="14" y="399657"/>
                        <a:pt x="108" y="394451"/>
                      </a:cubicBezTo>
                      <a:lnTo>
                        <a:pt x="108" y="394357"/>
                      </a:lnTo>
                      <a:cubicBezTo>
                        <a:pt x="-79" y="391521"/>
                        <a:pt x="14" y="388809"/>
                        <a:pt x="108" y="386128"/>
                      </a:cubicBezTo>
                      <a:cubicBezTo>
                        <a:pt x="108" y="383509"/>
                        <a:pt x="170" y="381016"/>
                        <a:pt x="358" y="378397"/>
                      </a:cubicBezTo>
                      <a:cubicBezTo>
                        <a:pt x="607" y="369731"/>
                        <a:pt x="1199" y="361065"/>
                        <a:pt x="2104" y="352586"/>
                      </a:cubicBezTo>
                      <a:cubicBezTo>
                        <a:pt x="2789" y="346196"/>
                        <a:pt x="3631" y="339868"/>
                        <a:pt x="4628" y="333664"/>
                      </a:cubicBezTo>
                      <a:lnTo>
                        <a:pt x="4628" y="333571"/>
                      </a:lnTo>
                      <a:cubicBezTo>
                        <a:pt x="4722" y="332636"/>
                        <a:pt x="4878" y="331794"/>
                        <a:pt x="4971" y="330952"/>
                      </a:cubicBezTo>
                      <a:cubicBezTo>
                        <a:pt x="6249" y="323128"/>
                        <a:pt x="7745" y="315335"/>
                        <a:pt x="9429" y="307760"/>
                      </a:cubicBezTo>
                      <a:cubicBezTo>
                        <a:pt x="9678" y="306731"/>
                        <a:pt x="9866" y="305827"/>
                        <a:pt x="10114" y="304892"/>
                      </a:cubicBezTo>
                      <a:cubicBezTo>
                        <a:pt x="11112" y="300372"/>
                        <a:pt x="12204" y="295883"/>
                        <a:pt x="13481" y="291425"/>
                      </a:cubicBezTo>
                      <a:cubicBezTo>
                        <a:pt x="14323" y="288495"/>
                        <a:pt x="15071" y="285565"/>
                        <a:pt x="15975" y="282603"/>
                      </a:cubicBezTo>
                      <a:cubicBezTo>
                        <a:pt x="16661" y="280172"/>
                        <a:pt x="17409" y="277803"/>
                        <a:pt x="18188" y="275465"/>
                      </a:cubicBezTo>
                      <a:cubicBezTo>
                        <a:pt x="19435" y="271506"/>
                        <a:pt x="20620" y="267734"/>
                        <a:pt x="22054" y="263931"/>
                      </a:cubicBezTo>
                      <a:cubicBezTo>
                        <a:pt x="23737" y="258975"/>
                        <a:pt x="25577" y="254018"/>
                        <a:pt x="27509" y="249155"/>
                      </a:cubicBezTo>
                      <a:cubicBezTo>
                        <a:pt x="27915" y="248220"/>
                        <a:pt x="28351" y="247222"/>
                        <a:pt x="28787" y="246287"/>
                      </a:cubicBezTo>
                      <a:cubicBezTo>
                        <a:pt x="32310" y="237372"/>
                        <a:pt x="36175" y="228612"/>
                        <a:pt x="40477" y="220133"/>
                      </a:cubicBezTo>
                      <a:cubicBezTo>
                        <a:pt x="43158" y="214585"/>
                        <a:pt x="45932" y="209036"/>
                        <a:pt x="48956" y="203643"/>
                      </a:cubicBezTo>
                      <a:cubicBezTo>
                        <a:pt x="50639" y="200619"/>
                        <a:pt x="52416" y="197595"/>
                        <a:pt x="54099" y="194665"/>
                      </a:cubicBezTo>
                      <a:cubicBezTo>
                        <a:pt x="57622" y="188773"/>
                        <a:pt x="61145" y="183038"/>
                        <a:pt x="65010" y="177427"/>
                      </a:cubicBezTo>
                      <a:cubicBezTo>
                        <a:pt x="66942" y="174216"/>
                        <a:pt x="69063" y="171036"/>
                        <a:pt x="71244" y="167981"/>
                      </a:cubicBezTo>
                      <a:cubicBezTo>
                        <a:pt x="73676" y="164646"/>
                        <a:pt x="76108" y="161279"/>
                        <a:pt x="78632" y="157912"/>
                      </a:cubicBezTo>
                      <a:cubicBezTo>
                        <a:pt x="83932" y="150930"/>
                        <a:pt x="89481" y="143947"/>
                        <a:pt x="95123" y="137307"/>
                      </a:cubicBezTo>
                      <a:cubicBezTo>
                        <a:pt x="96900" y="135187"/>
                        <a:pt x="98583" y="133193"/>
                        <a:pt x="100422" y="131322"/>
                      </a:cubicBezTo>
                      <a:cubicBezTo>
                        <a:pt x="103446" y="127893"/>
                        <a:pt x="106626" y="124527"/>
                        <a:pt x="109743" y="121160"/>
                      </a:cubicBezTo>
                      <a:cubicBezTo>
                        <a:pt x="111925" y="118884"/>
                        <a:pt x="114045" y="116796"/>
                        <a:pt x="116133" y="114613"/>
                      </a:cubicBezTo>
                      <a:lnTo>
                        <a:pt x="120591" y="110312"/>
                      </a:lnTo>
                      <a:lnTo>
                        <a:pt x="120591" y="110218"/>
                      </a:lnTo>
                      <a:cubicBezTo>
                        <a:pt x="123365" y="107537"/>
                        <a:pt x="126233" y="104919"/>
                        <a:pt x="129101" y="102394"/>
                      </a:cubicBezTo>
                      <a:cubicBezTo>
                        <a:pt x="134650" y="97282"/>
                        <a:pt x="140292" y="92481"/>
                        <a:pt x="146090" y="87774"/>
                      </a:cubicBezTo>
                      <a:cubicBezTo>
                        <a:pt x="154756" y="80635"/>
                        <a:pt x="163671" y="74058"/>
                        <a:pt x="172899" y="67761"/>
                      </a:cubicBezTo>
                      <a:cubicBezTo>
                        <a:pt x="180972" y="62306"/>
                        <a:pt x="189202" y="57069"/>
                        <a:pt x="197806" y="52299"/>
                      </a:cubicBezTo>
                      <a:cubicBezTo>
                        <a:pt x="205287" y="47997"/>
                        <a:pt x="212862" y="43883"/>
                        <a:pt x="220593" y="40080"/>
                      </a:cubicBezTo>
                      <a:cubicBezTo>
                        <a:pt x="232937" y="34032"/>
                        <a:pt x="245562" y="28577"/>
                        <a:pt x="258593" y="23870"/>
                      </a:cubicBezTo>
                      <a:cubicBezTo>
                        <a:pt x="279541" y="16139"/>
                        <a:pt x="301237" y="10247"/>
                        <a:pt x="323775" y="6195"/>
                      </a:cubicBezTo>
                      <a:lnTo>
                        <a:pt x="323837" y="6195"/>
                      </a:lnTo>
                      <a:cubicBezTo>
                        <a:pt x="327142" y="5634"/>
                        <a:pt x="330414" y="5104"/>
                        <a:pt x="333781" y="4605"/>
                      </a:cubicBezTo>
                      <a:cubicBezTo>
                        <a:pt x="334031" y="4605"/>
                        <a:pt x="334280" y="4512"/>
                        <a:pt x="334529" y="4512"/>
                      </a:cubicBezTo>
                      <a:cubicBezTo>
                        <a:pt x="341356" y="3421"/>
                        <a:pt x="348152" y="2516"/>
                        <a:pt x="354948" y="1924"/>
                      </a:cubicBezTo>
                      <a:cubicBezTo>
                        <a:pt x="362616" y="1238"/>
                        <a:pt x="370347" y="646"/>
                        <a:pt x="378265" y="334"/>
                      </a:cubicBezTo>
                      <a:cubicBezTo>
                        <a:pt x="411963" y="-1037"/>
                        <a:pt x="445099" y="1831"/>
                        <a:pt x="476646" y="8564"/>
                      </a:cubicBezTo>
                      <a:cubicBezTo>
                        <a:pt x="476646" y="8564"/>
                        <a:pt x="476740" y="8564"/>
                        <a:pt x="476802" y="8564"/>
                      </a:cubicBezTo>
                      <a:cubicBezTo>
                        <a:pt x="479576" y="9156"/>
                        <a:pt x="482195" y="9811"/>
                        <a:pt x="484969" y="10403"/>
                      </a:cubicBezTo>
                      <a:cubicBezTo>
                        <a:pt x="485904" y="10652"/>
                        <a:pt x="486902" y="10902"/>
                        <a:pt x="487836" y="11245"/>
                      </a:cubicBezTo>
                      <a:cubicBezTo>
                        <a:pt x="494289" y="12834"/>
                        <a:pt x="500680" y="14518"/>
                        <a:pt x="507008" y="16451"/>
                      </a:cubicBezTo>
                      <a:cubicBezTo>
                        <a:pt x="528455" y="22841"/>
                        <a:pt x="549123" y="31102"/>
                        <a:pt x="568886" y="40921"/>
                      </a:cubicBezTo>
                      <a:cubicBezTo>
                        <a:pt x="596131" y="54388"/>
                        <a:pt x="621630" y="70940"/>
                        <a:pt x="644916" y="90112"/>
                      </a:cubicBezTo>
                      <a:cubicBezTo>
                        <a:pt x="722692" y="154203"/>
                        <a:pt x="775686" y="247877"/>
                        <a:pt x="786284" y="354768"/>
                      </a:cubicBezTo>
                      <a:cubicBezTo>
                        <a:pt x="787126" y="362499"/>
                        <a:pt x="787625" y="370323"/>
                        <a:pt x="787968" y="378241"/>
                      </a:cubicBezTo>
                      <a:cubicBezTo>
                        <a:pt x="788809" y="399844"/>
                        <a:pt x="787968" y="421042"/>
                        <a:pt x="785443" y="441865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7" name="Hình tự do: Hình 1056">
                  <a:extLst>
                    <a:ext uri="{FF2B5EF4-FFF2-40B4-BE49-F238E27FC236}">
                      <a16:creationId xmlns:a16="http://schemas.microsoft.com/office/drawing/2014/main" id="{37A7E99D-ED89-8719-F6C0-E667F2F1510B}"/>
                    </a:ext>
                  </a:extLst>
                </p:cNvPr>
                <p:cNvSpPr/>
                <p:nvPr/>
              </p:nvSpPr>
              <p:spPr>
                <a:xfrm rot="-2700000">
                  <a:off x="13209450" y="4729414"/>
                  <a:ext cx="669982" cy="669982"/>
                </a:xfrm>
                <a:custGeom>
                  <a:avLst/>
                  <a:gdLst>
                    <a:gd name="connsiteX0" fmla="*/ 669983 w 669982"/>
                    <a:gd name="connsiteY0" fmla="*/ 334991 h 669982"/>
                    <a:gd name="connsiteX1" fmla="*/ 334991 w 669982"/>
                    <a:gd name="connsiteY1" fmla="*/ 669983 h 669982"/>
                    <a:gd name="connsiteX2" fmla="*/ -1 w 669982"/>
                    <a:gd name="connsiteY2" fmla="*/ 334991 h 669982"/>
                    <a:gd name="connsiteX3" fmla="*/ 334991 w 669982"/>
                    <a:gd name="connsiteY3" fmla="*/ 0 h 669982"/>
                    <a:gd name="connsiteX4" fmla="*/ 669983 w 669982"/>
                    <a:gd name="connsiteY4" fmla="*/ 334991 h 66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9982" h="669982">
                      <a:moveTo>
                        <a:pt x="669983" y="334991"/>
                      </a:moveTo>
                      <a:cubicBezTo>
                        <a:pt x="669983" y="520002"/>
                        <a:pt x="520002" y="669983"/>
                        <a:pt x="334991" y="669983"/>
                      </a:cubicBezTo>
                      <a:cubicBezTo>
                        <a:pt x="149980" y="669983"/>
                        <a:pt x="-1" y="520002"/>
                        <a:pt x="-1" y="334991"/>
                      </a:cubicBezTo>
                      <a:cubicBezTo>
                        <a:pt x="-1" y="149981"/>
                        <a:pt x="149980" y="0"/>
                        <a:pt x="334991" y="0"/>
                      </a:cubicBezTo>
                      <a:cubicBezTo>
                        <a:pt x="520002" y="0"/>
                        <a:pt x="669983" y="149981"/>
                        <a:pt x="669983" y="334991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8" name="Hình tự do: Hình 1057">
                  <a:extLst>
                    <a:ext uri="{FF2B5EF4-FFF2-40B4-BE49-F238E27FC236}">
                      <a16:creationId xmlns:a16="http://schemas.microsoft.com/office/drawing/2014/main" id="{2ED61745-6E15-2DE6-815C-1645161E6146}"/>
                    </a:ext>
                  </a:extLst>
                </p:cNvPr>
                <p:cNvSpPr/>
                <p:nvPr/>
              </p:nvSpPr>
              <p:spPr>
                <a:xfrm>
                  <a:off x="13436394" y="4847265"/>
                  <a:ext cx="221907" cy="439660"/>
                </a:xfrm>
                <a:custGeom>
                  <a:avLst/>
                  <a:gdLst>
                    <a:gd name="connsiteX0" fmla="*/ 130203 w 221907"/>
                    <a:gd name="connsiteY0" fmla="*/ 197448 h 439660"/>
                    <a:gd name="connsiteX1" fmla="*/ 123283 w 221907"/>
                    <a:gd name="connsiteY1" fmla="*/ 195017 h 439660"/>
                    <a:gd name="connsiteX2" fmla="*/ 85002 w 221907"/>
                    <a:gd name="connsiteY2" fmla="*/ 179836 h 439660"/>
                    <a:gd name="connsiteX3" fmla="*/ 47315 w 221907"/>
                    <a:gd name="connsiteY3" fmla="*/ 128681 h 439660"/>
                    <a:gd name="connsiteX4" fmla="*/ 80888 w 221907"/>
                    <a:gd name="connsiteY4" fmla="*/ 77558 h 439660"/>
                    <a:gd name="connsiteX5" fmla="*/ 112871 w 221907"/>
                    <a:gd name="connsiteY5" fmla="*/ 70544 h 439660"/>
                    <a:gd name="connsiteX6" fmla="*/ 125060 w 221907"/>
                    <a:gd name="connsiteY6" fmla="*/ 70388 h 439660"/>
                    <a:gd name="connsiteX7" fmla="*/ 182823 w 221907"/>
                    <a:gd name="connsiteY7" fmla="*/ 84135 h 439660"/>
                    <a:gd name="connsiteX8" fmla="*/ 193764 w 221907"/>
                    <a:gd name="connsiteY8" fmla="*/ 45169 h 439660"/>
                    <a:gd name="connsiteX9" fmla="*/ 123470 w 221907"/>
                    <a:gd name="connsiteY9" fmla="*/ 31391 h 439660"/>
                    <a:gd name="connsiteX10" fmla="*/ 122223 w 221907"/>
                    <a:gd name="connsiteY10" fmla="*/ 0 h 439660"/>
                    <a:gd name="connsiteX11" fmla="*/ 77802 w 221907"/>
                    <a:gd name="connsiteY11" fmla="*/ 1808 h 439660"/>
                    <a:gd name="connsiteX12" fmla="*/ 79267 w 221907"/>
                    <a:gd name="connsiteY12" fmla="*/ 37813 h 439660"/>
                    <a:gd name="connsiteX13" fmla="*/ 72845 w 221907"/>
                    <a:gd name="connsiteY13" fmla="*/ 38810 h 439660"/>
                    <a:gd name="connsiteX14" fmla="*/ 150 w 221907"/>
                    <a:gd name="connsiteY14" fmla="*/ 136630 h 439660"/>
                    <a:gd name="connsiteX15" fmla="*/ 87029 w 221907"/>
                    <a:gd name="connsiteY15" fmla="*/ 229836 h 439660"/>
                    <a:gd name="connsiteX16" fmla="*/ 101586 w 221907"/>
                    <a:gd name="connsiteY16" fmla="*/ 234544 h 439660"/>
                    <a:gd name="connsiteX17" fmla="*/ 132167 w 221907"/>
                    <a:gd name="connsiteY17" fmla="*/ 246576 h 439660"/>
                    <a:gd name="connsiteX18" fmla="*/ 173876 w 221907"/>
                    <a:gd name="connsiteY18" fmla="*/ 303186 h 439660"/>
                    <a:gd name="connsiteX19" fmla="*/ 136812 w 221907"/>
                    <a:gd name="connsiteY19" fmla="*/ 361354 h 439660"/>
                    <a:gd name="connsiteX20" fmla="*/ 101182 w 221907"/>
                    <a:gd name="connsiteY20" fmla="*/ 369272 h 439660"/>
                    <a:gd name="connsiteX21" fmla="*/ 92671 w 221907"/>
                    <a:gd name="connsiteY21" fmla="*/ 369397 h 439660"/>
                    <a:gd name="connsiteX22" fmla="*/ 15799 w 221907"/>
                    <a:gd name="connsiteY22" fmla="*/ 349945 h 439660"/>
                    <a:gd name="connsiteX23" fmla="*/ 5949 w 221907"/>
                    <a:gd name="connsiteY23" fmla="*/ 389940 h 439660"/>
                    <a:gd name="connsiteX24" fmla="*/ 94229 w 221907"/>
                    <a:gd name="connsiteY24" fmla="*/ 408300 h 439660"/>
                    <a:gd name="connsiteX25" fmla="*/ 95508 w 221907"/>
                    <a:gd name="connsiteY25" fmla="*/ 439660 h 439660"/>
                    <a:gd name="connsiteX26" fmla="*/ 139898 w 221907"/>
                    <a:gd name="connsiteY26" fmla="*/ 437852 h 439660"/>
                    <a:gd name="connsiteX27" fmla="*/ 138464 w 221907"/>
                    <a:gd name="connsiteY27" fmla="*/ 402191 h 439660"/>
                    <a:gd name="connsiteX28" fmla="*/ 139773 w 221907"/>
                    <a:gd name="connsiteY28" fmla="*/ 402035 h 439660"/>
                    <a:gd name="connsiteX29" fmla="*/ 221757 w 221907"/>
                    <a:gd name="connsiteY29" fmla="*/ 296827 h 439660"/>
                    <a:gd name="connsiteX30" fmla="*/ 130203 w 221907"/>
                    <a:gd name="connsiteY30" fmla="*/ 197448 h 439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21907" h="439660">
                      <a:moveTo>
                        <a:pt x="130203" y="197448"/>
                      </a:moveTo>
                      <a:cubicBezTo>
                        <a:pt x="127896" y="196544"/>
                        <a:pt x="125589" y="195796"/>
                        <a:pt x="123283" y="195017"/>
                      </a:cubicBezTo>
                      <a:cubicBezTo>
                        <a:pt x="108102" y="190029"/>
                        <a:pt x="95383" y="185135"/>
                        <a:pt x="85002" y="179836"/>
                      </a:cubicBezTo>
                      <a:cubicBezTo>
                        <a:pt x="60314" y="167335"/>
                        <a:pt x="48624" y="152591"/>
                        <a:pt x="47315" y="128681"/>
                      </a:cubicBezTo>
                      <a:cubicBezTo>
                        <a:pt x="46348" y="110258"/>
                        <a:pt x="55638" y="88499"/>
                        <a:pt x="80888" y="77558"/>
                      </a:cubicBezTo>
                      <a:cubicBezTo>
                        <a:pt x="89585" y="73755"/>
                        <a:pt x="100153" y="71292"/>
                        <a:pt x="112871" y="70544"/>
                      </a:cubicBezTo>
                      <a:cubicBezTo>
                        <a:pt x="117079" y="70388"/>
                        <a:pt x="121163" y="70326"/>
                        <a:pt x="125060" y="70388"/>
                      </a:cubicBezTo>
                      <a:cubicBezTo>
                        <a:pt x="151961" y="71230"/>
                        <a:pt x="172161" y="79179"/>
                        <a:pt x="182823" y="84135"/>
                      </a:cubicBezTo>
                      <a:lnTo>
                        <a:pt x="193764" y="45169"/>
                      </a:lnTo>
                      <a:cubicBezTo>
                        <a:pt x="178801" y="37657"/>
                        <a:pt x="155203" y="31173"/>
                        <a:pt x="123470" y="31391"/>
                      </a:cubicBezTo>
                      <a:lnTo>
                        <a:pt x="122223" y="0"/>
                      </a:lnTo>
                      <a:lnTo>
                        <a:pt x="77802" y="1808"/>
                      </a:lnTo>
                      <a:lnTo>
                        <a:pt x="79267" y="37813"/>
                      </a:lnTo>
                      <a:lnTo>
                        <a:pt x="72845" y="38810"/>
                      </a:lnTo>
                      <a:cubicBezTo>
                        <a:pt x="25649" y="53991"/>
                        <a:pt x="-2313" y="91492"/>
                        <a:pt x="150" y="136630"/>
                      </a:cubicBezTo>
                      <a:cubicBezTo>
                        <a:pt x="2707" y="183576"/>
                        <a:pt x="35032" y="211757"/>
                        <a:pt x="87029" y="229836"/>
                      </a:cubicBezTo>
                      <a:cubicBezTo>
                        <a:pt x="91736" y="231489"/>
                        <a:pt x="96537" y="233016"/>
                        <a:pt x="101586" y="234544"/>
                      </a:cubicBezTo>
                      <a:cubicBezTo>
                        <a:pt x="113401" y="238378"/>
                        <a:pt x="123470" y="242274"/>
                        <a:pt x="132167" y="246576"/>
                      </a:cubicBezTo>
                      <a:cubicBezTo>
                        <a:pt x="160254" y="260323"/>
                        <a:pt x="172504" y="277126"/>
                        <a:pt x="173876" y="303186"/>
                      </a:cubicBezTo>
                      <a:cubicBezTo>
                        <a:pt x="175372" y="329340"/>
                        <a:pt x="162061" y="350600"/>
                        <a:pt x="136812" y="361354"/>
                      </a:cubicBezTo>
                      <a:cubicBezTo>
                        <a:pt x="126743" y="365843"/>
                        <a:pt x="114866" y="368493"/>
                        <a:pt x="101182" y="369272"/>
                      </a:cubicBezTo>
                      <a:cubicBezTo>
                        <a:pt x="98407" y="369366"/>
                        <a:pt x="95477" y="369490"/>
                        <a:pt x="92671" y="369397"/>
                      </a:cubicBezTo>
                      <a:cubicBezTo>
                        <a:pt x="63306" y="369272"/>
                        <a:pt x="35656" y="360700"/>
                        <a:pt x="15799" y="349945"/>
                      </a:cubicBezTo>
                      <a:lnTo>
                        <a:pt x="5949" y="389940"/>
                      </a:lnTo>
                      <a:cubicBezTo>
                        <a:pt x="24995" y="401162"/>
                        <a:pt x="60719" y="409111"/>
                        <a:pt x="94229" y="408300"/>
                      </a:cubicBezTo>
                      <a:lnTo>
                        <a:pt x="95508" y="439660"/>
                      </a:lnTo>
                      <a:lnTo>
                        <a:pt x="139898" y="437852"/>
                      </a:lnTo>
                      <a:lnTo>
                        <a:pt x="138464" y="402191"/>
                      </a:lnTo>
                      <a:lnTo>
                        <a:pt x="139773" y="402035"/>
                      </a:lnTo>
                      <a:cubicBezTo>
                        <a:pt x="197723" y="386199"/>
                        <a:pt x="224158" y="343368"/>
                        <a:pt x="221757" y="296827"/>
                      </a:cubicBezTo>
                      <a:cubicBezTo>
                        <a:pt x="218920" y="245330"/>
                        <a:pt x="188434" y="217648"/>
                        <a:pt x="130203" y="197448"/>
                      </a:cubicBezTo>
                      <a:close/>
                    </a:path>
                  </a:pathLst>
                </a:custGeom>
                <a:solidFill>
                  <a:srgbClr val="EA876C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9" name="Hình tự do: Hình 1058">
                  <a:extLst>
                    <a:ext uri="{FF2B5EF4-FFF2-40B4-BE49-F238E27FC236}">
                      <a16:creationId xmlns:a16="http://schemas.microsoft.com/office/drawing/2014/main" id="{5D62133F-7F63-5136-FF30-0EE48D550F07}"/>
                    </a:ext>
                  </a:extLst>
                </p:cNvPr>
                <p:cNvSpPr/>
                <p:nvPr/>
              </p:nvSpPr>
              <p:spPr>
                <a:xfrm>
                  <a:off x="13150931" y="4668758"/>
                  <a:ext cx="479820" cy="788201"/>
                </a:xfrm>
                <a:custGeom>
                  <a:avLst/>
                  <a:gdLst>
                    <a:gd name="connsiteX0" fmla="*/ 439856 w 479820"/>
                    <a:gd name="connsiteY0" fmla="*/ 772005 h 788201"/>
                    <a:gd name="connsiteX1" fmla="*/ 436428 w 479820"/>
                    <a:gd name="connsiteY1" fmla="*/ 770851 h 788201"/>
                    <a:gd name="connsiteX2" fmla="*/ 414981 w 479820"/>
                    <a:gd name="connsiteY2" fmla="*/ 763245 h 788201"/>
                    <a:gd name="connsiteX3" fmla="*/ 414887 w 479820"/>
                    <a:gd name="connsiteY3" fmla="*/ 763245 h 788201"/>
                    <a:gd name="connsiteX4" fmla="*/ 401171 w 479820"/>
                    <a:gd name="connsiteY4" fmla="*/ 757572 h 788201"/>
                    <a:gd name="connsiteX5" fmla="*/ 348427 w 479820"/>
                    <a:gd name="connsiteY5" fmla="*/ 729953 h 788201"/>
                    <a:gd name="connsiteX6" fmla="*/ 341538 w 479820"/>
                    <a:gd name="connsiteY6" fmla="*/ 725526 h 788201"/>
                    <a:gd name="connsiteX7" fmla="*/ 332248 w 479820"/>
                    <a:gd name="connsiteY7" fmla="*/ 719230 h 788201"/>
                    <a:gd name="connsiteX8" fmla="*/ 308027 w 479820"/>
                    <a:gd name="connsiteY8" fmla="*/ 700993 h 788201"/>
                    <a:gd name="connsiteX9" fmla="*/ 300078 w 479820"/>
                    <a:gd name="connsiteY9" fmla="*/ 694198 h 788201"/>
                    <a:gd name="connsiteX10" fmla="*/ 299673 w 479820"/>
                    <a:gd name="connsiteY10" fmla="*/ 693824 h 788201"/>
                    <a:gd name="connsiteX11" fmla="*/ 281125 w 479820"/>
                    <a:gd name="connsiteY11" fmla="*/ 676741 h 788201"/>
                    <a:gd name="connsiteX12" fmla="*/ 270277 w 479820"/>
                    <a:gd name="connsiteY12" fmla="*/ 665706 h 788201"/>
                    <a:gd name="connsiteX13" fmla="*/ 268843 w 479820"/>
                    <a:gd name="connsiteY13" fmla="*/ 664241 h 788201"/>
                    <a:gd name="connsiteX14" fmla="*/ 257371 w 479820"/>
                    <a:gd name="connsiteY14" fmla="*/ 651304 h 788201"/>
                    <a:gd name="connsiteX15" fmla="*/ 244871 w 479820"/>
                    <a:gd name="connsiteY15" fmla="*/ 635749 h 788201"/>
                    <a:gd name="connsiteX16" fmla="*/ 227259 w 479820"/>
                    <a:gd name="connsiteY16" fmla="*/ 611029 h 788201"/>
                    <a:gd name="connsiteX17" fmla="*/ 227071 w 479820"/>
                    <a:gd name="connsiteY17" fmla="*/ 610811 h 788201"/>
                    <a:gd name="connsiteX18" fmla="*/ 215850 w 479820"/>
                    <a:gd name="connsiteY18" fmla="*/ 592356 h 788201"/>
                    <a:gd name="connsiteX19" fmla="*/ 212015 w 479820"/>
                    <a:gd name="connsiteY19" fmla="*/ 585748 h 788201"/>
                    <a:gd name="connsiteX20" fmla="*/ 202383 w 479820"/>
                    <a:gd name="connsiteY20" fmla="*/ 567169 h 788201"/>
                    <a:gd name="connsiteX21" fmla="*/ 197613 w 479820"/>
                    <a:gd name="connsiteY21" fmla="*/ 556944 h 788201"/>
                    <a:gd name="connsiteX22" fmla="*/ 197613 w 479820"/>
                    <a:gd name="connsiteY22" fmla="*/ 556882 h 788201"/>
                    <a:gd name="connsiteX23" fmla="*/ 195306 w 479820"/>
                    <a:gd name="connsiteY23" fmla="*/ 551395 h 788201"/>
                    <a:gd name="connsiteX24" fmla="*/ 187295 w 479820"/>
                    <a:gd name="connsiteY24" fmla="*/ 531383 h 788201"/>
                    <a:gd name="connsiteX25" fmla="*/ 187295 w 479820"/>
                    <a:gd name="connsiteY25" fmla="*/ 531289 h 788201"/>
                    <a:gd name="connsiteX26" fmla="*/ 185487 w 479820"/>
                    <a:gd name="connsiteY26" fmla="*/ 526114 h 788201"/>
                    <a:gd name="connsiteX27" fmla="*/ 179471 w 479820"/>
                    <a:gd name="connsiteY27" fmla="*/ 507504 h 788201"/>
                    <a:gd name="connsiteX28" fmla="*/ 172800 w 479820"/>
                    <a:gd name="connsiteY28" fmla="*/ 482005 h 788201"/>
                    <a:gd name="connsiteX29" fmla="*/ 171709 w 479820"/>
                    <a:gd name="connsiteY29" fmla="*/ 477048 h 788201"/>
                    <a:gd name="connsiteX30" fmla="*/ 169589 w 479820"/>
                    <a:gd name="connsiteY30" fmla="*/ 466076 h 788201"/>
                    <a:gd name="connsiteX31" fmla="*/ 167220 w 479820"/>
                    <a:gd name="connsiteY31" fmla="*/ 451331 h 788201"/>
                    <a:gd name="connsiteX32" fmla="*/ 165786 w 479820"/>
                    <a:gd name="connsiteY32" fmla="*/ 440576 h 788201"/>
                    <a:gd name="connsiteX33" fmla="*/ 164165 w 479820"/>
                    <a:gd name="connsiteY33" fmla="*/ 421748 h 788201"/>
                    <a:gd name="connsiteX34" fmla="*/ 163729 w 479820"/>
                    <a:gd name="connsiteY34" fmla="*/ 413612 h 788201"/>
                    <a:gd name="connsiteX35" fmla="*/ 163666 w 479820"/>
                    <a:gd name="connsiteY35" fmla="*/ 411679 h 788201"/>
                    <a:gd name="connsiteX36" fmla="*/ 163354 w 479820"/>
                    <a:gd name="connsiteY36" fmla="*/ 396031 h 788201"/>
                    <a:gd name="connsiteX37" fmla="*/ 163354 w 479820"/>
                    <a:gd name="connsiteY37" fmla="*/ 387738 h 788201"/>
                    <a:gd name="connsiteX38" fmla="*/ 163604 w 479820"/>
                    <a:gd name="connsiteY38" fmla="*/ 379976 h 788201"/>
                    <a:gd name="connsiteX39" fmla="*/ 165474 w 479820"/>
                    <a:gd name="connsiteY39" fmla="*/ 354228 h 788201"/>
                    <a:gd name="connsiteX40" fmla="*/ 167937 w 479820"/>
                    <a:gd name="connsiteY40" fmla="*/ 335244 h 788201"/>
                    <a:gd name="connsiteX41" fmla="*/ 168311 w 479820"/>
                    <a:gd name="connsiteY41" fmla="*/ 332563 h 788201"/>
                    <a:gd name="connsiteX42" fmla="*/ 172769 w 479820"/>
                    <a:gd name="connsiteY42" fmla="*/ 309308 h 788201"/>
                    <a:gd name="connsiteX43" fmla="*/ 173392 w 479820"/>
                    <a:gd name="connsiteY43" fmla="*/ 306471 h 788201"/>
                    <a:gd name="connsiteX44" fmla="*/ 176790 w 479820"/>
                    <a:gd name="connsiteY44" fmla="*/ 293098 h 788201"/>
                    <a:gd name="connsiteX45" fmla="*/ 180967 w 479820"/>
                    <a:gd name="connsiteY45" fmla="*/ 278634 h 788201"/>
                    <a:gd name="connsiteX46" fmla="*/ 184770 w 479820"/>
                    <a:gd name="connsiteY46" fmla="*/ 267100 h 788201"/>
                    <a:gd name="connsiteX47" fmla="*/ 190226 w 479820"/>
                    <a:gd name="connsiteY47" fmla="*/ 252293 h 788201"/>
                    <a:gd name="connsiteX48" fmla="*/ 192064 w 479820"/>
                    <a:gd name="connsiteY48" fmla="*/ 247929 h 788201"/>
                    <a:gd name="connsiteX49" fmla="*/ 203754 w 479820"/>
                    <a:gd name="connsiteY49" fmla="*/ 221712 h 788201"/>
                    <a:gd name="connsiteX50" fmla="*/ 212295 w 479820"/>
                    <a:gd name="connsiteY50" fmla="*/ 205316 h 788201"/>
                    <a:gd name="connsiteX51" fmla="*/ 217439 w 479820"/>
                    <a:gd name="connsiteY51" fmla="*/ 196307 h 788201"/>
                    <a:gd name="connsiteX52" fmla="*/ 228256 w 479820"/>
                    <a:gd name="connsiteY52" fmla="*/ 179006 h 788201"/>
                    <a:gd name="connsiteX53" fmla="*/ 234584 w 479820"/>
                    <a:gd name="connsiteY53" fmla="*/ 169623 h 788201"/>
                    <a:gd name="connsiteX54" fmla="*/ 241941 w 479820"/>
                    <a:gd name="connsiteY54" fmla="*/ 159554 h 788201"/>
                    <a:gd name="connsiteX55" fmla="*/ 258462 w 479820"/>
                    <a:gd name="connsiteY55" fmla="*/ 138887 h 788201"/>
                    <a:gd name="connsiteX56" fmla="*/ 263762 w 479820"/>
                    <a:gd name="connsiteY56" fmla="*/ 132933 h 788201"/>
                    <a:gd name="connsiteX57" fmla="*/ 273145 w 479820"/>
                    <a:gd name="connsiteY57" fmla="*/ 122801 h 788201"/>
                    <a:gd name="connsiteX58" fmla="*/ 279473 w 479820"/>
                    <a:gd name="connsiteY58" fmla="*/ 116224 h 788201"/>
                    <a:gd name="connsiteX59" fmla="*/ 283899 w 479820"/>
                    <a:gd name="connsiteY59" fmla="*/ 111953 h 788201"/>
                    <a:gd name="connsiteX60" fmla="*/ 283899 w 479820"/>
                    <a:gd name="connsiteY60" fmla="*/ 111860 h 788201"/>
                    <a:gd name="connsiteX61" fmla="*/ 292379 w 479820"/>
                    <a:gd name="connsiteY61" fmla="*/ 104004 h 788201"/>
                    <a:gd name="connsiteX62" fmla="*/ 309399 w 479820"/>
                    <a:gd name="connsiteY62" fmla="*/ 89353 h 788201"/>
                    <a:gd name="connsiteX63" fmla="*/ 336269 w 479820"/>
                    <a:gd name="connsiteY63" fmla="*/ 69403 h 788201"/>
                    <a:gd name="connsiteX64" fmla="*/ 361052 w 479820"/>
                    <a:gd name="connsiteY64" fmla="*/ 53879 h 788201"/>
                    <a:gd name="connsiteX65" fmla="*/ 383902 w 479820"/>
                    <a:gd name="connsiteY65" fmla="*/ 41721 h 788201"/>
                    <a:gd name="connsiteX66" fmla="*/ 421901 w 479820"/>
                    <a:gd name="connsiteY66" fmla="*/ 25512 h 788201"/>
                    <a:gd name="connsiteX67" fmla="*/ 479820 w 479820"/>
                    <a:gd name="connsiteY67" fmla="*/ 9333 h 788201"/>
                    <a:gd name="connsiteX68" fmla="*/ 378290 w 479820"/>
                    <a:gd name="connsiteY68" fmla="*/ 324 h 788201"/>
                    <a:gd name="connsiteX69" fmla="*/ 355036 w 479820"/>
                    <a:gd name="connsiteY69" fmla="*/ 1914 h 788201"/>
                    <a:gd name="connsiteX70" fmla="*/ 334555 w 479820"/>
                    <a:gd name="connsiteY70" fmla="*/ 4501 h 788201"/>
                    <a:gd name="connsiteX71" fmla="*/ 333776 w 479820"/>
                    <a:gd name="connsiteY71" fmla="*/ 4626 h 788201"/>
                    <a:gd name="connsiteX72" fmla="*/ 323894 w 479820"/>
                    <a:gd name="connsiteY72" fmla="*/ 6215 h 788201"/>
                    <a:gd name="connsiteX73" fmla="*/ 323832 w 479820"/>
                    <a:gd name="connsiteY73" fmla="*/ 6215 h 788201"/>
                    <a:gd name="connsiteX74" fmla="*/ 258587 w 479820"/>
                    <a:gd name="connsiteY74" fmla="*/ 23890 h 788201"/>
                    <a:gd name="connsiteX75" fmla="*/ 220588 w 479820"/>
                    <a:gd name="connsiteY75" fmla="*/ 40100 h 788201"/>
                    <a:gd name="connsiteX76" fmla="*/ 197769 w 479820"/>
                    <a:gd name="connsiteY76" fmla="*/ 52226 h 788201"/>
                    <a:gd name="connsiteX77" fmla="*/ 172987 w 479820"/>
                    <a:gd name="connsiteY77" fmla="*/ 67782 h 788201"/>
                    <a:gd name="connsiteX78" fmla="*/ 146116 w 479820"/>
                    <a:gd name="connsiteY78" fmla="*/ 87732 h 788201"/>
                    <a:gd name="connsiteX79" fmla="*/ 129096 w 479820"/>
                    <a:gd name="connsiteY79" fmla="*/ 102384 h 788201"/>
                    <a:gd name="connsiteX80" fmla="*/ 120617 w 479820"/>
                    <a:gd name="connsiteY80" fmla="*/ 110239 h 788201"/>
                    <a:gd name="connsiteX81" fmla="*/ 120617 w 479820"/>
                    <a:gd name="connsiteY81" fmla="*/ 110301 h 788201"/>
                    <a:gd name="connsiteX82" fmla="*/ 116190 w 479820"/>
                    <a:gd name="connsiteY82" fmla="*/ 114603 h 788201"/>
                    <a:gd name="connsiteX83" fmla="*/ 109831 w 479820"/>
                    <a:gd name="connsiteY83" fmla="*/ 121149 h 788201"/>
                    <a:gd name="connsiteX84" fmla="*/ 100479 w 479820"/>
                    <a:gd name="connsiteY84" fmla="*/ 131312 h 788201"/>
                    <a:gd name="connsiteX85" fmla="*/ 95149 w 479820"/>
                    <a:gd name="connsiteY85" fmla="*/ 137234 h 788201"/>
                    <a:gd name="connsiteX86" fmla="*/ 78658 w 479820"/>
                    <a:gd name="connsiteY86" fmla="*/ 157933 h 788201"/>
                    <a:gd name="connsiteX87" fmla="*/ 71301 w 479820"/>
                    <a:gd name="connsiteY87" fmla="*/ 168002 h 788201"/>
                    <a:gd name="connsiteX88" fmla="*/ 65004 w 479820"/>
                    <a:gd name="connsiteY88" fmla="*/ 177354 h 788201"/>
                    <a:gd name="connsiteX89" fmla="*/ 54156 w 479820"/>
                    <a:gd name="connsiteY89" fmla="*/ 194686 h 788201"/>
                    <a:gd name="connsiteX90" fmla="*/ 49013 w 479820"/>
                    <a:gd name="connsiteY90" fmla="*/ 203664 h 788201"/>
                    <a:gd name="connsiteX91" fmla="*/ 40472 w 479820"/>
                    <a:gd name="connsiteY91" fmla="*/ 220092 h 788201"/>
                    <a:gd name="connsiteX92" fmla="*/ 28782 w 479820"/>
                    <a:gd name="connsiteY92" fmla="*/ 246308 h 788201"/>
                    <a:gd name="connsiteX93" fmla="*/ 26943 w 479820"/>
                    <a:gd name="connsiteY93" fmla="*/ 250641 h 788201"/>
                    <a:gd name="connsiteX94" fmla="*/ 21487 w 479820"/>
                    <a:gd name="connsiteY94" fmla="*/ 265479 h 788201"/>
                    <a:gd name="connsiteX95" fmla="*/ 17684 w 479820"/>
                    <a:gd name="connsiteY95" fmla="*/ 277013 h 788201"/>
                    <a:gd name="connsiteX96" fmla="*/ 13507 w 479820"/>
                    <a:gd name="connsiteY96" fmla="*/ 291446 h 788201"/>
                    <a:gd name="connsiteX97" fmla="*/ 10078 w 479820"/>
                    <a:gd name="connsiteY97" fmla="*/ 304819 h 788201"/>
                    <a:gd name="connsiteX98" fmla="*/ 9486 w 479820"/>
                    <a:gd name="connsiteY98" fmla="*/ 307687 h 788201"/>
                    <a:gd name="connsiteX99" fmla="*/ 5028 w 479820"/>
                    <a:gd name="connsiteY99" fmla="*/ 330942 h 788201"/>
                    <a:gd name="connsiteX100" fmla="*/ 4654 w 479820"/>
                    <a:gd name="connsiteY100" fmla="*/ 333623 h 788201"/>
                    <a:gd name="connsiteX101" fmla="*/ 2192 w 479820"/>
                    <a:gd name="connsiteY101" fmla="*/ 352607 h 788201"/>
                    <a:gd name="connsiteX102" fmla="*/ 321 w 479820"/>
                    <a:gd name="connsiteY102" fmla="*/ 378324 h 788201"/>
                    <a:gd name="connsiteX103" fmla="*/ 72 w 479820"/>
                    <a:gd name="connsiteY103" fmla="*/ 386087 h 788201"/>
                    <a:gd name="connsiteX104" fmla="*/ 72 w 479820"/>
                    <a:gd name="connsiteY104" fmla="*/ 394409 h 788201"/>
                    <a:gd name="connsiteX105" fmla="*/ 383 w 479820"/>
                    <a:gd name="connsiteY105" fmla="*/ 410058 h 788201"/>
                    <a:gd name="connsiteX106" fmla="*/ 446 w 479820"/>
                    <a:gd name="connsiteY106" fmla="*/ 411991 h 788201"/>
                    <a:gd name="connsiteX107" fmla="*/ 851 w 479820"/>
                    <a:gd name="connsiteY107" fmla="*/ 420127 h 788201"/>
                    <a:gd name="connsiteX108" fmla="*/ 2503 w 479820"/>
                    <a:gd name="connsiteY108" fmla="*/ 438924 h 788201"/>
                    <a:gd name="connsiteX109" fmla="*/ 3906 w 479820"/>
                    <a:gd name="connsiteY109" fmla="*/ 449679 h 788201"/>
                    <a:gd name="connsiteX110" fmla="*/ 6275 w 479820"/>
                    <a:gd name="connsiteY110" fmla="*/ 464454 h 788201"/>
                    <a:gd name="connsiteX111" fmla="*/ 8426 w 479820"/>
                    <a:gd name="connsiteY111" fmla="*/ 475427 h 788201"/>
                    <a:gd name="connsiteX112" fmla="*/ 9517 w 479820"/>
                    <a:gd name="connsiteY112" fmla="*/ 480384 h 788201"/>
                    <a:gd name="connsiteX113" fmla="*/ 16188 w 479820"/>
                    <a:gd name="connsiteY113" fmla="*/ 505852 h 788201"/>
                    <a:gd name="connsiteX114" fmla="*/ 22204 w 479820"/>
                    <a:gd name="connsiteY114" fmla="*/ 524493 h 788201"/>
                    <a:gd name="connsiteX115" fmla="*/ 24013 w 479820"/>
                    <a:gd name="connsiteY115" fmla="*/ 529668 h 788201"/>
                    <a:gd name="connsiteX116" fmla="*/ 24013 w 479820"/>
                    <a:gd name="connsiteY116" fmla="*/ 529762 h 788201"/>
                    <a:gd name="connsiteX117" fmla="*/ 31993 w 479820"/>
                    <a:gd name="connsiteY117" fmla="*/ 549774 h 788201"/>
                    <a:gd name="connsiteX118" fmla="*/ 34331 w 479820"/>
                    <a:gd name="connsiteY118" fmla="*/ 555229 h 788201"/>
                    <a:gd name="connsiteX119" fmla="*/ 34331 w 479820"/>
                    <a:gd name="connsiteY119" fmla="*/ 555323 h 788201"/>
                    <a:gd name="connsiteX120" fmla="*/ 39100 w 479820"/>
                    <a:gd name="connsiteY120" fmla="*/ 565548 h 788201"/>
                    <a:gd name="connsiteX121" fmla="*/ 48732 w 479820"/>
                    <a:gd name="connsiteY121" fmla="*/ 584095 h 788201"/>
                    <a:gd name="connsiteX122" fmla="*/ 52535 w 479820"/>
                    <a:gd name="connsiteY122" fmla="*/ 590735 h 788201"/>
                    <a:gd name="connsiteX123" fmla="*/ 63789 w 479820"/>
                    <a:gd name="connsiteY123" fmla="*/ 609158 h 788201"/>
                    <a:gd name="connsiteX124" fmla="*/ 63945 w 479820"/>
                    <a:gd name="connsiteY124" fmla="*/ 609408 h 788201"/>
                    <a:gd name="connsiteX125" fmla="*/ 81588 w 479820"/>
                    <a:gd name="connsiteY125" fmla="*/ 634097 h 788201"/>
                    <a:gd name="connsiteX126" fmla="*/ 94058 w 479820"/>
                    <a:gd name="connsiteY126" fmla="*/ 649652 h 788201"/>
                    <a:gd name="connsiteX127" fmla="*/ 105560 w 479820"/>
                    <a:gd name="connsiteY127" fmla="*/ 662589 h 788201"/>
                    <a:gd name="connsiteX128" fmla="*/ 106994 w 479820"/>
                    <a:gd name="connsiteY128" fmla="*/ 664085 h 788201"/>
                    <a:gd name="connsiteX129" fmla="*/ 117842 w 479820"/>
                    <a:gd name="connsiteY129" fmla="*/ 675089 h 788201"/>
                    <a:gd name="connsiteX130" fmla="*/ 136359 w 479820"/>
                    <a:gd name="connsiteY130" fmla="*/ 692171 h 788201"/>
                    <a:gd name="connsiteX131" fmla="*/ 136795 w 479820"/>
                    <a:gd name="connsiteY131" fmla="*/ 692577 h 788201"/>
                    <a:gd name="connsiteX132" fmla="*/ 144744 w 479820"/>
                    <a:gd name="connsiteY132" fmla="*/ 699341 h 788201"/>
                    <a:gd name="connsiteX133" fmla="*/ 168966 w 479820"/>
                    <a:gd name="connsiteY133" fmla="*/ 717577 h 788201"/>
                    <a:gd name="connsiteX134" fmla="*/ 178255 w 479820"/>
                    <a:gd name="connsiteY134" fmla="*/ 723905 h 788201"/>
                    <a:gd name="connsiteX135" fmla="*/ 185113 w 479820"/>
                    <a:gd name="connsiteY135" fmla="*/ 728301 h 788201"/>
                    <a:gd name="connsiteX136" fmla="*/ 237888 w 479820"/>
                    <a:gd name="connsiteY136" fmla="*/ 755951 h 788201"/>
                    <a:gd name="connsiteX137" fmla="*/ 251605 w 479820"/>
                    <a:gd name="connsiteY137" fmla="*/ 761624 h 788201"/>
                    <a:gd name="connsiteX138" fmla="*/ 251667 w 479820"/>
                    <a:gd name="connsiteY138" fmla="*/ 761624 h 788201"/>
                    <a:gd name="connsiteX139" fmla="*/ 273145 w 479820"/>
                    <a:gd name="connsiteY139" fmla="*/ 769230 h 788201"/>
                    <a:gd name="connsiteX140" fmla="*/ 276574 w 479820"/>
                    <a:gd name="connsiteY140" fmla="*/ 770384 h 788201"/>
                    <a:gd name="connsiteX141" fmla="*/ 355410 w 479820"/>
                    <a:gd name="connsiteY141" fmla="*/ 786313 h 788201"/>
                    <a:gd name="connsiteX142" fmla="*/ 403977 w 479820"/>
                    <a:gd name="connsiteY142" fmla="*/ 788059 h 788201"/>
                    <a:gd name="connsiteX143" fmla="*/ 405504 w 479820"/>
                    <a:gd name="connsiteY143" fmla="*/ 787996 h 788201"/>
                    <a:gd name="connsiteX144" fmla="*/ 410118 w 479820"/>
                    <a:gd name="connsiteY144" fmla="*/ 787903 h 788201"/>
                    <a:gd name="connsiteX145" fmla="*/ 415168 w 479820"/>
                    <a:gd name="connsiteY145" fmla="*/ 787622 h 788201"/>
                    <a:gd name="connsiteX146" fmla="*/ 429975 w 479820"/>
                    <a:gd name="connsiteY146" fmla="*/ 786625 h 788201"/>
                    <a:gd name="connsiteX147" fmla="*/ 430318 w 479820"/>
                    <a:gd name="connsiteY147" fmla="*/ 786594 h 788201"/>
                    <a:gd name="connsiteX148" fmla="*/ 471964 w 479820"/>
                    <a:gd name="connsiteY148" fmla="*/ 780484 h 788201"/>
                    <a:gd name="connsiteX149" fmla="*/ 439856 w 479820"/>
                    <a:gd name="connsiteY149" fmla="*/ 772005 h 788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479820" h="788201">
                      <a:moveTo>
                        <a:pt x="439856" y="772005"/>
                      </a:moveTo>
                      <a:cubicBezTo>
                        <a:pt x="438703" y="771631"/>
                        <a:pt x="437581" y="771288"/>
                        <a:pt x="436428" y="770851"/>
                      </a:cubicBezTo>
                      <a:cubicBezTo>
                        <a:pt x="429133" y="768576"/>
                        <a:pt x="422026" y="766019"/>
                        <a:pt x="414981" y="763245"/>
                      </a:cubicBezTo>
                      <a:lnTo>
                        <a:pt x="414887" y="763245"/>
                      </a:lnTo>
                      <a:cubicBezTo>
                        <a:pt x="410305" y="761406"/>
                        <a:pt x="405691" y="759598"/>
                        <a:pt x="401171" y="757572"/>
                      </a:cubicBezTo>
                      <a:cubicBezTo>
                        <a:pt x="382873" y="749685"/>
                        <a:pt x="365229" y="740489"/>
                        <a:pt x="348427" y="729953"/>
                      </a:cubicBezTo>
                      <a:cubicBezTo>
                        <a:pt x="346089" y="728488"/>
                        <a:pt x="343783" y="727054"/>
                        <a:pt x="341538" y="725526"/>
                      </a:cubicBezTo>
                      <a:cubicBezTo>
                        <a:pt x="338389" y="723500"/>
                        <a:pt x="335303" y="721349"/>
                        <a:pt x="332248" y="719230"/>
                      </a:cubicBezTo>
                      <a:cubicBezTo>
                        <a:pt x="323956" y="713431"/>
                        <a:pt x="315851" y="707290"/>
                        <a:pt x="308027" y="700993"/>
                      </a:cubicBezTo>
                      <a:cubicBezTo>
                        <a:pt x="305346" y="698749"/>
                        <a:pt x="302665" y="696536"/>
                        <a:pt x="300078" y="694198"/>
                      </a:cubicBezTo>
                      <a:cubicBezTo>
                        <a:pt x="299922" y="694042"/>
                        <a:pt x="299829" y="693979"/>
                        <a:pt x="299673" y="693824"/>
                      </a:cubicBezTo>
                      <a:cubicBezTo>
                        <a:pt x="293313" y="688337"/>
                        <a:pt x="287110" y="682632"/>
                        <a:pt x="281125" y="676741"/>
                      </a:cubicBezTo>
                      <a:cubicBezTo>
                        <a:pt x="277447" y="673094"/>
                        <a:pt x="273830" y="669446"/>
                        <a:pt x="270277" y="665706"/>
                      </a:cubicBezTo>
                      <a:cubicBezTo>
                        <a:pt x="269871" y="665176"/>
                        <a:pt x="269373" y="664770"/>
                        <a:pt x="268843" y="664241"/>
                      </a:cubicBezTo>
                      <a:cubicBezTo>
                        <a:pt x="264978" y="660032"/>
                        <a:pt x="261081" y="655668"/>
                        <a:pt x="257371" y="651304"/>
                      </a:cubicBezTo>
                      <a:cubicBezTo>
                        <a:pt x="253038" y="646223"/>
                        <a:pt x="248861" y="641079"/>
                        <a:pt x="244871" y="635749"/>
                      </a:cubicBezTo>
                      <a:cubicBezTo>
                        <a:pt x="238667" y="627768"/>
                        <a:pt x="232839" y="619539"/>
                        <a:pt x="227259" y="611029"/>
                      </a:cubicBezTo>
                      <a:cubicBezTo>
                        <a:pt x="227165" y="610966"/>
                        <a:pt x="227165" y="610873"/>
                        <a:pt x="227071" y="610811"/>
                      </a:cubicBezTo>
                      <a:cubicBezTo>
                        <a:pt x="223112" y="604732"/>
                        <a:pt x="219403" y="598591"/>
                        <a:pt x="215850" y="592356"/>
                      </a:cubicBezTo>
                      <a:cubicBezTo>
                        <a:pt x="214540" y="590174"/>
                        <a:pt x="213231" y="587961"/>
                        <a:pt x="212015" y="585748"/>
                      </a:cubicBezTo>
                      <a:cubicBezTo>
                        <a:pt x="208617" y="579607"/>
                        <a:pt x="205469" y="573435"/>
                        <a:pt x="202383" y="567169"/>
                      </a:cubicBezTo>
                      <a:cubicBezTo>
                        <a:pt x="200793" y="563771"/>
                        <a:pt x="199203" y="560373"/>
                        <a:pt x="197613" y="556944"/>
                      </a:cubicBezTo>
                      <a:lnTo>
                        <a:pt x="197613" y="556882"/>
                      </a:lnTo>
                      <a:cubicBezTo>
                        <a:pt x="196803" y="555043"/>
                        <a:pt x="196023" y="553235"/>
                        <a:pt x="195306" y="551395"/>
                      </a:cubicBezTo>
                      <a:cubicBezTo>
                        <a:pt x="192439" y="544912"/>
                        <a:pt x="189758" y="538209"/>
                        <a:pt x="187295" y="531383"/>
                      </a:cubicBezTo>
                      <a:lnTo>
                        <a:pt x="187295" y="531289"/>
                      </a:lnTo>
                      <a:cubicBezTo>
                        <a:pt x="186672" y="529543"/>
                        <a:pt x="186048" y="527891"/>
                        <a:pt x="185487" y="526114"/>
                      </a:cubicBezTo>
                      <a:cubicBezTo>
                        <a:pt x="183305" y="520005"/>
                        <a:pt x="181279" y="513801"/>
                        <a:pt x="179471" y="507504"/>
                      </a:cubicBezTo>
                      <a:cubicBezTo>
                        <a:pt x="176884" y="499119"/>
                        <a:pt x="174671" y="490640"/>
                        <a:pt x="172800" y="482005"/>
                      </a:cubicBezTo>
                      <a:cubicBezTo>
                        <a:pt x="172425" y="480353"/>
                        <a:pt x="172021" y="478732"/>
                        <a:pt x="171709" y="477048"/>
                      </a:cubicBezTo>
                      <a:cubicBezTo>
                        <a:pt x="170929" y="473463"/>
                        <a:pt x="170212" y="469785"/>
                        <a:pt x="169589" y="466076"/>
                      </a:cubicBezTo>
                      <a:cubicBezTo>
                        <a:pt x="168654" y="461213"/>
                        <a:pt x="167874" y="456225"/>
                        <a:pt x="167220" y="451331"/>
                      </a:cubicBezTo>
                      <a:cubicBezTo>
                        <a:pt x="166659" y="447808"/>
                        <a:pt x="166191" y="444192"/>
                        <a:pt x="165786" y="440576"/>
                      </a:cubicBezTo>
                      <a:cubicBezTo>
                        <a:pt x="165069" y="434404"/>
                        <a:pt x="164571" y="428107"/>
                        <a:pt x="164165" y="421748"/>
                      </a:cubicBezTo>
                      <a:cubicBezTo>
                        <a:pt x="163978" y="419098"/>
                        <a:pt x="163853" y="416355"/>
                        <a:pt x="163729" y="413612"/>
                      </a:cubicBezTo>
                      <a:lnTo>
                        <a:pt x="163666" y="411679"/>
                      </a:lnTo>
                      <a:cubicBezTo>
                        <a:pt x="163448" y="406442"/>
                        <a:pt x="163323" y="401205"/>
                        <a:pt x="163354" y="396031"/>
                      </a:cubicBezTo>
                      <a:cubicBezTo>
                        <a:pt x="163230" y="393225"/>
                        <a:pt x="163292" y="390482"/>
                        <a:pt x="163354" y="387738"/>
                      </a:cubicBezTo>
                      <a:cubicBezTo>
                        <a:pt x="163417" y="385151"/>
                        <a:pt x="163448" y="382564"/>
                        <a:pt x="163604" y="379976"/>
                      </a:cubicBezTo>
                      <a:cubicBezTo>
                        <a:pt x="163884" y="371310"/>
                        <a:pt x="164508" y="362738"/>
                        <a:pt x="165474" y="354228"/>
                      </a:cubicBezTo>
                      <a:cubicBezTo>
                        <a:pt x="166098" y="347838"/>
                        <a:pt x="166877" y="341509"/>
                        <a:pt x="167937" y="335244"/>
                      </a:cubicBezTo>
                      <a:cubicBezTo>
                        <a:pt x="168062" y="334340"/>
                        <a:pt x="168155" y="333467"/>
                        <a:pt x="168311" y="332563"/>
                      </a:cubicBezTo>
                      <a:cubicBezTo>
                        <a:pt x="169589" y="324770"/>
                        <a:pt x="171054" y="316977"/>
                        <a:pt x="172769" y="309308"/>
                      </a:cubicBezTo>
                      <a:cubicBezTo>
                        <a:pt x="172956" y="308342"/>
                        <a:pt x="173174" y="307437"/>
                        <a:pt x="173392" y="306471"/>
                      </a:cubicBezTo>
                      <a:cubicBezTo>
                        <a:pt x="174390" y="301982"/>
                        <a:pt x="175512" y="297494"/>
                        <a:pt x="176790" y="293098"/>
                      </a:cubicBezTo>
                      <a:cubicBezTo>
                        <a:pt x="178037" y="288204"/>
                        <a:pt x="179471" y="283372"/>
                        <a:pt x="180967" y="278634"/>
                      </a:cubicBezTo>
                      <a:cubicBezTo>
                        <a:pt x="182183" y="274706"/>
                        <a:pt x="183398" y="270872"/>
                        <a:pt x="184770" y="267100"/>
                      </a:cubicBezTo>
                      <a:cubicBezTo>
                        <a:pt x="186516" y="262113"/>
                        <a:pt x="188324" y="257187"/>
                        <a:pt x="190226" y="252293"/>
                      </a:cubicBezTo>
                      <a:cubicBezTo>
                        <a:pt x="190818" y="250797"/>
                        <a:pt x="191410" y="249394"/>
                        <a:pt x="192064" y="247929"/>
                      </a:cubicBezTo>
                      <a:cubicBezTo>
                        <a:pt x="195587" y="238982"/>
                        <a:pt x="199515" y="230285"/>
                        <a:pt x="203754" y="221712"/>
                      </a:cubicBezTo>
                      <a:cubicBezTo>
                        <a:pt x="206435" y="216195"/>
                        <a:pt x="209303" y="210678"/>
                        <a:pt x="212295" y="205316"/>
                      </a:cubicBezTo>
                      <a:cubicBezTo>
                        <a:pt x="213948" y="202261"/>
                        <a:pt x="215694" y="199268"/>
                        <a:pt x="217439" y="196307"/>
                      </a:cubicBezTo>
                      <a:cubicBezTo>
                        <a:pt x="220899" y="190447"/>
                        <a:pt x="224453" y="184648"/>
                        <a:pt x="228256" y="179006"/>
                      </a:cubicBezTo>
                      <a:cubicBezTo>
                        <a:pt x="230251" y="175858"/>
                        <a:pt x="232371" y="172709"/>
                        <a:pt x="234584" y="169623"/>
                      </a:cubicBezTo>
                      <a:cubicBezTo>
                        <a:pt x="236954" y="166225"/>
                        <a:pt x="239416" y="162890"/>
                        <a:pt x="241941" y="159554"/>
                      </a:cubicBezTo>
                      <a:cubicBezTo>
                        <a:pt x="247209" y="152478"/>
                        <a:pt x="252758" y="145558"/>
                        <a:pt x="258462" y="138887"/>
                      </a:cubicBezTo>
                      <a:cubicBezTo>
                        <a:pt x="260146" y="136860"/>
                        <a:pt x="261923" y="134865"/>
                        <a:pt x="263762" y="132933"/>
                      </a:cubicBezTo>
                      <a:cubicBezTo>
                        <a:pt x="266785" y="129504"/>
                        <a:pt x="269965" y="126137"/>
                        <a:pt x="273145" y="122801"/>
                      </a:cubicBezTo>
                      <a:cubicBezTo>
                        <a:pt x="275203" y="120526"/>
                        <a:pt x="277322" y="118437"/>
                        <a:pt x="279473" y="116224"/>
                      </a:cubicBezTo>
                      <a:lnTo>
                        <a:pt x="283899" y="111953"/>
                      </a:lnTo>
                      <a:lnTo>
                        <a:pt x="283899" y="111860"/>
                      </a:lnTo>
                      <a:cubicBezTo>
                        <a:pt x="286705" y="109179"/>
                        <a:pt x="289510" y="106561"/>
                        <a:pt x="292379" y="104004"/>
                      </a:cubicBezTo>
                      <a:cubicBezTo>
                        <a:pt x="297896" y="98954"/>
                        <a:pt x="303601" y="94123"/>
                        <a:pt x="309399" y="89353"/>
                      </a:cubicBezTo>
                      <a:cubicBezTo>
                        <a:pt x="318065" y="82308"/>
                        <a:pt x="326980" y="75668"/>
                        <a:pt x="336269" y="69403"/>
                      </a:cubicBezTo>
                      <a:cubicBezTo>
                        <a:pt x="344281" y="63916"/>
                        <a:pt x="352542" y="58742"/>
                        <a:pt x="361052" y="53879"/>
                      </a:cubicBezTo>
                      <a:cubicBezTo>
                        <a:pt x="368534" y="49608"/>
                        <a:pt x="376140" y="45525"/>
                        <a:pt x="383902" y="41721"/>
                      </a:cubicBezTo>
                      <a:cubicBezTo>
                        <a:pt x="396246" y="35674"/>
                        <a:pt x="408840" y="30219"/>
                        <a:pt x="421901" y="25512"/>
                      </a:cubicBezTo>
                      <a:cubicBezTo>
                        <a:pt x="440542" y="18653"/>
                        <a:pt x="459901" y="13292"/>
                        <a:pt x="479820" y="9333"/>
                      </a:cubicBezTo>
                      <a:cubicBezTo>
                        <a:pt x="447245" y="2101"/>
                        <a:pt x="413204" y="-1079"/>
                        <a:pt x="378290" y="324"/>
                      </a:cubicBezTo>
                      <a:cubicBezTo>
                        <a:pt x="370403" y="636"/>
                        <a:pt x="362673" y="1197"/>
                        <a:pt x="355036" y="1914"/>
                      </a:cubicBezTo>
                      <a:cubicBezTo>
                        <a:pt x="348209" y="2506"/>
                        <a:pt x="341289" y="3441"/>
                        <a:pt x="334555" y="4501"/>
                      </a:cubicBezTo>
                      <a:cubicBezTo>
                        <a:pt x="334337" y="4532"/>
                        <a:pt x="333994" y="4626"/>
                        <a:pt x="333776" y="4626"/>
                      </a:cubicBezTo>
                      <a:cubicBezTo>
                        <a:pt x="330378" y="5062"/>
                        <a:pt x="327199" y="5623"/>
                        <a:pt x="323894" y="6215"/>
                      </a:cubicBezTo>
                      <a:lnTo>
                        <a:pt x="323832" y="6215"/>
                      </a:lnTo>
                      <a:cubicBezTo>
                        <a:pt x="301325" y="10299"/>
                        <a:pt x="279504" y="16160"/>
                        <a:pt x="258587" y="23890"/>
                      </a:cubicBezTo>
                      <a:cubicBezTo>
                        <a:pt x="245557" y="28598"/>
                        <a:pt x="232932" y="34022"/>
                        <a:pt x="220588" y="40100"/>
                      </a:cubicBezTo>
                      <a:cubicBezTo>
                        <a:pt x="212857" y="43872"/>
                        <a:pt x="205282" y="47987"/>
                        <a:pt x="197769" y="52226"/>
                      </a:cubicBezTo>
                      <a:cubicBezTo>
                        <a:pt x="189259" y="57121"/>
                        <a:pt x="180998" y="62295"/>
                        <a:pt x="172987" y="67782"/>
                      </a:cubicBezTo>
                      <a:cubicBezTo>
                        <a:pt x="163698" y="74047"/>
                        <a:pt x="154782" y="80687"/>
                        <a:pt x="146116" y="87732"/>
                      </a:cubicBezTo>
                      <a:cubicBezTo>
                        <a:pt x="140318" y="92502"/>
                        <a:pt x="134613" y="97334"/>
                        <a:pt x="129096" y="102384"/>
                      </a:cubicBezTo>
                      <a:cubicBezTo>
                        <a:pt x="126228" y="104908"/>
                        <a:pt x="123422" y="107527"/>
                        <a:pt x="120617" y="110239"/>
                      </a:cubicBezTo>
                      <a:lnTo>
                        <a:pt x="120617" y="110301"/>
                      </a:lnTo>
                      <a:lnTo>
                        <a:pt x="116190" y="114603"/>
                      </a:lnTo>
                      <a:cubicBezTo>
                        <a:pt x="114039" y="116785"/>
                        <a:pt x="111951" y="118905"/>
                        <a:pt x="109831" y="121149"/>
                      </a:cubicBezTo>
                      <a:cubicBezTo>
                        <a:pt x="106683" y="124516"/>
                        <a:pt x="103503" y="127883"/>
                        <a:pt x="100479" y="131312"/>
                      </a:cubicBezTo>
                      <a:cubicBezTo>
                        <a:pt x="98640" y="133244"/>
                        <a:pt x="96863" y="135239"/>
                        <a:pt x="95149" y="137234"/>
                      </a:cubicBezTo>
                      <a:cubicBezTo>
                        <a:pt x="89475" y="143937"/>
                        <a:pt x="83926" y="150857"/>
                        <a:pt x="78658" y="157933"/>
                      </a:cubicBezTo>
                      <a:cubicBezTo>
                        <a:pt x="76133" y="161269"/>
                        <a:pt x="73670" y="164604"/>
                        <a:pt x="71301" y="168002"/>
                      </a:cubicBezTo>
                      <a:cubicBezTo>
                        <a:pt x="69088" y="171057"/>
                        <a:pt x="66969" y="174205"/>
                        <a:pt x="65004" y="177354"/>
                      </a:cubicBezTo>
                      <a:cubicBezTo>
                        <a:pt x="61170" y="183027"/>
                        <a:pt x="57617" y="188794"/>
                        <a:pt x="54156" y="194686"/>
                      </a:cubicBezTo>
                      <a:cubicBezTo>
                        <a:pt x="52410" y="197647"/>
                        <a:pt x="50665" y="200609"/>
                        <a:pt x="49013" y="203664"/>
                      </a:cubicBezTo>
                      <a:cubicBezTo>
                        <a:pt x="46021" y="209057"/>
                        <a:pt x="43183" y="214574"/>
                        <a:pt x="40472" y="220092"/>
                      </a:cubicBezTo>
                      <a:cubicBezTo>
                        <a:pt x="36232" y="228633"/>
                        <a:pt x="32304" y="237361"/>
                        <a:pt x="28782" y="246308"/>
                      </a:cubicBezTo>
                      <a:cubicBezTo>
                        <a:pt x="28128" y="247773"/>
                        <a:pt x="27535" y="249176"/>
                        <a:pt x="26943" y="250641"/>
                      </a:cubicBezTo>
                      <a:cubicBezTo>
                        <a:pt x="25041" y="255566"/>
                        <a:pt x="23233" y="260492"/>
                        <a:pt x="21487" y="265479"/>
                      </a:cubicBezTo>
                      <a:cubicBezTo>
                        <a:pt x="20116" y="269251"/>
                        <a:pt x="18900" y="273085"/>
                        <a:pt x="17684" y="277013"/>
                      </a:cubicBezTo>
                      <a:cubicBezTo>
                        <a:pt x="16188" y="281751"/>
                        <a:pt x="14754" y="286583"/>
                        <a:pt x="13507" y="291446"/>
                      </a:cubicBezTo>
                      <a:cubicBezTo>
                        <a:pt x="12229" y="295873"/>
                        <a:pt x="11138" y="300362"/>
                        <a:pt x="10078" y="304819"/>
                      </a:cubicBezTo>
                      <a:cubicBezTo>
                        <a:pt x="9891" y="305817"/>
                        <a:pt x="9673" y="306721"/>
                        <a:pt x="9486" y="307687"/>
                      </a:cubicBezTo>
                      <a:cubicBezTo>
                        <a:pt x="7772" y="315324"/>
                        <a:pt x="6307" y="323149"/>
                        <a:pt x="5028" y="330942"/>
                      </a:cubicBezTo>
                      <a:cubicBezTo>
                        <a:pt x="4903" y="331846"/>
                        <a:pt x="4779" y="332719"/>
                        <a:pt x="4654" y="333623"/>
                      </a:cubicBezTo>
                      <a:cubicBezTo>
                        <a:pt x="3594" y="339888"/>
                        <a:pt x="2815" y="346217"/>
                        <a:pt x="2192" y="352607"/>
                      </a:cubicBezTo>
                      <a:cubicBezTo>
                        <a:pt x="1225" y="361117"/>
                        <a:pt x="602" y="369690"/>
                        <a:pt x="321" y="378324"/>
                      </a:cubicBezTo>
                      <a:cubicBezTo>
                        <a:pt x="165" y="380943"/>
                        <a:pt x="103" y="383499"/>
                        <a:pt x="72" y="386087"/>
                      </a:cubicBezTo>
                      <a:cubicBezTo>
                        <a:pt x="10" y="388829"/>
                        <a:pt x="-53" y="391573"/>
                        <a:pt x="72" y="394409"/>
                      </a:cubicBezTo>
                      <a:cubicBezTo>
                        <a:pt x="41" y="399584"/>
                        <a:pt x="165" y="404821"/>
                        <a:pt x="383" y="410058"/>
                      </a:cubicBezTo>
                      <a:lnTo>
                        <a:pt x="446" y="411991"/>
                      </a:lnTo>
                      <a:cubicBezTo>
                        <a:pt x="571" y="414734"/>
                        <a:pt x="664" y="417446"/>
                        <a:pt x="851" y="420127"/>
                      </a:cubicBezTo>
                      <a:cubicBezTo>
                        <a:pt x="1287" y="426486"/>
                        <a:pt x="1786" y="432752"/>
                        <a:pt x="2503" y="438924"/>
                      </a:cubicBezTo>
                      <a:cubicBezTo>
                        <a:pt x="2909" y="442540"/>
                        <a:pt x="3376" y="446156"/>
                        <a:pt x="3906" y="449679"/>
                      </a:cubicBezTo>
                      <a:cubicBezTo>
                        <a:pt x="4592" y="454604"/>
                        <a:pt x="5371" y="459561"/>
                        <a:pt x="6275" y="464454"/>
                      </a:cubicBezTo>
                      <a:cubicBezTo>
                        <a:pt x="6930" y="468133"/>
                        <a:pt x="7647" y="471812"/>
                        <a:pt x="8426" y="475427"/>
                      </a:cubicBezTo>
                      <a:cubicBezTo>
                        <a:pt x="8737" y="477111"/>
                        <a:pt x="9112" y="478701"/>
                        <a:pt x="9517" y="480384"/>
                      </a:cubicBezTo>
                      <a:cubicBezTo>
                        <a:pt x="11387" y="489019"/>
                        <a:pt x="13601" y="497498"/>
                        <a:pt x="16188" y="505852"/>
                      </a:cubicBezTo>
                      <a:cubicBezTo>
                        <a:pt x="17965" y="512149"/>
                        <a:pt x="19991" y="518352"/>
                        <a:pt x="22204" y="524493"/>
                      </a:cubicBezTo>
                      <a:cubicBezTo>
                        <a:pt x="22735" y="526239"/>
                        <a:pt x="23389" y="527923"/>
                        <a:pt x="24013" y="529668"/>
                      </a:cubicBezTo>
                      <a:lnTo>
                        <a:pt x="24013" y="529762"/>
                      </a:lnTo>
                      <a:cubicBezTo>
                        <a:pt x="26475" y="536588"/>
                        <a:pt x="29156" y="543259"/>
                        <a:pt x="31993" y="549774"/>
                      </a:cubicBezTo>
                      <a:cubicBezTo>
                        <a:pt x="32710" y="551583"/>
                        <a:pt x="33520" y="553422"/>
                        <a:pt x="34331" y="555229"/>
                      </a:cubicBezTo>
                      <a:lnTo>
                        <a:pt x="34331" y="555323"/>
                      </a:lnTo>
                      <a:cubicBezTo>
                        <a:pt x="35921" y="558721"/>
                        <a:pt x="37511" y="562119"/>
                        <a:pt x="39100" y="565548"/>
                      </a:cubicBezTo>
                      <a:cubicBezTo>
                        <a:pt x="42186" y="571782"/>
                        <a:pt x="45335" y="577955"/>
                        <a:pt x="48732" y="584095"/>
                      </a:cubicBezTo>
                      <a:cubicBezTo>
                        <a:pt x="49948" y="586309"/>
                        <a:pt x="51257" y="588522"/>
                        <a:pt x="52535" y="590735"/>
                      </a:cubicBezTo>
                      <a:cubicBezTo>
                        <a:pt x="56089" y="596970"/>
                        <a:pt x="59830" y="603111"/>
                        <a:pt x="63789" y="609158"/>
                      </a:cubicBezTo>
                      <a:cubicBezTo>
                        <a:pt x="63851" y="609252"/>
                        <a:pt x="63851" y="609314"/>
                        <a:pt x="63945" y="609408"/>
                      </a:cubicBezTo>
                      <a:cubicBezTo>
                        <a:pt x="69555" y="617887"/>
                        <a:pt x="75354" y="626117"/>
                        <a:pt x="81588" y="634097"/>
                      </a:cubicBezTo>
                      <a:cubicBezTo>
                        <a:pt x="85579" y="639427"/>
                        <a:pt x="89756" y="644602"/>
                        <a:pt x="94058" y="649652"/>
                      </a:cubicBezTo>
                      <a:cubicBezTo>
                        <a:pt x="97798" y="654047"/>
                        <a:pt x="101695" y="658412"/>
                        <a:pt x="105560" y="662589"/>
                      </a:cubicBezTo>
                      <a:cubicBezTo>
                        <a:pt x="106059" y="663149"/>
                        <a:pt x="106558" y="663524"/>
                        <a:pt x="106994" y="664085"/>
                      </a:cubicBezTo>
                      <a:cubicBezTo>
                        <a:pt x="110517" y="667795"/>
                        <a:pt x="114164" y="671441"/>
                        <a:pt x="117842" y="675089"/>
                      </a:cubicBezTo>
                      <a:cubicBezTo>
                        <a:pt x="123796" y="680981"/>
                        <a:pt x="130000" y="686716"/>
                        <a:pt x="136359" y="692171"/>
                      </a:cubicBezTo>
                      <a:cubicBezTo>
                        <a:pt x="136546" y="692327"/>
                        <a:pt x="136639" y="692421"/>
                        <a:pt x="136795" y="692577"/>
                      </a:cubicBezTo>
                      <a:cubicBezTo>
                        <a:pt x="139383" y="694883"/>
                        <a:pt x="142063" y="697128"/>
                        <a:pt x="144744" y="699341"/>
                      </a:cubicBezTo>
                      <a:cubicBezTo>
                        <a:pt x="152569" y="705638"/>
                        <a:pt x="160643" y="711779"/>
                        <a:pt x="168966" y="717577"/>
                      </a:cubicBezTo>
                      <a:cubicBezTo>
                        <a:pt x="172021" y="719728"/>
                        <a:pt x="175107" y="721848"/>
                        <a:pt x="178255" y="723905"/>
                      </a:cubicBezTo>
                      <a:cubicBezTo>
                        <a:pt x="180499" y="725433"/>
                        <a:pt x="182806" y="726867"/>
                        <a:pt x="185113" y="728301"/>
                      </a:cubicBezTo>
                      <a:cubicBezTo>
                        <a:pt x="201947" y="738837"/>
                        <a:pt x="219590" y="748064"/>
                        <a:pt x="237888" y="755951"/>
                      </a:cubicBezTo>
                      <a:cubicBezTo>
                        <a:pt x="242409" y="757946"/>
                        <a:pt x="246991" y="759785"/>
                        <a:pt x="251605" y="761624"/>
                      </a:cubicBezTo>
                      <a:lnTo>
                        <a:pt x="251667" y="761624"/>
                      </a:lnTo>
                      <a:cubicBezTo>
                        <a:pt x="258743" y="764399"/>
                        <a:pt x="265851" y="766924"/>
                        <a:pt x="273145" y="769230"/>
                      </a:cubicBezTo>
                      <a:cubicBezTo>
                        <a:pt x="274267" y="769667"/>
                        <a:pt x="275420" y="770010"/>
                        <a:pt x="276574" y="770384"/>
                      </a:cubicBezTo>
                      <a:cubicBezTo>
                        <a:pt x="301823" y="778302"/>
                        <a:pt x="328258" y="783788"/>
                        <a:pt x="355410" y="786313"/>
                      </a:cubicBezTo>
                      <a:cubicBezTo>
                        <a:pt x="371370" y="787934"/>
                        <a:pt x="387456" y="788495"/>
                        <a:pt x="403977" y="788059"/>
                      </a:cubicBezTo>
                      <a:cubicBezTo>
                        <a:pt x="404476" y="788121"/>
                        <a:pt x="404943" y="788121"/>
                        <a:pt x="405504" y="787996"/>
                      </a:cubicBezTo>
                      <a:cubicBezTo>
                        <a:pt x="407063" y="788028"/>
                        <a:pt x="408590" y="787965"/>
                        <a:pt x="410118" y="787903"/>
                      </a:cubicBezTo>
                      <a:cubicBezTo>
                        <a:pt x="411801" y="787840"/>
                        <a:pt x="413484" y="787778"/>
                        <a:pt x="415168" y="787622"/>
                      </a:cubicBezTo>
                      <a:cubicBezTo>
                        <a:pt x="420187" y="787404"/>
                        <a:pt x="425081" y="787061"/>
                        <a:pt x="429975" y="786625"/>
                      </a:cubicBezTo>
                      <a:lnTo>
                        <a:pt x="430318" y="786594"/>
                      </a:lnTo>
                      <a:cubicBezTo>
                        <a:pt x="444439" y="785316"/>
                        <a:pt x="458342" y="783227"/>
                        <a:pt x="471964" y="780484"/>
                      </a:cubicBezTo>
                      <a:cubicBezTo>
                        <a:pt x="461116" y="778052"/>
                        <a:pt x="450362" y="775309"/>
                        <a:pt x="439856" y="772005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53" name="Hình tự do: Hình 1052">
              <a:extLst>
                <a:ext uri="{FF2B5EF4-FFF2-40B4-BE49-F238E27FC236}">
                  <a16:creationId xmlns:a16="http://schemas.microsoft.com/office/drawing/2014/main" id="{9C73E4B8-2A1E-EC66-0CFB-CDE64A833FB1}"/>
                </a:ext>
              </a:extLst>
            </p:cNvPr>
            <p:cNvSpPr/>
            <p:nvPr/>
          </p:nvSpPr>
          <p:spPr>
            <a:xfrm>
              <a:off x="13716570" y="5035312"/>
              <a:ext cx="219486" cy="137992"/>
            </a:xfrm>
            <a:custGeom>
              <a:avLst/>
              <a:gdLst>
                <a:gd name="connsiteX0" fmla="*/ 0 w 219486"/>
                <a:gd name="connsiteY0" fmla="*/ 89858 h 137992"/>
                <a:gd name="connsiteX1" fmla="*/ 29864 w 219486"/>
                <a:gd name="connsiteY1" fmla="*/ 91261 h 137992"/>
                <a:gd name="connsiteX2" fmla="*/ 80207 w 219486"/>
                <a:gd name="connsiteY2" fmla="*/ 56098 h 137992"/>
                <a:gd name="connsiteX3" fmla="*/ 44826 w 219486"/>
                <a:gd name="connsiteY3" fmla="*/ 102639 h 137992"/>
                <a:gd name="connsiteX4" fmla="*/ 55955 w 219486"/>
                <a:gd name="connsiteY4" fmla="*/ 115919 h 137992"/>
                <a:gd name="connsiteX5" fmla="*/ 71604 w 219486"/>
                <a:gd name="connsiteY5" fmla="*/ 130227 h 137992"/>
                <a:gd name="connsiteX6" fmla="*/ 94827 w 219486"/>
                <a:gd name="connsiteY6" fmla="*/ 135277 h 137992"/>
                <a:gd name="connsiteX7" fmla="*/ 182298 w 219486"/>
                <a:gd name="connsiteY7" fmla="*/ 80288 h 137992"/>
                <a:gd name="connsiteX8" fmla="*/ 219487 w 219486"/>
                <a:gd name="connsiteY8" fmla="*/ 43567 h 137992"/>
                <a:gd name="connsiteX9" fmla="*/ 160664 w 219486"/>
                <a:gd name="connsiteY9" fmla="*/ 19 h 137992"/>
                <a:gd name="connsiteX10" fmla="*/ 78088 w 219486"/>
                <a:gd name="connsiteY10" fmla="*/ 20094 h 137992"/>
                <a:gd name="connsiteX11" fmla="*/ 0 w 219486"/>
                <a:gd name="connsiteY11" fmla="*/ 89858 h 13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486" h="137992">
                  <a:moveTo>
                    <a:pt x="0" y="89858"/>
                  </a:moveTo>
                  <a:cubicBezTo>
                    <a:pt x="0" y="89858"/>
                    <a:pt x="18828" y="98213"/>
                    <a:pt x="29864" y="91261"/>
                  </a:cubicBezTo>
                  <a:cubicBezTo>
                    <a:pt x="39464" y="85307"/>
                    <a:pt x="71822" y="62083"/>
                    <a:pt x="80207" y="56098"/>
                  </a:cubicBezTo>
                  <a:cubicBezTo>
                    <a:pt x="69078" y="68037"/>
                    <a:pt x="43642" y="93630"/>
                    <a:pt x="44826" y="102639"/>
                  </a:cubicBezTo>
                  <a:cubicBezTo>
                    <a:pt x="46541" y="115014"/>
                    <a:pt x="55955" y="115919"/>
                    <a:pt x="55955" y="115919"/>
                  </a:cubicBezTo>
                  <a:cubicBezTo>
                    <a:pt x="55955" y="115919"/>
                    <a:pt x="59509" y="130320"/>
                    <a:pt x="71604" y="130227"/>
                  </a:cubicBezTo>
                  <a:cubicBezTo>
                    <a:pt x="71604" y="130227"/>
                    <a:pt x="75875" y="143569"/>
                    <a:pt x="94827" y="135277"/>
                  </a:cubicBezTo>
                  <a:cubicBezTo>
                    <a:pt x="99722" y="133095"/>
                    <a:pt x="149348" y="102982"/>
                    <a:pt x="182298" y="80288"/>
                  </a:cubicBezTo>
                  <a:cubicBezTo>
                    <a:pt x="196699" y="70313"/>
                    <a:pt x="209262" y="57875"/>
                    <a:pt x="219487" y="43567"/>
                  </a:cubicBezTo>
                  <a:cubicBezTo>
                    <a:pt x="219487" y="43567"/>
                    <a:pt x="160882" y="-1042"/>
                    <a:pt x="160664" y="19"/>
                  </a:cubicBezTo>
                  <a:cubicBezTo>
                    <a:pt x="135165" y="4133"/>
                    <a:pt x="100251" y="10835"/>
                    <a:pt x="78088" y="20094"/>
                  </a:cubicBezTo>
                  <a:cubicBezTo>
                    <a:pt x="39714" y="35960"/>
                    <a:pt x="0" y="89858"/>
                    <a:pt x="0" y="89858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90" name="Đồ họa 3">
            <a:extLst>
              <a:ext uri="{FF2B5EF4-FFF2-40B4-BE49-F238E27FC236}">
                <a16:creationId xmlns:a16="http://schemas.microsoft.com/office/drawing/2014/main" id="{087A2AB9-C4C7-0C60-4DCC-01D26E7722DD}"/>
              </a:ext>
            </a:extLst>
          </p:cNvPr>
          <p:cNvGrpSpPr/>
          <p:nvPr/>
        </p:nvGrpSpPr>
        <p:grpSpPr>
          <a:xfrm>
            <a:off x="16382231" y="-5246737"/>
            <a:ext cx="1331418" cy="1112787"/>
            <a:chOff x="12219312" y="5090023"/>
            <a:chExt cx="1331418" cy="1112787"/>
          </a:xfrm>
        </p:grpSpPr>
        <p:grpSp>
          <p:nvGrpSpPr>
            <p:cNvPr id="1292" name="Đồ họa 3">
              <a:extLst>
                <a:ext uri="{FF2B5EF4-FFF2-40B4-BE49-F238E27FC236}">
                  <a16:creationId xmlns:a16="http://schemas.microsoft.com/office/drawing/2014/main" id="{0440FE71-CFD8-5E6F-5ADC-3C92AFEF6D70}"/>
                </a:ext>
              </a:extLst>
            </p:cNvPr>
            <p:cNvGrpSpPr/>
            <p:nvPr/>
          </p:nvGrpSpPr>
          <p:grpSpPr>
            <a:xfrm>
              <a:off x="12529840" y="5090023"/>
              <a:ext cx="710393" cy="528107"/>
              <a:chOff x="12529840" y="5090023"/>
              <a:chExt cx="710393" cy="528107"/>
            </a:xfrm>
            <a:solidFill>
              <a:srgbClr val="615370"/>
            </a:solidFill>
          </p:grpSpPr>
          <p:sp>
            <p:nvSpPr>
              <p:cNvPr id="1299" name="Hình tự do: Hình 1298">
                <a:extLst>
                  <a:ext uri="{FF2B5EF4-FFF2-40B4-BE49-F238E27FC236}">
                    <a16:creationId xmlns:a16="http://schemas.microsoft.com/office/drawing/2014/main" id="{2D21273E-F0AE-1B40-049B-19EDABCB40E7}"/>
                  </a:ext>
                </a:extLst>
              </p:cNvPr>
              <p:cNvSpPr/>
              <p:nvPr/>
            </p:nvSpPr>
            <p:spPr>
              <a:xfrm>
                <a:off x="12529840" y="5090023"/>
                <a:ext cx="320142" cy="528107"/>
              </a:xfrm>
              <a:custGeom>
                <a:avLst/>
                <a:gdLst>
                  <a:gd name="connsiteX0" fmla="*/ 77323 w 320142"/>
                  <a:gd name="connsiteY0" fmla="*/ 526460 h 528107"/>
                  <a:gd name="connsiteX1" fmla="*/ 9865 w 320142"/>
                  <a:gd name="connsiteY1" fmla="*/ 494570 h 528107"/>
                  <a:gd name="connsiteX2" fmla="*/ 1667 w 320142"/>
                  <a:gd name="connsiteY2" fmla="*/ 471658 h 528107"/>
                  <a:gd name="connsiteX3" fmla="*/ 219907 w 320142"/>
                  <a:gd name="connsiteY3" fmla="*/ 9866 h 528107"/>
                  <a:gd name="connsiteX4" fmla="*/ 242819 w 320142"/>
                  <a:gd name="connsiteY4" fmla="*/ 1667 h 528107"/>
                  <a:gd name="connsiteX5" fmla="*/ 310277 w 320142"/>
                  <a:gd name="connsiteY5" fmla="*/ 33526 h 528107"/>
                  <a:gd name="connsiteX6" fmla="*/ 318475 w 320142"/>
                  <a:gd name="connsiteY6" fmla="*/ 56469 h 528107"/>
                  <a:gd name="connsiteX7" fmla="*/ 100235 w 320142"/>
                  <a:gd name="connsiteY7" fmla="*/ 518230 h 528107"/>
                  <a:gd name="connsiteX8" fmla="*/ 77323 w 320142"/>
                  <a:gd name="connsiteY8" fmla="*/ 526460 h 52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0142" h="528107">
                    <a:moveTo>
                      <a:pt x="77323" y="526460"/>
                    </a:moveTo>
                    <a:lnTo>
                      <a:pt x="9865" y="494570"/>
                    </a:lnTo>
                    <a:cubicBezTo>
                      <a:pt x="1262" y="490518"/>
                      <a:pt x="-2416" y="480231"/>
                      <a:pt x="1667" y="471658"/>
                    </a:cubicBezTo>
                    <a:lnTo>
                      <a:pt x="219907" y="9866"/>
                    </a:lnTo>
                    <a:cubicBezTo>
                      <a:pt x="223960" y="1262"/>
                      <a:pt x="234247" y="-2417"/>
                      <a:pt x="242819" y="1667"/>
                    </a:cubicBezTo>
                    <a:lnTo>
                      <a:pt x="310277" y="33526"/>
                    </a:lnTo>
                    <a:cubicBezTo>
                      <a:pt x="318881" y="37609"/>
                      <a:pt x="322559" y="47865"/>
                      <a:pt x="318475" y="56469"/>
                    </a:cubicBezTo>
                    <a:lnTo>
                      <a:pt x="100235" y="518230"/>
                    </a:lnTo>
                    <a:cubicBezTo>
                      <a:pt x="96183" y="526834"/>
                      <a:pt x="85927" y="530513"/>
                      <a:pt x="77323" y="526460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0" name="Hình tự do: Hình 1299">
                <a:extLst>
                  <a:ext uri="{FF2B5EF4-FFF2-40B4-BE49-F238E27FC236}">
                    <a16:creationId xmlns:a16="http://schemas.microsoft.com/office/drawing/2014/main" id="{72CBE804-CBBF-6681-7604-B0AE505AB533}"/>
                  </a:ext>
                </a:extLst>
              </p:cNvPr>
              <p:cNvSpPr/>
              <p:nvPr/>
            </p:nvSpPr>
            <p:spPr>
              <a:xfrm>
                <a:off x="12920080" y="5090023"/>
                <a:ext cx="320154" cy="528107"/>
              </a:xfrm>
              <a:custGeom>
                <a:avLst/>
                <a:gdLst>
                  <a:gd name="connsiteX0" fmla="*/ 242831 w 320154"/>
                  <a:gd name="connsiteY0" fmla="*/ 526460 h 528107"/>
                  <a:gd name="connsiteX1" fmla="*/ 310289 w 320154"/>
                  <a:gd name="connsiteY1" fmla="*/ 494570 h 528107"/>
                  <a:gd name="connsiteX2" fmla="*/ 318487 w 320154"/>
                  <a:gd name="connsiteY2" fmla="*/ 471658 h 528107"/>
                  <a:gd name="connsiteX3" fmla="*/ 100247 w 320154"/>
                  <a:gd name="connsiteY3" fmla="*/ 9866 h 528107"/>
                  <a:gd name="connsiteX4" fmla="*/ 77304 w 320154"/>
                  <a:gd name="connsiteY4" fmla="*/ 1667 h 528107"/>
                  <a:gd name="connsiteX5" fmla="*/ 9877 w 320154"/>
                  <a:gd name="connsiteY5" fmla="*/ 33526 h 528107"/>
                  <a:gd name="connsiteX6" fmla="*/ 1648 w 320154"/>
                  <a:gd name="connsiteY6" fmla="*/ 56469 h 528107"/>
                  <a:gd name="connsiteX7" fmla="*/ 219919 w 320154"/>
                  <a:gd name="connsiteY7" fmla="*/ 518230 h 528107"/>
                  <a:gd name="connsiteX8" fmla="*/ 242831 w 320154"/>
                  <a:gd name="connsiteY8" fmla="*/ 526460 h 52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0154" h="528107">
                    <a:moveTo>
                      <a:pt x="242831" y="526460"/>
                    </a:moveTo>
                    <a:lnTo>
                      <a:pt x="310289" y="494570"/>
                    </a:lnTo>
                    <a:cubicBezTo>
                      <a:pt x="318893" y="490518"/>
                      <a:pt x="322571" y="480231"/>
                      <a:pt x="318487" y="471658"/>
                    </a:cubicBezTo>
                    <a:lnTo>
                      <a:pt x="100247" y="9866"/>
                    </a:lnTo>
                    <a:cubicBezTo>
                      <a:pt x="96194" y="1262"/>
                      <a:pt x="85907" y="-2417"/>
                      <a:pt x="77304" y="1667"/>
                    </a:cubicBezTo>
                    <a:lnTo>
                      <a:pt x="9877" y="33526"/>
                    </a:lnTo>
                    <a:cubicBezTo>
                      <a:pt x="1274" y="37609"/>
                      <a:pt x="-2405" y="47865"/>
                      <a:pt x="1648" y="56469"/>
                    </a:cubicBezTo>
                    <a:lnTo>
                      <a:pt x="219919" y="518230"/>
                    </a:lnTo>
                    <a:cubicBezTo>
                      <a:pt x="223972" y="526834"/>
                      <a:pt x="234227" y="530513"/>
                      <a:pt x="242831" y="526460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93" name="Hình tự do: Hình 1292">
              <a:extLst>
                <a:ext uri="{FF2B5EF4-FFF2-40B4-BE49-F238E27FC236}">
                  <a16:creationId xmlns:a16="http://schemas.microsoft.com/office/drawing/2014/main" id="{7652FCAD-4827-047F-64A0-827992E8DCE4}"/>
                </a:ext>
              </a:extLst>
            </p:cNvPr>
            <p:cNvSpPr/>
            <p:nvPr/>
          </p:nvSpPr>
          <p:spPr>
            <a:xfrm>
              <a:off x="12272898" y="5646160"/>
              <a:ext cx="1224277" cy="556651"/>
            </a:xfrm>
            <a:custGeom>
              <a:avLst/>
              <a:gdLst>
                <a:gd name="connsiteX0" fmla="*/ 0 w 1224277"/>
                <a:gd name="connsiteY0" fmla="*/ 0 h 556651"/>
                <a:gd name="connsiteX1" fmla="*/ 13373 w 1224277"/>
                <a:gd name="connsiteY1" fmla="*/ 47320 h 556651"/>
                <a:gd name="connsiteX2" fmla="*/ 123506 w 1224277"/>
                <a:gd name="connsiteY2" fmla="*/ 436699 h 556651"/>
                <a:gd name="connsiteX3" fmla="*/ 135570 w 1224277"/>
                <a:gd name="connsiteY3" fmla="*/ 490129 h 556651"/>
                <a:gd name="connsiteX4" fmla="*/ 217180 w 1224277"/>
                <a:gd name="connsiteY4" fmla="*/ 556651 h 556651"/>
                <a:gd name="connsiteX5" fmla="*/ 1041512 w 1224277"/>
                <a:gd name="connsiteY5" fmla="*/ 556651 h 556651"/>
                <a:gd name="connsiteX6" fmla="*/ 1124026 w 1224277"/>
                <a:gd name="connsiteY6" fmla="*/ 484705 h 556651"/>
                <a:gd name="connsiteX7" fmla="*/ 1128671 w 1224277"/>
                <a:gd name="connsiteY7" fmla="*/ 455932 h 556651"/>
                <a:gd name="connsiteX8" fmla="*/ 1214988 w 1224277"/>
                <a:gd name="connsiteY8" fmla="*/ 46198 h 556651"/>
                <a:gd name="connsiteX9" fmla="*/ 1224277 w 1224277"/>
                <a:gd name="connsiteY9" fmla="*/ 1933 h 556651"/>
                <a:gd name="connsiteX10" fmla="*/ 0 w 1224277"/>
                <a:gd name="connsiteY10" fmla="*/ 0 h 556651"/>
                <a:gd name="connsiteX11" fmla="*/ 220485 w 1224277"/>
                <a:gd name="connsiteY11" fmla="*/ 478283 h 556651"/>
                <a:gd name="connsiteX12" fmla="*/ 192678 w 1224277"/>
                <a:gd name="connsiteY12" fmla="*/ 459642 h 556651"/>
                <a:gd name="connsiteX13" fmla="*/ 121667 w 1224277"/>
                <a:gd name="connsiteY13" fmla="*/ 99285 h 556651"/>
                <a:gd name="connsiteX14" fmla="*/ 140308 w 1224277"/>
                <a:gd name="connsiteY14" fmla="*/ 71479 h 556651"/>
                <a:gd name="connsiteX15" fmla="*/ 168114 w 1224277"/>
                <a:gd name="connsiteY15" fmla="*/ 90120 h 556651"/>
                <a:gd name="connsiteX16" fmla="*/ 239126 w 1224277"/>
                <a:gd name="connsiteY16" fmla="*/ 450477 h 556651"/>
                <a:gd name="connsiteX17" fmla="*/ 220485 w 1224277"/>
                <a:gd name="connsiteY17" fmla="*/ 478283 h 556651"/>
                <a:gd name="connsiteX18" fmla="*/ 328436 w 1224277"/>
                <a:gd name="connsiteY18" fmla="*/ 478283 h 556651"/>
                <a:gd name="connsiteX19" fmla="*/ 300630 w 1224277"/>
                <a:gd name="connsiteY19" fmla="*/ 459642 h 556651"/>
                <a:gd name="connsiteX20" fmla="*/ 229587 w 1224277"/>
                <a:gd name="connsiteY20" fmla="*/ 99285 h 556651"/>
                <a:gd name="connsiteX21" fmla="*/ 248228 w 1224277"/>
                <a:gd name="connsiteY21" fmla="*/ 71479 h 556651"/>
                <a:gd name="connsiteX22" fmla="*/ 276034 w 1224277"/>
                <a:gd name="connsiteY22" fmla="*/ 90120 h 556651"/>
                <a:gd name="connsiteX23" fmla="*/ 347077 w 1224277"/>
                <a:gd name="connsiteY23" fmla="*/ 450477 h 556651"/>
                <a:gd name="connsiteX24" fmla="*/ 328436 w 1224277"/>
                <a:gd name="connsiteY24" fmla="*/ 478283 h 556651"/>
                <a:gd name="connsiteX25" fmla="*/ 403780 w 1224277"/>
                <a:gd name="connsiteY25" fmla="*/ 483271 h 556651"/>
                <a:gd name="connsiteX26" fmla="*/ 377658 w 1224277"/>
                <a:gd name="connsiteY26" fmla="*/ 462354 h 556651"/>
                <a:gd name="connsiteX27" fmla="*/ 337226 w 1224277"/>
                <a:gd name="connsiteY27" fmla="*/ 97290 h 556651"/>
                <a:gd name="connsiteX28" fmla="*/ 358144 w 1224277"/>
                <a:gd name="connsiteY28" fmla="*/ 71167 h 556651"/>
                <a:gd name="connsiteX29" fmla="*/ 384266 w 1224277"/>
                <a:gd name="connsiteY29" fmla="*/ 92084 h 556651"/>
                <a:gd name="connsiteX30" fmla="*/ 424728 w 1224277"/>
                <a:gd name="connsiteY30" fmla="*/ 457148 h 556651"/>
                <a:gd name="connsiteX31" fmla="*/ 403780 w 1224277"/>
                <a:gd name="connsiteY31" fmla="*/ 483271 h 556651"/>
                <a:gd name="connsiteX32" fmla="*/ 495459 w 1224277"/>
                <a:gd name="connsiteY32" fmla="*/ 484736 h 556651"/>
                <a:gd name="connsiteX33" fmla="*/ 470209 w 1224277"/>
                <a:gd name="connsiteY33" fmla="*/ 462728 h 556651"/>
                <a:gd name="connsiteX34" fmla="*/ 445053 w 1224277"/>
                <a:gd name="connsiteY34" fmla="*/ 96324 h 556651"/>
                <a:gd name="connsiteX35" fmla="*/ 467061 w 1224277"/>
                <a:gd name="connsiteY35" fmla="*/ 71074 h 556651"/>
                <a:gd name="connsiteX36" fmla="*/ 492311 w 1224277"/>
                <a:gd name="connsiteY36" fmla="*/ 93082 h 556651"/>
                <a:gd name="connsiteX37" fmla="*/ 517467 w 1224277"/>
                <a:gd name="connsiteY37" fmla="*/ 459486 h 556651"/>
                <a:gd name="connsiteX38" fmla="*/ 495459 w 1224277"/>
                <a:gd name="connsiteY38" fmla="*/ 484736 h 556651"/>
                <a:gd name="connsiteX39" fmla="*/ 600293 w 1224277"/>
                <a:gd name="connsiteY39" fmla="*/ 461980 h 556651"/>
                <a:gd name="connsiteX40" fmla="*/ 576602 w 1224277"/>
                <a:gd name="connsiteY40" fmla="*/ 485640 h 556651"/>
                <a:gd name="connsiteX41" fmla="*/ 552942 w 1224277"/>
                <a:gd name="connsiteY41" fmla="*/ 461980 h 556651"/>
                <a:gd name="connsiteX42" fmla="*/ 552942 w 1224277"/>
                <a:gd name="connsiteY42" fmla="*/ 94703 h 556651"/>
                <a:gd name="connsiteX43" fmla="*/ 576602 w 1224277"/>
                <a:gd name="connsiteY43" fmla="*/ 71012 h 556651"/>
                <a:gd name="connsiteX44" fmla="*/ 600293 w 1224277"/>
                <a:gd name="connsiteY44" fmla="*/ 94703 h 556651"/>
                <a:gd name="connsiteX45" fmla="*/ 600293 w 1224277"/>
                <a:gd name="connsiteY45" fmla="*/ 461980 h 556651"/>
                <a:gd name="connsiteX46" fmla="*/ 708151 w 1224277"/>
                <a:gd name="connsiteY46" fmla="*/ 462728 h 556651"/>
                <a:gd name="connsiteX47" fmla="*/ 682932 w 1224277"/>
                <a:gd name="connsiteY47" fmla="*/ 484736 h 556651"/>
                <a:gd name="connsiteX48" fmla="*/ 682932 w 1224277"/>
                <a:gd name="connsiteY48" fmla="*/ 484736 h 556651"/>
                <a:gd name="connsiteX49" fmla="*/ 660924 w 1224277"/>
                <a:gd name="connsiteY49" fmla="*/ 459486 h 556651"/>
                <a:gd name="connsiteX50" fmla="*/ 686081 w 1224277"/>
                <a:gd name="connsiteY50" fmla="*/ 93082 h 556651"/>
                <a:gd name="connsiteX51" fmla="*/ 711330 w 1224277"/>
                <a:gd name="connsiteY51" fmla="*/ 71074 h 556651"/>
                <a:gd name="connsiteX52" fmla="*/ 733338 w 1224277"/>
                <a:gd name="connsiteY52" fmla="*/ 96324 h 556651"/>
                <a:gd name="connsiteX53" fmla="*/ 708151 w 1224277"/>
                <a:gd name="connsiteY53" fmla="*/ 462728 h 556651"/>
                <a:gd name="connsiteX54" fmla="*/ 856470 w 1224277"/>
                <a:gd name="connsiteY54" fmla="*/ 97290 h 556651"/>
                <a:gd name="connsiteX55" fmla="*/ 816008 w 1224277"/>
                <a:gd name="connsiteY55" fmla="*/ 462354 h 556651"/>
                <a:gd name="connsiteX56" fmla="*/ 789886 w 1224277"/>
                <a:gd name="connsiteY56" fmla="*/ 483271 h 556651"/>
                <a:gd name="connsiteX57" fmla="*/ 768969 w 1224277"/>
                <a:gd name="connsiteY57" fmla="*/ 457148 h 556651"/>
                <a:gd name="connsiteX58" fmla="*/ 809400 w 1224277"/>
                <a:gd name="connsiteY58" fmla="*/ 92084 h 556651"/>
                <a:gd name="connsiteX59" fmla="*/ 835522 w 1224277"/>
                <a:gd name="connsiteY59" fmla="*/ 71167 h 556651"/>
                <a:gd name="connsiteX60" fmla="*/ 856470 w 1224277"/>
                <a:gd name="connsiteY60" fmla="*/ 97290 h 556651"/>
                <a:gd name="connsiteX61" fmla="*/ 895842 w 1224277"/>
                <a:gd name="connsiteY61" fmla="*/ 478283 h 556651"/>
                <a:gd name="connsiteX62" fmla="*/ 895842 w 1224277"/>
                <a:gd name="connsiteY62" fmla="*/ 478283 h 556651"/>
                <a:gd name="connsiteX63" fmla="*/ 877201 w 1224277"/>
                <a:gd name="connsiteY63" fmla="*/ 450477 h 556651"/>
                <a:gd name="connsiteX64" fmla="*/ 948243 w 1224277"/>
                <a:gd name="connsiteY64" fmla="*/ 90120 h 556651"/>
                <a:gd name="connsiteX65" fmla="*/ 976049 w 1224277"/>
                <a:gd name="connsiteY65" fmla="*/ 71479 h 556651"/>
                <a:gd name="connsiteX66" fmla="*/ 976049 w 1224277"/>
                <a:gd name="connsiteY66" fmla="*/ 71479 h 556651"/>
                <a:gd name="connsiteX67" fmla="*/ 994691 w 1224277"/>
                <a:gd name="connsiteY67" fmla="*/ 99285 h 556651"/>
                <a:gd name="connsiteX68" fmla="*/ 923648 w 1224277"/>
                <a:gd name="connsiteY68" fmla="*/ 459642 h 556651"/>
                <a:gd name="connsiteX69" fmla="*/ 895842 w 1224277"/>
                <a:gd name="connsiteY69" fmla="*/ 478283 h 556651"/>
                <a:gd name="connsiteX70" fmla="*/ 1102611 w 1224277"/>
                <a:gd name="connsiteY70" fmla="*/ 99285 h 556651"/>
                <a:gd name="connsiteX71" fmla="*/ 1031568 w 1224277"/>
                <a:gd name="connsiteY71" fmla="*/ 459642 h 556651"/>
                <a:gd name="connsiteX72" fmla="*/ 1003793 w 1224277"/>
                <a:gd name="connsiteY72" fmla="*/ 478283 h 556651"/>
                <a:gd name="connsiteX73" fmla="*/ 985120 w 1224277"/>
                <a:gd name="connsiteY73" fmla="*/ 450477 h 556651"/>
                <a:gd name="connsiteX74" fmla="*/ 1056163 w 1224277"/>
                <a:gd name="connsiteY74" fmla="*/ 90120 h 556651"/>
                <a:gd name="connsiteX75" fmla="*/ 1083969 w 1224277"/>
                <a:gd name="connsiteY75" fmla="*/ 71479 h 556651"/>
                <a:gd name="connsiteX76" fmla="*/ 1102611 w 1224277"/>
                <a:gd name="connsiteY76" fmla="*/ 99285 h 55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24277" h="556651">
                  <a:moveTo>
                    <a:pt x="0" y="0"/>
                  </a:moveTo>
                  <a:lnTo>
                    <a:pt x="13373" y="47320"/>
                  </a:lnTo>
                  <a:lnTo>
                    <a:pt x="123506" y="436699"/>
                  </a:lnTo>
                  <a:cubicBezTo>
                    <a:pt x="128494" y="454280"/>
                    <a:pt x="131954" y="472236"/>
                    <a:pt x="135570" y="490129"/>
                  </a:cubicBezTo>
                  <a:cubicBezTo>
                    <a:pt x="143363" y="528129"/>
                    <a:pt x="176936" y="556651"/>
                    <a:pt x="217180" y="556651"/>
                  </a:cubicBezTo>
                  <a:lnTo>
                    <a:pt x="1041512" y="556651"/>
                  </a:lnTo>
                  <a:cubicBezTo>
                    <a:pt x="1083689" y="556651"/>
                    <a:pt x="1118509" y="525323"/>
                    <a:pt x="1124026" y="484705"/>
                  </a:cubicBezTo>
                  <a:cubicBezTo>
                    <a:pt x="1125335" y="475041"/>
                    <a:pt x="1126551" y="465409"/>
                    <a:pt x="1128671" y="455932"/>
                  </a:cubicBezTo>
                  <a:lnTo>
                    <a:pt x="1214988" y="46198"/>
                  </a:lnTo>
                  <a:lnTo>
                    <a:pt x="1224277" y="1933"/>
                  </a:lnTo>
                  <a:lnTo>
                    <a:pt x="0" y="0"/>
                  </a:lnTo>
                  <a:close/>
                  <a:moveTo>
                    <a:pt x="220485" y="478283"/>
                  </a:moveTo>
                  <a:cubicBezTo>
                    <a:pt x="207673" y="480808"/>
                    <a:pt x="195235" y="472454"/>
                    <a:pt x="192678" y="459642"/>
                  </a:cubicBezTo>
                  <a:lnTo>
                    <a:pt x="121667" y="99285"/>
                  </a:lnTo>
                  <a:cubicBezTo>
                    <a:pt x="119111" y="86442"/>
                    <a:pt x="127465" y="74004"/>
                    <a:pt x="140308" y="71479"/>
                  </a:cubicBezTo>
                  <a:cubicBezTo>
                    <a:pt x="153120" y="68954"/>
                    <a:pt x="165590" y="77277"/>
                    <a:pt x="168114" y="90120"/>
                  </a:cubicBezTo>
                  <a:lnTo>
                    <a:pt x="239126" y="450477"/>
                  </a:lnTo>
                  <a:cubicBezTo>
                    <a:pt x="241682" y="463289"/>
                    <a:pt x="233328" y="475758"/>
                    <a:pt x="220485" y="478283"/>
                  </a:cubicBezTo>
                  <a:close/>
                  <a:moveTo>
                    <a:pt x="328436" y="478283"/>
                  </a:moveTo>
                  <a:cubicBezTo>
                    <a:pt x="315593" y="480808"/>
                    <a:pt x="303155" y="472454"/>
                    <a:pt x="300630" y="459642"/>
                  </a:cubicBezTo>
                  <a:lnTo>
                    <a:pt x="229587" y="99285"/>
                  </a:lnTo>
                  <a:cubicBezTo>
                    <a:pt x="227062" y="86442"/>
                    <a:pt x="235417" y="74004"/>
                    <a:pt x="248228" y="71479"/>
                  </a:cubicBezTo>
                  <a:cubicBezTo>
                    <a:pt x="261072" y="68954"/>
                    <a:pt x="273510" y="77277"/>
                    <a:pt x="276034" y="90120"/>
                  </a:cubicBezTo>
                  <a:lnTo>
                    <a:pt x="347077" y="450477"/>
                  </a:lnTo>
                  <a:cubicBezTo>
                    <a:pt x="349602" y="463289"/>
                    <a:pt x="341248" y="475758"/>
                    <a:pt x="328436" y="478283"/>
                  </a:cubicBezTo>
                  <a:close/>
                  <a:moveTo>
                    <a:pt x="403780" y="483271"/>
                  </a:moveTo>
                  <a:cubicBezTo>
                    <a:pt x="390812" y="484705"/>
                    <a:pt x="379092" y="475353"/>
                    <a:pt x="377658" y="462354"/>
                  </a:cubicBezTo>
                  <a:lnTo>
                    <a:pt x="337226" y="97290"/>
                  </a:lnTo>
                  <a:cubicBezTo>
                    <a:pt x="335761" y="84322"/>
                    <a:pt x="345144" y="72601"/>
                    <a:pt x="358144" y="71167"/>
                  </a:cubicBezTo>
                  <a:cubicBezTo>
                    <a:pt x="371142" y="69733"/>
                    <a:pt x="382832" y="79085"/>
                    <a:pt x="384266" y="92084"/>
                  </a:cubicBezTo>
                  <a:lnTo>
                    <a:pt x="424728" y="457148"/>
                  </a:lnTo>
                  <a:cubicBezTo>
                    <a:pt x="426162" y="470147"/>
                    <a:pt x="416779" y="481837"/>
                    <a:pt x="403780" y="483271"/>
                  </a:cubicBezTo>
                  <a:close/>
                  <a:moveTo>
                    <a:pt x="495459" y="484736"/>
                  </a:moveTo>
                  <a:cubicBezTo>
                    <a:pt x="482429" y="485640"/>
                    <a:pt x="471113" y="475789"/>
                    <a:pt x="470209" y="462728"/>
                  </a:cubicBezTo>
                  <a:lnTo>
                    <a:pt x="445053" y="96324"/>
                  </a:lnTo>
                  <a:cubicBezTo>
                    <a:pt x="444180" y="83262"/>
                    <a:pt x="454000" y="71978"/>
                    <a:pt x="467061" y="71074"/>
                  </a:cubicBezTo>
                  <a:cubicBezTo>
                    <a:pt x="480091" y="70170"/>
                    <a:pt x="491407" y="80021"/>
                    <a:pt x="492311" y="93082"/>
                  </a:cubicBezTo>
                  <a:lnTo>
                    <a:pt x="517467" y="459486"/>
                  </a:lnTo>
                  <a:cubicBezTo>
                    <a:pt x="518340" y="472547"/>
                    <a:pt x="508521" y="483832"/>
                    <a:pt x="495459" y="484736"/>
                  </a:cubicBezTo>
                  <a:close/>
                  <a:moveTo>
                    <a:pt x="600293" y="461980"/>
                  </a:moveTo>
                  <a:cubicBezTo>
                    <a:pt x="600293" y="475041"/>
                    <a:pt x="589694" y="485640"/>
                    <a:pt x="576602" y="485640"/>
                  </a:cubicBezTo>
                  <a:cubicBezTo>
                    <a:pt x="563540" y="485640"/>
                    <a:pt x="552942" y="475041"/>
                    <a:pt x="552942" y="461980"/>
                  </a:cubicBezTo>
                  <a:lnTo>
                    <a:pt x="552942" y="94703"/>
                  </a:lnTo>
                  <a:cubicBezTo>
                    <a:pt x="552942" y="81610"/>
                    <a:pt x="563540" y="71012"/>
                    <a:pt x="576602" y="71012"/>
                  </a:cubicBezTo>
                  <a:cubicBezTo>
                    <a:pt x="589694" y="71012"/>
                    <a:pt x="600293" y="81610"/>
                    <a:pt x="600293" y="94703"/>
                  </a:cubicBezTo>
                  <a:lnTo>
                    <a:pt x="600293" y="461980"/>
                  </a:lnTo>
                  <a:close/>
                  <a:moveTo>
                    <a:pt x="708151" y="462728"/>
                  </a:moveTo>
                  <a:cubicBezTo>
                    <a:pt x="707278" y="475789"/>
                    <a:pt x="695962" y="485640"/>
                    <a:pt x="682932" y="484736"/>
                  </a:cubicBezTo>
                  <a:lnTo>
                    <a:pt x="682932" y="484736"/>
                  </a:lnTo>
                  <a:cubicBezTo>
                    <a:pt x="669871" y="483832"/>
                    <a:pt x="660051" y="472547"/>
                    <a:pt x="660924" y="459486"/>
                  </a:cubicBezTo>
                  <a:lnTo>
                    <a:pt x="686081" y="93082"/>
                  </a:lnTo>
                  <a:cubicBezTo>
                    <a:pt x="686985" y="80021"/>
                    <a:pt x="698269" y="70170"/>
                    <a:pt x="711330" y="71074"/>
                  </a:cubicBezTo>
                  <a:cubicBezTo>
                    <a:pt x="724361" y="71978"/>
                    <a:pt x="734211" y="83262"/>
                    <a:pt x="733338" y="96324"/>
                  </a:cubicBezTo>
                  <a:lnTo>
                    <a:pt x="708151" y="462728"/>
                  </a:lnTo>
                  <a:close/>
                  <a:moveTo>
                    <a:pt x="856470" y="97290"/>
                  </a:moveTo>
                  <a:lnTo>
                    <a:pt x="816008" y="462354"/>
                  </a:lnTo>
                  <a:cubicBezTo>
                    <a:pt x="814574" y="475353"/>
                    <a:pt x="802885" y="484705"/>
                    <a:pt x="789886" y="483271"/>
                  </a:cubicBezTo>
                  <a:cubicBezTo>
                    <a:pt x="776886" y="481837"/>
                    <a:pt x="767504" y="470147"/>
                    <a:pt x="768969" y="457148"/>
                  </a:cubicBezTo>
                  <a:lnTo>
                    <a:pt x="809400" y="92084"/>
                  </a:lnTo>
                  <a:cubicBezTo>
                    <a:pt x="810834" y="79085"/>
                    <a:pt x="822524" y="69733"/>
                    <a:pt x="835522" y="71167"/>
                  </a:cubicBezTo>
                  <a:cubicBezTo>
                    <a:pt x="848522" y="72601"/>
                    <a:pt x="857905" y="84322"/>
                    <a:pt x="856470" y="97290"/>
                  </a:cubicBezTo>
                  <a:close/>
                  <a:moveTo>
                    <a:pt x="895842" y="478283"/>
                  </a:moveTo>
                  <a:lnTo>
                    <a:pt x="895842" y="478283"/>
                  </a:lnTo>
                  <a:cubicBezTo>
                    <a:pt x="883030" y="475758"/>
                    <a:pt x="874676" y="463289"/>
                    <a:pt x="877201" y="450477"/>
                  </a:cubicBezTo>
                  <a:lnTo>
                    <a:pt x="948243" y="90120"/>
                  </a:lnTo>
                  <a:cubicBezTo>
                    <a:pt x="950768" y="77309"/>
                    <a:pt x="963206" y="68954"/>
                    <a:pt x="976049" y="71479"/>
                  </a:cubicBezTo>
                  <a:lnTo>
                    <a:pt x="976049" y="71479"/>
                  </a:lnTo>
                  <a:cubicBezTo>
                    <a:pt x="988861" y="74004"/>
                    <a:pt x="997216" y="86442"/>
                    <a:pt x="994691" y="99285"/>
                  </a:cubicBezTo>
                  <a:lnTo>
                    <a:pt x="923648" y="459642"/>
                  </a:lnTo>
                  <a:cubicBezTo>
                    <a:pt x="921123" y="472454"/>
                    <a:pt x="908685" y="480808"/>
                    <a:pt x="895842" y="478283"/>
                  </a:cubicBezTo>
                  <a:close/>
                  <a:moveTo>
                    <a:pt x="1102611" y="99285"/>
                  </a:moveTo>
                  <a:lnTo>
                    <a:pt x="1031568" y="459642"/>
                  </a:lnTo>
                  <a:cubicBezTo>
                    <a:pt x="1029043" y="472454"/>
                    <a:pt x="1016605" y="480808"/>
                    <a:pt x="1003793" y="478283"/>
                  </a:cubicBezTo>
                  <a:cubicBezTo>
                    <a:pt x="990950" y="475758"/>
                    <a:pt x="982596" y="463289"/>
                    <a:pt x="985120" y="450477"/>
                  </a:cubicBezTo>
                  <a:lnTo>
                    <a:pt x="1056163" y="90120"/>
                  </a:lnTo>
                  <a:cubicBezTo>
                    <a:pt x="1058688" y="77309"/>
                    <a:pt x="1071157" y="68954"/>
                    <a:pt x="1083969" y="71479"/>
                  </a:cubicBezTo>
                  <a:cubicBezTo>
                    <a:pt x="1096812" y="74004"/>
                    <a:pt x="1105135" y="86442"/>
                    <a:pt x="1102611" y="99285"/>
                  </a:cubicBezTo>
                  <a:close/>
                </a:path>
              </a:pathLst>
            </a:custGeom>
            <a:solidFill>
              <a:srgbClr val="EF7B7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4" name="Hình tự do: Hình 1293">
              <a:extLst>
                <a:ext uri="{FF2B5EF4-FFF2-40B4-BE49-F238E27FC236}">
                  <a16:creationId xmlns:a16="http://schemas.microsoft.com/office/drawing/2014/main" id="{18C53055-6D01-56E7-E31E-C4D4D9682655}"/>
                </a:ext>
              </a:extLst>
            </p:cNvPr>
            <p:cNvSpPr/>
            <p:nvPr/>
          </p:nvSpPr>
          <p:spPr>
            <a:xfrm>
              <a:off x="12272898" y="5646160"/>
              <a:ext cx="1224277" cy="47444"/>
            </a:xfrm>
            <a:custGeom>
              <a:avLst/>
              <a:gdLst>
                <a:gd name="connsiteX0" fmla="*/ 1224277 w 1224277"/>
                <a:gd name="connsiteY0" fmla="*/ 1933 h 47444"/>
                <a:gd name="connsiteX1" fmla="*/ 1214988 w 1224277"/>
                <a:gd name="connsiteY1" fmla="*/ 46198 h 47444"/>
                <a:gd name="connsiteX2" fmla="*/ 1201335 w 1224277"/>
                <a:gd name="connsiteY2" fmla="*/ 47445 h 47444"/>
                <a:gd name="connsiteX3" fmla="*/ 17238 w 1224277"/>
                <a:gd name="connsiteY3" fmla="*/ 47445 h 47444"/>
                <a:gd name="connsiteX4" fmla="*/ 13373 w 1224277"/>
                <a:gd name="connsiteY4" fmla="*/ 47320 h 47444"/>
                <a:gd name="connsiteX5" fmla="*/ 0 w 1224277"/>
                <a:gd name="connsiteY5" fmla="*/ 0 h 47444"/>
                <a:gd name="connsiteX6" fmla="*/ 1224277 w 1224277"/>
                <a:gd name="connsiteY6" fmla="*/ 1933 h 4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277" h="47444">
                  <a:moveTo>
                    <a:pt x="1224277" y="1933"/>
                  </a:moveTo>
                  <a:lnTo>
                    <a:pt x="1214988" y="46198"/>
                  </a:lnTo>
                  <a:cubicBezTo>
                    <a:pt x="1210562" y="46977"/>
                    <a:pt x="1205979" y="47445"/>
                    <a:pt x="1201335" y="47445"/>
                  </a:cubicBezTo>
                  <a:lnTo>
                    <a:pt x="17238" y="47445"/>
                  </a:lnTo>
                  <a:cubicBezTo>
                    <a:pt x="15898" y="47445"/>
                    <a:pt x="14651" y="47382"/>
                    <a:pt x="13373" y="47320"/>
                  </a:cubicBezTo>
                  <a:lnTo>
                    <a:pt x="0" y="0"/>
                  </a:lnTo>
                  <a:lnTo>
                    <a:pt x="1224277" y="1933"/>
                  </a:lnTo>
                  <a:close/>
                </a:path>
              </a:pathLst>
            </a:custGeom>
            <a:solidFill>
              <a:srgbClr val="E96362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5" name="Hình tự do: Hình 1294">
              <a:extLst>
                <a:ext uri="{FF2B5EF4-FFF2-40B4-BE49-F238E27FC236}">
                  <a16:creationId xmlns:a16="http://schemas.microsoft.com/office/drawing/2014/main" id="{B8AB2C1C-FE4C-E09B-5690-0EEEA5977902}"/>
                </a:ext>
              </a:extLst>
            </p:cNvPr>
            <p:cNvSpPr/>
            <p:nvPr/>
          </p:nvSpPr>
          <p:spPr>
            <a:xfrm>
              <a:off x="12219312" y="5514767"/>
              <a:ext cx="1331418" cy="147291"/>
            </a:xfrm>
            <a:custGeom>
              <a:avLst/>
              <a:gdLst>
                <a:gd name="connsiteX0" fmla="*/ 1257788 w 1331418"/>
                <a:gd name="connsiteY0" fmla="*/ 147291 h 147291"/>
                <a:gd name="connsiteX1" fmla="*/ 73661 w 1331418"/>
                <a:gd name="connsiteY1" fmla="*/ 147291 h 147291"/>
                <a:gd name="connsiteX2" fmla="*/ 0 w 1331418"/>
                <a:gd name="connsiteY2" fmla="*/ 73661 h 147291"/>
                <a:gd name="connsiteX3" fmla="*/ 0 w 1331418"/>
                <a:gd name="connsiteY3" fmla="*/ 73661 h 147291"/>
                <a:gd name="connsiteX4" fmla="*/ 73661 w 1331418"/>
                <a:gd name="connsiteY4" fmla="*/ 0 h 147291"/>
                <a:gd name="connsiteX5" fmla="*/ 1257788 w 1331418"/>
                <a:gd name="connsiteY5" fmla="*/ 0 h 147291"/>
                <a:gd name="connsiteX6" fmla="*/ 1331419 w 1331418"/>
                <a:gd name="connsiteY6" fmla="*/ 73661 h 147291"/>
                <a:gd name="connsiteX7" fmla="*/ 1331419 w 1331418"/>
                <a:gd name="connsiteY7" fmla="*/ 73661 h 147291"/>
                <a:gd name="connsiteX8" fmla="*/ 1257788 w 1331418"/>
                <a:gd name="connsiteY8" fmla="*/ 147291 h 14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1418" h="147291">
                  <a:moveTo>
                    <a:pt x="1257788" y="147291"/>
                  </a:moveTo>
                  <a:lnTo>
                    <a:pt x="73661" y="147291"/>
                  </a:lnTo>
                  <a:cubicBezTo>
                    <a:pt x="32981" y="147291"/>
                    <a:pt x="0" y="114311"/>
                    <a:pt x="0" y="73661"/>
                  </a:cubicBezTo>
                  <a:lnTo>
                    <a:pt x="0" y="73661"/>
                  </a:lnTo>
                  <a:cubicBezTo>
                    <a:pt x="0" y="32981"/>
                    <a:pt x="32981" y="0"/>
                    <a:pt x="73661" y="0"/>
                  </a:cubicBezTo>
                  <a:lnTo>
                    <a:pt x="1257788" y="0"/>
                  </a:lnTo>
                  <a:cubicBezTo>
                    <a:pt x="1298469" y="0"/>
                    <a:pt x="1331419" y="32981"/>
                    <a:pt x="1331419" y="73661"/>
                  </a:cubicBezTo>
                  <a:lnTo>
                    <a:pt x="1331419" y="73661"/>
                  </a:lnTo>
                  <a:cubicBezTo>
                    <a:pt x="1331419" y="114311"/>
                    <a:pt x="1298469" y="147291"/>
                    <a:pt x="1257788" y="147291"/>
                  </a:cubicBezTo>
                  <a:close/>
                </a:path>
              </a:pathLst>
            </a:custGeom>
            <a:solidFill>
              <a:srgbClr val="EF7B7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96" name="Đồ họa 3">
              <a:extLst>
                <a:ext uri="{FF2B5EF4-FFF2-40B4-BE49-F238E27FC236}">
                  <a16:creationId xmlns:a16="http://schemas.microsoft.com/office/drawing/2014/main" id="{2CBE4C26-6671-8104-E742-2767958FD5D6}"/>
                </a:ext>
              </a:extLst>
            </p:cNvPr>
            <p:cNvGrpSpPr/>
            <p:nvPr/>
          </p:nvGrpSpPr>
          <p:grpSpPr>
            <a:xfrm>
              <a:off x="12562228" y="5561167"/>
              <a:ext cx="645618" cy="54521"/>
              <a:chOff x="12562228" y="5561167"/>
              <a:chExt cx="645618" cy="54521"/>
            </a:xfrm>
            <a:solidFill>
              <a:srgbClr val="615370"/>
            </a:solidFill>
          </p:grpSpPr>
          <p:sp>
            <p:nvSpPr>
              <p:cNvPr id="1297" name="Hình tự do: Hình 1296">
                <a:extLst>
                  <a:ext uri="{FF2B5EF4-FFF2-40B4-BE49-F238E27FC236}">
                    <a16:creationId xmlns:a16="http://schemas.microsoft.com/office/drawing/2014/main" id="{71BD4DE4-8FCC-6472-4594-460DE097D5BE}"/>
                  </a:ext>
                </a:extLst>
              </p:cNvPr>
              <p:cNvSpPr/>
              <p:nvPr/>
            </p:nvSpPr>
            <p:spPr>
              <a:xfrm>
                <a:off x="12562228" y="5561167"/>
                <a:ext cx="54521" cy="54521"/>
              </a:xfrm>
              <a:custGeom>
                <a:avLst/>
                <a:gdLst>
                  <a:gd name="connsiteX0" fmla="*/ 54521 w 54521"/>
                  <a:gd name="connsiteY0" fmla="*/ 27260 h 54521"/>
                  <a:gd name="connsiteX1" fmla="*/ 27260 w 54521"/>
                  <a:gd name="connsiteY1" fmla="*/ 54521 h 54521"/>
                  <a:gd name="connsiteX2" fmla="*/ 0 w 54521"/>
                  <a:gd name="connsiteY2" fmla="*/ 27260 h 54521"/>
                  <a:gd name="connsiteX3" fmla="*/ 27260 w 54521"/>
                  <a:gd name="connsiteY3" fmla="*/ 0 h 54521"/>
                  <a:gd name="connsiteX4" fmla="*/ 54521 w 54521"/>
                  <a:gd name="connsiteY4" fmla="*/ 27260 h 54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521" h="54521">
                    <a:moveTo>
                      <a:pt x="54521" y="27260"/>
                    </a:moveTo>
                    <a:cubicBezTo>
                      <a:pt x="54521" y="42316"/>
                      <a:pt x="42316" y="54521"/>
                      <a:pt x="27260" y="54521"/>
                    </a:cubicBezTo>
                    <a:cubicBezTo>
                      <a:pt x="12205" y="54521"/>
                      <a:pt x="0" y="42316"/>
                      <a:pt x="0" y="27260"/>
                    </a:cubicBezTo>
                    <a:cubicBezTo>
                      <a:pt x="0" y="12205"/>
                      <a:pt x="12205" y="0"/>
                      <a:pt x="27260" y="0"/>
                    </a:cubicBezTo>
                    <a:cubicBezTo>
                      <a:pt x="42316" y="0"/>
                      <a:pt x="54521" y="12205"/>
                      <a:pt x="54521" y="27260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8" name="Hình tự do: Hình 1297">
                <a:extLst>
                  <a:ext uri="{FF2B5EF4-FFF2-40B4-BE49-F238E27FC236}">
                    <a16:creationId xmlns:a16="http://schemas.microsoft.com/office/drawing/2014/main" id="{70A9FE27-3BCC-9D16-A725-9E20CCAC5776}"/>
                  </a:ext>
                </a:extLst>
              </p:cNvPr>
              <p:cNvSpPr/>
              <p:nvPr/>
            </p:nvSpPr>
            <p:spPr>
              <a:xfrm>
                <a:off x="13153325" y="5561167"/>
                <a:ext cx="54521" cy="54521"/>
              </a:xfrm>
              <a:custGeom>
                <a:avLst/>
                <a:gdLst>
                  <a:gd name="connsiteX0" fmla="*/ 54521 w 54521"/>
                  <a:gd name="connsiteY0" fmla="*/ 27260 h 54521"/>
                  <a:gd name="connsiteX1" fmla="*/ 27260 w 54521"/>
                  <a:gd name="connsiteY1" fmla="*/ 54521 h 54521"/>
                  <a:gd name="connsiteX2" fmla="*/ -1 w 54521"/>
                  <a:gd name="connsiteY2" fmla="*/ 27260 h 54521"/>
                  <a:gd name="connsiteX3" fmla="*/ 27260 w 54521"/>
                  <a:gd name="connsiteY3" fmla="*/ 0 h 54521"/>
                  <a:gd name="connsiteX4" fmla="*/ 54521 w 54521"/>
                  <a:gd name="connsiteY4" fmla="*/ 27260 h 54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521" h="54521">
                    <a:moveTo>
                      <a:pt x="54521" y="27260"/>
                    </a:moveTo>
                    <a:cubicBezTo>
                      <a:pt x="54521" y="42316"/>
                      <a:pt x="42316" y="54521"/>
                      <a:pt x="27260" y="54521"/>
                    </a:cubicBezTo>
                    <a:cubicBezTo>
                      <a:pt x="12204" y="54521"/>
                      <a:pt x="-1" y="42316"/>
                      <a:pt x="-1" y="27260"/>
                    </a:cubicBezTo>
                    <a:cubicBezTo>
                      <a:pt x="-1" y="12205"/>
                      <a:pt x="12204" y="0"/>
                      <a:pt x="27260" y="0"/>
                    </a:cubicBezTo>
                    <a:cubicBezTo>
                      <a:pt x="42316" y="0"/>
                      <a:pt x="54521" y="12205"/>
                      <a:pt x="54521" y="27260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3" name="Đồ họa 3">
            <a:extLst>
              <a:ext uri="{FF2B5EF4-FFF2-40B4-BE49-F238E27FC236}">
                <a16:creationId xmlns:a16="http://schemas.microsoft.com/office/drawing/2014/main" id="{D90545D9-3EBE-A952-3CA5-14419B055717}"/>
              </a:ext>
            </a:extLst>
          </p:cNvPr>
          <p:cNvGrpSpPr/>
          <p:nvPr/>
        </p:nvGrpSpPr>
        <p:grpSpPr>
          <a:xfrm>
            <a:off x="8370980" y="-8001566"/>
            <a:ext cx="1024790" cy="2022541"/>
            <a:chOff x="11536660" y="4180270"/>
            <a:chExt cx="1024790" cy="2022541"/>
          </a:xfrm>
        </p:grpSpPr>
        <p:grpSp>
          <p:nvGrpSpPr>
            <p:cNvPr id="1184" name="Đồ họa 3">
              <a:extLst>
                <a:ext uri="{FF2B5EF4-FFF2-40B4-BE49-F238E27FC236}">
                  <a16:creationId xmlns:a16="http://schemas.microsoft.com/office/drawing/2014/main" id="{9D144DFF-6711-9670-6008-40D1165C4E4E}"/>
                </a:ext>
              </a:extLst>
            </p:cNvPr>
            <p:cNvGrpSpPr/>
            <p:nvPr/>
          </p:nvGrpSpPr>
          <p:grpSpPr>
            <a:xfrm>
              <a:off x="11798861" y="4180270"/>
              <a:ext cx="252819" cy="458289"/>
              <a:chOff x="11798861" y="4180270"/>
              <a:chExt cx="252819" cy="458289"/>
            </a:xfrm>
          </p:grpSpPr>
          <p:sp>
            <p:nvSpPr>
              <p:cNvPr id="1253" name="Hình tự do: Hình 1252">
                <a:extLst>
                  <a:ext uri="{FF2B5EF4-FFF2-40B4-BE49-F238E27FC236}">
                    <a16:creationId xmlns:a16="http://schemas.microsoft.com/office/drawing/2014/main" id="{ED390856-4F01-38F4-4E88-5C5123E620E4}"/>
                  </a:ext>
                </a:extLst>
              </p:cNvPr>
              <p:cNvSpPr/>
              <p:nvPr/>
            </p:nvSpPr>
            <p:spPr>
              <a:xfrm>
                <a:off x="11798861" y="4180270"/>
                <a:ext cx="252819" cy="304706"/>
              </a:xfrm>
              <a:custGeom>
                <a:avLst/>
                <a:gdLst>
                  <a:gd name="connsiteX0" fmla="*/ 64022 w 252819"/>
                  <a:gd name="connsiteY0" fmla="*/ 304706 h 304706"/>
                  <a:gd name="connsiteX1" fmla="*/ 55 w 252819"/>
                  <a:gd name="connsiteY1" fmla="*/ 200090 h 304706"/>
                  <a:gd name="connsiteX2" fmla="*/ 129734 w 252819"/>
                  <a:gd name="connsiteY2" fmla="*/ 52176 h 304706"/>
                  <a:gd name="connsiteX3" fmla="*/ 152459 w 252819"/>
                  <a:gd name="connsiteY3" fmla="*/ 17699 h 304706"/>
                  <a:gd name="connsiteX4" fmla="*/ 161936 w 252819"/>
                  <a:gd name="connsiteY4" fmla="*/ 19226 h 304706"/>
                  <a:gd name="connsiteX5" fmla="*/ 163557 w 252819"/>
                  <a:gd name="connsiteY5" fmla="*/ 56789 h 304706"/>
                  <a:gd name="connsiteX6" fmla="*/ 159691 w 252819"/>
                  <a:gd name="connsiteY6" fmla="*/ 76833 h 304706"/>
                  <a:gd name="connsiteX7" fmla="*/ 188276 w 252819"/>
                  <a:gd name="connsiteY7" fmla="*/ 33285 h 304706"/>
                  <a:gd name="connsiteX8" fmla="*/ 199499 w 252819"/>
                  <a:gd name="connsiteY8" fmla="*/ 4263 h 304706"/>
                  <a:gd name="connsiteX9" fmla="*/ 209006 w 252819"/>
                  <a:gd name="connsiteY9" fmla="*/ 2892 h 304706"/>
                  <a:gd name="connsiteX10" fmla="*/ 224406 w 252819"/>
                  <a:gd name="connsiteY10" fmla="*/ 68105 h 304706"/>
                  <a:gd name="connsiteX11" fmla="*/ 222442 w 252819"/>
                  <a:gd name="connsiteY11" fmla="*/ 95755 h 304706"/>
                  <a:gd name="connsiteX12" fmla="*/ 243826 w 252819"/>
                  <a:gd name="connsiteY12" fmla="*/ 82788 h 304706"/>
                  <a:gd name="connsiteX13" fmla="*/ 243826 w 252819"/>
                  <a:gd name="connsiteY13" fmla="*/ 82788 h 304706"/>
                  <a:gd name="connsiteX14" fmla="*/ 252804 w 252819"/>
                  <a:gd name="connsiteY14" fmla="*/ 86216 h 304706"/>
                  <a:gd name="connsiteX15" fmla="*/ 226681 w 252819"/>
                  <a:gd name="connsiteY15" fmla="*/ 156043 h 304706"/>
                  <a:gd name="connsiteX16" fmla="*/ 64022 w 252819"/>
                  <a:gd name="connsiteY16" fmla="*/ 304706 h 30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2819" h="304706">
                    <a:moveTo>
                      <a:pt x="64022" y="304706"/>
                    </a:moveTo>
                    <a:cubicBezTo>
                      <a:pt x="64022" y="304706"/>
                      <a:pt x="2269" y="275778"/>
                      <a:pt x="55" y="200090"/>
                    </a:cubicBezTo>
                    <a:cubicBezTo>
                      <a:pt x="-2688" y="108162"/>
                      <a:pt x="97096" y="92420"/>
                      <a:pt x="129734" y="52176"/>
                    </a:cubicBezTo>
                    <a:cubicBezTo>
                      <a:pt x="141299" y="37899"/>
                      <a:pt x="148251" y="26333"/>
                      <a:pt x="152459" y="17699"/>
                    </a:cubicBezTo>
                    <a:cubicBezTo>
                      <a:pt x="154641" y="13210"/>
                      <a:pt x="161281" y="14301"/>
                      <a:pt x="161936" y="19226"/>
                    </a:cubicBezTo>
                    <a:cubicBezTo>
                      <a:pt x="163650" y="31882"/>
                      <a:pt x="165084" y="47593"/>
                      <a:pt x="163557" y="56789"/>
                    </a:cubicBezTo>
                    <a:cubicBezTo>
                      <a:pt x="160626" y="74059"/>
                      <a:pt x="159691" y="76833"/>
                      <a:pt x="159691" y="76833"/>
                    </a:cubicBezTo>
                    <a:cubicBezTo>
                      <a:pt x="159691" y="76833"/>
                      <a:pt x="165551" y="69944"/>
                      <a:pt x="188276" y="33285"/>
                    </a:cubicBezTo>
                    <a:cubicBezTo>
                      <a:pt x="194885" y="22624"/>
                      <a:pt x="198439" y="11402"/>
                      <a:pt x="199499" y="4263"/>
                    </a:cubicBezTo>
                    <a:cubicBezTo>
                      <a:pt x="200215" y="-724"/>
                      <a:pt x="206668" y="-1535"/>
                      <a:pt x="209006" y="2892"/>
                    </a:cubicBezTo>
                    <a:cubicBezTo>
                      <a:pt x="220228" y="24089"/>
                      <a:pt x="226245" y="42824"/>
                      <a:pt x="224406" y="68105"/>
                    </a:cubicBezTo>
                    <a:cubicBezTo>
                      <a:pt x="222442" y="95755"/>
                      <a:pt x="222442" y="95755"/>
                      <a:pt x="222442" y="95755"/>
                    </a:cubicBezTo>
                    <a:cubicBezTo>
                      <a:pt x="222442" y="95755"/>
                      <a:pt x="231045" y="95287"/>
                      <a:pt x="243826" y="82788"/>
                    </a:cubicBezTo>
                    <a:lnTo>
                      <a:pt x="243826" y="82788"/>
                    </a:lnTo>
                    <a:cubicBezTo>
                      <a:pt x="246850" y="78860"/>
                      <a:pt x="253178" y="81260"/>
                      <a:pt x="252804" y="86216"/>
                    </a:cubicBezTo>
                    <a:cubicBezTo>
                      <a:pt x="251464" y="102987"/>
                      <a:pt x="243328" y="128892"/>
                      <a:pt x="226681" y="156043"/>
                    </a:cubicBezTo>
                    <a:cubicBezTo>
                      <a:pt x="196475" y="205234"/>
                      <a:pt x="64022" y="304706"/>
                      <a:pt x="64022" y="304706"/>
                    </a:cubicBezTo>
                    <a:close/>
                  </a:path>
                </a:pathLst>
              </a:custGeom>
              <a:solidFill>
                <a:srgbClr val="2E2F4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4" name="Hình tự do: Hình 1253">
                <a:extLst>
                  <a:ext uri="{FF2B5EF4-FFF2-40B4-BE49-F238E27FC236}">
                    <a16:creationId xmlns:a16="http://schemas.microsoft.com/office/drawing/2014/main" id="{D0E06D62-7866-F804-68EB-D220B69F33B4}"/>
                  </a:ext>
                </a:extLst>
              </p:cNvPr>
              <p:cNvSpPr/>
              <p:nvPr/>
            </p:nvSpPr>
            <p:spPr>
              <a:xfrm>
                <a:off x="11817358" y="4407574"/>
                <a:ext cx="168262" cy="230984"/>
              </a:xfrm>
              <a:custGeom>
                <a:avLst/>
                <a:gdLst>
                  <a:gd name="connsiteX0" fmla="*/ 154942 w 168262"/>
                  <a:gd name="connsiteY0" fmla="*/ 163532 h 230984"/>
                  <a:gd name="connsiteX1" fmla="*/ 162236 w 168262"/>
                  <a:gd name="connsiteY1" fmla="*/ 203308 h 230984"/>
                  <a:gd name="connsiteX2" fmla="*/ 161644 w 168262"/>
                  <a:gd name="connsiteY2" fmla="*/ 204025 h 230984"/>
                  <a:gd name="connsiteX3" fmla="*/ 58026 w 168262"/>
                  <a:gd name="connsiteY3" fmla="*/ 224038 h 230984"/>
                  <a:gd name="connsiteX4" fmla="*/ 10051 w 168262"/>
                  <a:gd name="connsiteY4" fmla="*/ 198975 h 230984"/>
                  <a:gd name="connsiteX5" fmla="*/ 13418 w 168262"/>
                  <a:gd name="connsiteY5" fmla="*/ 155209 h 230984"/>
                  <a:gd name="connsiteX6" fmla="*/ 28630 w 168262"/>
                  <a:gd name="connsiteY6" fmla="*/ 139591 h 230984"/>
                  <a:gd name="connsiteX7" fmla="*/ 31810 w 168262"/>
                  <a:gd name="connsiteY7" fmla="*/ 32887 h 230984"/>
                  <a:gd name="connsiteX8" fmla="*/ 29814 w 168262"/>
                  <a:gd name="connsiteY8" fmla="*/ 0 h 230984"/>
                  <a:gd name="connsiteX9" fmla="*/ 129972 w 168262"/>
                  <a:gd name="connsiteY9" fmla="*/ 55269 h 230984"/>
                  <a:gd name="connsiteX10" fmla="*/ 127822 w 168262"/>
                  <a:gd name="connsiteY10" fmla="*/ 103930 h 230984"/>
                  <a:gd name="connsiteX11" fmla="*/ 127541 w 168262"/>
                  <a:gd name="connsiteY11" fmla="*/ 130707 h 230984"/>
                  <a:gd name="connsiteX12" fmla="*/ 154942 w 168262"/>
                  <a:gd name="connsiteY12" fmla="*/ 163532 h 230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8262" h="230984">
                    <a:moveTo>
                      <a:pt x="154942" y="163532"/>
                    </a:moveTo>
                    <a:cubicBezTo>
                      <a:pt x="169157" y="172042"/>
                      <a:pt x="172648" y="190683"/>
                      <a:pt x="162236" y="203308"/>
                    </a:cubicBezTo>
                    <a:cubicBezTo>
                      <a:pt x="162049" y="203558"/>
                      <a:pt x="161831" y="203776"/>
                      <a:pt x="161644" y="204025"/>
                    </a:cubicBezTo>
                    <a:cubicBezTo>
                      <a:pt x="148364" y="219861"/>
                      <a:pt x="118189" y="242586"/>
                      <a:pt x="58026" y="224038"/>
                    </a:cubicBezTo>
                    <a:cubicBezTo>
                      <a:pt x="37390" y="217679"/>
                      <a:pt x="21710" y="208421"/>
                      <a:pt x="10051" y="198975"/>
                    </a:cubicBezTo>
                    <a:cubicBezTo>
                      <a:pt x="-4694" y="187098"/>
                      <a:pt x="-2917" y="164685"/>
                      <a:pt x="13418" y="155209"/>
                    </a:cubicBezTo>
                    <a:cubicBezTo>
                      <a:pt x="20681" y="151001"/>
                      <a:pt x="26542" y="145483"/>
                      <a:pt x="28630" y="139591"/>
                    </a:cubicBezTo>
                    <a:cubicBezTo>
                      <a:pt x="32215" y="129554"/>
                      <a:pt x="33337" y="65494"/>
                      <a:pt x="31810" y="32887"/>
                    </a:cubicBezTo>
                    <a:cubicBezTo>
                      <a:pt x="31280" y="21914"/>
                      <a:pt x="29814" y="0"/>
                      <a:pt x="29814" y="0"/>
                    </a:cubicBezTo>
                    <a:lnTo>
                      <a:pt x="129972" y="55269"/>
                    </a:lnTo>
                    <a:cubicBezTo>
                      <a:pt x="129972" y="55269"/>
                      <a:pt x="128601" y="82140"/>
                      <a:pt x="127822" y="103930"/>
                    </a:cubicBezTo>
                    <a:cubicBezTo>
                      <a:pt x="127354" y="116835"/>
                      <a:pt x="127510" y="127964"/>
                      <a:pt x="127541" y="130707"/>
                    </a:cubicBezTo>
                    <a:cubicBezTo>
                      <a:pt x="127666" y="144018"/>
                      <a:pt x="141600" y="155552"/>
                      <a:pt x="154942" y="163532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5" name="Hình tự do: Hình 1254">
                <a:extLst>
                  <a:ext uri="{FF2B5EF4-FFF2-40B4-BE49-F238E27FC236}">
                    <a16:creationId xmlns:a16="http://schemas.microsoft.com/office/drawing/2014/main" id="{0F4D4663-6786-0171-6740-65EAFA1F54B4}"/>
                  </a:ext>
                </a:extLst>
              </p:cNvPr>
              <p:cNvSpPr/>
              <p:nvPr/>
            </p:nvSpPr>
            <p:spPr>
              <a:xfrm>
                <a:off x="11809905" y="4392980"/>
                <a:ext cx="72898" cy="45883"/>
              </a:xfrm>
              <a:custGeom>
                <a:avLst/>
                <a:gdLst>
                  <a:gd name="connsiteX0" fmla="*/ 72181 w 72898"/>
                  <a:gd name="connsiteY0" fmla="*/ 38971 h 45883"/>
                  <a:gd name="connsiteX1" fmla="*/ 29100 w 72898"/>
                  <a:gd name="connsiteY1" fmla="*/ 39782 h 45883"/>
                  <a:gd name="connsiteX2" fmla="*/ 452 w 72898"/>
                  <a:gd name="connsiteY2" fmla="*/ 8360 h 45883"/>
                  <a:gd name="connsiteX3" fmla="*/ 43502 w 72898"/>
                  <a:gd name="connsiteY3" fmla="*/ 7549 h 45883"/>
                  <a:gd name="connsiteX4" fmla="*/ 72181 w 72898"/>
                  <a:gd name="connsiteY4" fmla="*/ 38971 h 4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898" h="45883">
                    <a:moveTo>
                      <a:pt x="72181" y="38971"/>
                    </a:moveTo>
                    <a:cubicBezTo>
                      <a:pt x="68191" y="47855"/>
                      <a:pt x="48926" y="48229"/>
                      <a:pt x="29100" y="39782"/>
                    </a:cubicBezTo>
                    <a:cubicBezTo>
                      <a:pt x="9305" y="31334"/>
                      <a:pt x="-2509" y="17898"/>
                      <a:pt x="452" y="8360"/>
                    </a:cubicBezTo>
                    <a:cubicBezTo>
                      <a:pt x="4349" y="-4297"/>
                      <a:pt x="23707" y="-930"/>
                      <a:pt x="43502" y="7549"/>
                    </a:cubicBezTo>
                    <a:cubicBezTo>
                      <a:pt x="63327" y="15997"/>
                      <a:pt x="76140" y="30056"/>
                      <a:pt x="72181" y="38971"/>
                    </a:cubicBezTo>
                    <a:close/>
                  </a:path>
                </a:pathLst>
              </a:custGeom>
              <a:solidFill>
                <a:srgbClr val="D47C74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6" name="Hình tự do: Hình 1255">
                <a:extLst>
                  <a:ext uri="{FF2B5EF4-FFF2-40B4-BE49-F238E27FC236}">
                    <a16:creationId xmlns:a16="http://schemas.microsoft.com/office/drawing/2014/main" id="{5A548245-6760-5F73-FF43-F3816E314B5E}"/>
                  </a:ext>
                </a:extLst>
              </p:cNvPr>
              <p:cNvSpPr/>
              <p:nvPr/>
            </p:nvSpPr>
            <p:spPr>
              <a:xfrm>
                <a:off x="11849978" y="4420105"/>
                <a:ext cx="97352" cy="94692"/>
              </a:xfrm>
              <a:custGeom>
                <a:avLst/>
                <a:gdLst>
                  <a:gd name="connsiteX0" fmla="*/ 97352 w 97352"/>
                  <a:gd name="connsiteY0" fmla="*/ 42738 h 94692"/>
                  <a:gd name="connsiteX1" fmla="*/ 95202 w 97352"/>
                  <a:gd name="connsiteY1" fmla="*/ 91399 h 94692"/>
                  <a:gd name="connsiteX2" fmla="*/ 74035 w 97352"/>
                  <a:gd name="connsiteY2" fmla="*/ 94547 h 94692"/>
                  <a:gd name="connsiteX3" fmla="*/ 0 w 97352"/>
                  <a:gd name="connsiteY3" fmla="*/ 0 h 94692"/>
                  <a:gd name="connsiteX4" fmla="*/ 97352 w 97352"/>
                  <a:gd name="connsiteY4" fmla="*/ 42738 h 94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352" h="94692">
                    <a:moveTo>
                      <a:pt x="97352" y="42738"/>
                    </a:moveTo>
                    <a:cubicBezTo>
                      <a:pt x="97352" y="42738"/>
                      <a:pt x="95981" y="69609"/>
                      <a:pt x="95202" y="91399"/>
                    </a:cubicBezTo>
                    <a:cubicBezTo>
                      <a:pt x="88499" y="93549"/>
                      <a:pt x="81392" y="95202"/>
                      <a:pt x="74035" y="94547"/>
                    </a:cubicBezTo>
                    <a:cubicBezTo>
                      <a:pt x="21166" y="89778"/>
                      <a:pt x="0" y="0"/>
                      <a:pt x="0" y="0"/>
                    </a:cubicBezTo>
                    <a:lnTo>
                      <a:pt x="97352" y="42738"/>
                    </a:lnTo>
                    <a:close/>
                  </a:path>
                </a:pathLst>
              </a:custGeom>
              <a:solidFill>
                <a:srgbClr val="D47C74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7" name="Hình tự do: Hình 1256">
                <a:extLst>
                  <a:ext uri="{FF2B5EF4-FFF2-40B4-BE49-F238E27FC236}">
                    <a16:creationId xmlns:a16="http://schemas.microsoft.com/office/drawing/2014/main" id="{5738F7D4-733F-0A4F-6CE8-E564558DB280}"/>
                  </a:ext>
                </a:extLst>
              </p:cNvPr>
              <p:cNvSpPr/>
              <p:nvPr/>
            </p:nvSpPr>
            <p:spPr>
              <a:xfrm>
                <a:off x="11838942" y="4304215"/>
                <a:ext cx="168139" cy="196064"/>
              </a:xfrm>
              <a:custGeom>
                <a:avLst/>
                <a:gdLst>
                  <a:gd name="connsiteX0" fmla="*/ 0 w 168139"/>
                  <a:gd name="connsiteY0" fmla="*/ 73370 h 196064"/>
                  <a:gd name="connsiteX1" fmla="*/ 1309 w 168139"/>
                  <a:gd name="connsiteY1" fmla="*/ 82161 h 196064"/>
                  <a:gd name="connsiteX2" fmla="*/ 104990 w 168139"/>
                  <a:gd name="connsiteY2" fmla="*/ 195411 h 196064"/>
                  <a:gd name="connsiteX3" fmla="*/ 160290 w 168139"/>
                  <a:gd name="connsiteY3" fmla="*/ 139986 h 196064"/>
                  <a:gd name="connsiteX4" fmla="*/ 161787 w 168139"/>
                  <a:gd name="connsiteY4" fmla="*/ 135279 h 196064"/>
                  <a:gd name="connsiteX5" fmla="*/ 162971 w 168139"/>
                  <a:gd name="connsiteY5" fmla="*/ 130977 h 196064"/>
                  <a:gd name="connsiteX6" fmla="*/ 166151 w 168139"/>
                  <a:gd name="connsiteY6" fmla="*/ 115734 h 196064"/>
                  <a:gd name="connsiteX7" fmla="*/ 167460 w 168139"/>
                  <a:gd name="connsiteY7" fmla="*/ 105073 h 196064"/>
                  <a:gd name="connsiteX8" fmla="*/ 168115 w 168139"/>
                  <a:gd name="connsiteY8" fmla="*/ 92448 h 196064"/>
                  <a:gd name="connsiteX9" fmla="*/ 165309 w 168139"/>
                  <a:gd name="connsiteY9" fmla="*/ 56661 h 196064"/>
                  <a:gd name="connsiteX10" fmla="*/ 163657 w 168139"/>
                  <a:gd name="connsiteY10" fmla="*/ 48027 h 196064"/>
                  <a:gd name="connsiteX11" fmla="*/ 162815 w 168139"/>
                  <a:gd name="connsiteY11" fmla="*/ 44068 h 196064"/>
                  <a:gd name="connsiteX12" fmla="*/ 162223 w 168139"/>
                  <a:gd name="connsiteY12" fmla="*/ 41480 h 196064"/>
                  <a:gd name="connsiteX13" fmla="*/ 162098 w 168139"/>
                  <a:gd name="connsiteY13" fmla="*/ 40951 h 196064"/>
                  <a:gd name="connsiteX14" fmla="*/ 151344 w 168139"/>
                  <a:gd name="connsiteY14" fmla="*/ 4541 h 196064"/>
                  <a:gd name="connsiteX15" fmla="*/ 111536 w 168139"/>
                  <a:gd name="connsiteY15" fmla="*/ 3076 h 196064"/>
                  <a:gd name="connsiteX16" fmla="*/ 15400 w 168139"/>
                  <a:gd name="connsiteY16" fmla="*/ 25177 h 196064"/>
                  <a:gd name="connsiteX17" fmla="*/ 0 w 168139"/>
                  <a:gd name="connsiteY17" fmla="*/ 73370 h 19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139" h="196064">
                    <a:moveTo>
                      <a:pt x="0" y="73370"/>
                    </a:moveTo>
                    <a:cubicBezTo>
                      <a:pt x="374" y="76269"/>
                      <a:pt x="811" y="79231"/>
                      <a:pt x="1309" y="82161"/>
                    </a:cubicBezTo>
                    <a:cubicBezTo>
                      <a:pt x="13311" y="151738"/>
                      <a:pt x="59727" y="202456"/>
                      <a:pt x="104990" y="195411"/>
                    </a:cubicBezTo>
                    <a:cubicBezTo>
                      <a:pt x="130396" y="191453"/>
                      <a:pt x="150034" y="170193"/>
                      <a:pt x="160290" y="139986"/>
                    </a:cubicBezTo>
                    <a:cubicBezTo>
                      <a:pt x="160820" y="138428"/>
                      <a:pt x="161319" y="136869"/>
                      <a:pt x="161787" y="135279"/>
                    </a:cubicBezTo>
                    <a:cubicBezTo>
                      <a:pt x="162192" y="133876"/>
                      <a:pt x="162597" y="132442"/>
                      <a:pt x="162971" y="130977"/>
                    </a:cubicBezTo>
                    <a:cubicBezTo>
                      <a:pt x="164281" y="126083"/>
                      <a:pt x="165340" y="120971"/>
                      <a:pt x="166151" y="115734"/>
                    </a:cubicBezTo>
                    <a:cubicBezTo>
                      <a:pt x="166712" y="112243"/>
                      <a:pt x="167117" y="108689"/>
                      <a:pt x="167460" y="105073"/>
                    </a:cubicBezTo>
                    <a:cubicBezTo>
                      <a:pt x="167834" y="100958"/>
                      <a:pt x="168052" y="96750"/>
                      <a:pt x="168115" y="92448"/>
                    </a:cubicBezTo>
                    <a:cubicBezTo>
                      <a:pt x="168302" y="80945"/>
                      <a:pt x="167429" y="68912"/>
                      <a:pt x="165309" y="56661"/>
                    </a:cubicBezTo>
                    <a:cubicBezTo>
                      <a:pt x="164873" y="54012"/>
                      <a:pt x="164312" y="51113"/>
                      <a:pt x="163657" y="48027"/>
                    </a:cubicBezTo>
                    <a:cubicBezTo>
                      <a:pt x="163376" y="46749"/>
                      <a:pt x="163127" y="45408"/>
                      <a:pt x="162815" y="44068"/>
                    </a:cubicBezTo>
                    <a:cubicBezTo>
                      <a:pt x="162628" y="43226"/>
                      <a:pt x="162441" y="42353"/>
                      <a:pt x="162223" y="41480"/>
                    </a:cubicBezTo>
                    <a:cubicBezTo>
                      <a:pt x="162192" y="41293"/>
                      <a:pt x="162161" y="41106"/>
                      <a:pt x="162098" y="40951"/>
                    </a:cubicBezTo>
                    <a:cubicBezTo>
                      <a:pt x="159137" y="27920"/>
                      <a:pt x="155053" y="13425"/>
                      <a:pt x="151344" y="4541"/>
                    </a:cubicBezTo>
                    <a:cubicBezTo>
                      <a:pt x="148912" y="6910"/>
                      <a:pt x="131300" y="5507"/>
                      <a:pt x="111536" y="3076"/>
                    </a:cubicBezTo>
                    <a:cubicBezTo>
                      <a:pt x="75189" y="-1444"/>
                      <a:pt x="35319" y="-5372"/>
                      <a:pt x="15400" y="25177"/>
                    </a:cubicBezTo>
                    <a:cubicBezTo>
                      <a:pt x="6858" y="38239"/>
                      <a:pt x="3242" y="70066"/>
                      <a:pt x="0" y="73370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58" name="Đồ họa 3">
                <a:extLst>
                  <a:ext uri="{FF2B5EF4-FFF2-40B4-BE49-F238E27FC236}">
                    <a16:creationId xmlns:a16="http://schemas.microsoft.com/office/drawing/2014/main" id="{B9F1A9CD-661F-5D35-A74C-EB06DF5DD5BB}"/>
                  </a:ext>
                </a:extLst>
              </p:cNvPr>
              <p:cNvGrpSpPr/>
              <p:nvPr/>
            </p:nvGrpSpPr>
            <p:grpSpPr>
              <a:xfrm>
                <a:off x="11868370" y="4336324"/>
                <a:ext cx="138170" cy="138698"/>
                <a:chOff x="11868370" y="4336324"/>
                <a:chExt cx="138170" cy="138698"/>
              </a:xfrm>
            </p:grpSpPr>
            <p:sp>
              <p:nvSpPr>
                <p:cNvPr id="1260" name="Hình tự do: Hình 1259">
                  <a:extLst>
                    <a:ext uri="{FF2B5EF4-FFF2-40B4-BE49-F238E27FC236}">
                      <a16:creationId xmlns:a16="http://schemas.microsoft.com/office/drawing/2014/main" id="{6E33EE8A-D67B-8038-FBC8-256867573B27}"/>
                    </a:ext>
                  </a:extLst>
                </p:cNvPr>
                <p:cNvSpPr/>
                <p:nvPr/>
              </p:nvSpPr>
              <p:spPr>
                <a:xfrm>
                  <a:off x="11939191" y="4386319"/>
                  <a:ext cx="20275" cy="34588"/>
                </a:xfrm>
                <a:custGeom>
                  <a:avLst/>
                  <a:gdLst>
                    <a:gd name="connsiteX0" fmla="*/ 8513 w 20275"/>
                    <a:gd name="connsiteY0" fmla="*/ 34409 h 34588"/>
                    <a:gd name="connsiteX1" fmla="*/ 14373 w 20275"/>
                    <a:gd name="connsiteY1" fmla="*/ 33193 h 34588"/>
                    <a:gd name="connsiteX2" fmla="*/ 20109 w 20275"/>
                    <a:gd name="connsiteY2" fmla="*/ 26086 h 34588"/>
                    <a:gd name="connsiteX3" fmla="*/ 13345 w 20275"/>
                    <a:gd name="connsiteY3" fmla="*/ 3517 h 34588"/>
                    <a:gd name="connsiteX4" fmla="*/ 5894 w 20275"/>
                    <a:gd name="connsiteY4" fmla="*/ 182 h 34588"/>
                    <a:gd name="connsiteX5" fmla="*/ 5894 w 20275"/>
                    <a:gd name="connsiteY5" fmla="*/ 182 h 34588"/>
                    <a:gd name="connsiteX6" fmla="*/ 2 w 20275"/>
                    <a:gd name="connsiteY6" fmla="*/ 6260 h 34588"/>
                    <a:gd name="connsiteX7" fmla="*/ 907 w 20275"/>
                    <a:gd name="connsiteY7" fmla="*/ 30045 h 34588"/>
                    <a:gd name="connsiteX8" fmla="*/ 8513 w 20275"/>
                    <a:gd name="connsiteY8" fmla="*/ 34409 h 34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275" h="34588">
                      <a:moveTo>
                        <a:pt x="8513" y="34409"/>
                      </a:moveTo>
                      <a:lnTo>
                        <a:pt x="14373" y="33193"/>
                      </a:lnTo>
                      <a:cubicBezTo>
                        <a:pt x="18332" y="32383"/>
                        <a:pt x="20982" y="29079"/>
                        <a:pt x="20109" y="26086"/>
                      </a:cubicBezTo>
                      <a:lnTo>
                        <a:pt x="13345" y="3517"/>
                      </a:lnTo>
                      <a:cubicBezTo>
                        <a:pt x="12565" y="930"/>
                        <a:pt x="9354" y="-535"/>
                        <a:pt x="5894" y="182"/>
                      </a:cubicBezTo>
                      <a:lnTo>
                        <a:pt x="5894" y="182"/>
                      </a:lnTo>
                      <a:cubicBezTo>
                        <a:pt x="2465" y="899"/>
                        <a:pt x="-91" y="3517"/>
                        <a:pt x="2" y="6260"/>
                      </a:cubicBezTo>
                      <a:lnTo>
                        <a:pt x="907" y="30045"/>
                      </a:lnTo>
                      <a:cubicBezTo>
                        <a:pt x="1031" y="33193"/>
                        <a:pt x="4554" y="35220"/>
                        <a:pt x="8513" y="34409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61" name="Đồ họa 3">
                  <a:extLst>
                    <a:ext uri="{FF2B5EF4-FFF2-40B4-BE49-F238E27FC236}">
                      <a16:creationId xmlns:a16="http://schemas.microsoft.com/office/drawing/2014/main" id="{7C1E8336-91D1-16E0-3E9F-9A00A0F71DB5}"/>
                    </a:ext>
                  </a:extLst>
                </p:cNvPr>
                <p:cNvGrpSpPr/>
                <p:nvPr/>
              </p:nvGrpSpPr>
              <p:grpSpPr>
                <a:xfrm>
                  <a:off x="11868370" y="4336324"/>
                  <a:ext cx="135196" cy="50467"/>
                  <a:chOff x="11868370" y="4336324"/>
                  <a:chExt cx="135196" cy="50467"/>
                </a:xfrm>
              </p:grpSpPr>
              <p:sp>
                <p:nvSpPr>
                  <p:cNvPr id="1265" name="Hình tự do: Hình 1264">
                    <a:extLst>
                      <a:ext uri="{FF2B5EF4-FFF2-40B4-BE49-F238E27FC236}">
                        <a16:creationId xmlns:a16="http://schemas.microsoft.com/office/drawing/2014/main" id="{7FA9BB6A-DAA4-610D-1307-F5E2FA9EE47D}"/>
                      </a:ext>
                    </a:extLst>
                  </p:cNvPr>
                  <p:cNvSpPr/>
                  <p:nvPr/>
                </p:nvSpPr>
                <p:spPr>
                  <a:xfrm>
                    <a:off x="11891019" y="4369413"/>
                    <a:ext cx="13204" cy="17379"/>
                  </a:xfrm>
                  <a:custGeom>
                    <a:avLst/>
                    <a:gdLst>
                      <a:gd name="connsiteX0" fmla="*/ 107 w 13204"/>
                      <a:gd name="connsiteY0" fmla="*/ 9482 h 17379"/>
                      <a:gd name="connsiteX1" fmla="*/ 7744 w 13204"/>
                      <a:gd name="connsiteY1" fmla="*/ 17338 h 17379"/>
                      <a:gd name="connsiteX2" fmla="*/ 13106 w 13204"/>
                      <a:gd name="connsiteY2" fmla="*/ 7923 h 17379"/>
                      <a:gd name="connsiteX3" fmla="*/ 5469 w 13204"/>
                      <a:gd name="connsiteY3" fmla="*/ 36 h 17379"/>
                      <a:gd name="connsiteX4" fmla="*/ 107 w 13204"/>
                      <a:gd name="connsiteY4" fmla="*/ 9482 h 173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04" h="17379">
                        <a:moveTo>
                          <a:pt x="107" y="9482"/>
                        </a:moveTo>
                        <a:cubicBezTo>
                          <a:pt x="730" y="14283"/>
                          <a:pt x="4128" y="17805"/>
                          <a:pt x="7744" y="17338"/>
                        </a:cubicBezTo>
                        <a:cubicBezTo>
                          <a:pt x="11329" y="16901"/>
                          <a:pt x="13729" y="12693"/>
                          <a:pt x="13106" y="7923"/>
                        </a:cubicBezTo>
                        <a:cubicBezTo>
                          <a:pt x="12482" y="3123"/>
                          <a:pt x="9053" y="-400"/>
                          <a:pt x="5469" y="36"/>
                        </a:cubicBezTo>
                        <a:cubicBezTo>
                          <a:pt x="1884" y="473"/>
                          <a:pt x="-548" y="4712"/>
                          <a:pt x="107" y="9482"/>
                        </a:cubicBezTo>
                        <a:close/>
                      </a:path>
                    </a:pathLst>
                  </a:custGeom>
                  <a:solidFill>
                    <a:srgbClr val="4F1D30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66" name="Hình tự do: Hình 1265">
                    <a:extLst>
                      <a:ext uri="{FF2B5EF4-FFF2-40B4-BE49-F238E27FC236}">
                        <a16:creationId xmlns:a16="http://schemas.microsoft.com/office/drawing/2014/main" id="{879C1546-67C9-B812-99D6-D0273899F2B0}"/>
                      </a:ext>
                    </a:extLst>
                  </p:cNvPr>
                  <p:cNvSpPr/>
                  <p:nvPr/>
                </p:nvSpPr>
                <p:spPr>
                  <a:xfrm>
                    <a:off x="11868370" y="4342761"/>
                    <a:ext cx="47351" cy="16931"/>
                  </a:xfrm>
                  <a:custGeom>
                    <a:avLst/>
                    <a:gdLst>
                      <a:gd name="connsiteX0" fmla="*/ 47351 w 47351"/>
                      <a:gd name="connsiteY0" fmla="*/ 11164 h 16931"/>
                      <a:gd name="connsiteX1" fmla="*/ 45949 w 47351"/>
                      <a:gd name="connsiteY1" fmla="*/ 9139 h 16931"/>
                      <a:gd name="connsiteX2" fmla="*/ 41148 w 47351"/>
                      <a:gd name="connsiteY2" fmla="*/ 4805 h 16931"/>
                      <a:gd name="connsiteX3" fmla="*/ 37345 w 47351"/>
                      <a:gd name="connsiteY3" fmla="*/ 2623 h 16931"/>
                      <a:gd name="connsiteX4" fmla="*/ 32700 w 47351"/>
                      <a:gd name="connsiteY4" fmla="*/ 940 h 16931"/>
                      <a:gd name="connsiteX5" fmla="*/ 27432 w 47351"/>
                      <a:gd name="connsiteY5" fmla="*/ 98 h 16931"/>
                      <a:gd name="connsiteX6" fmla="*/ 21883 w 47351"/>
                      <a:gd name="connsiteY6" fmla="*/ 254 h 16931"/>
                      <a:gd name="connsiteX7" fmla="*/ 16490 w 47351"/>
                      <a:gd name="connsiteY7" fmla="*/ 1501 h 16931"/>
                      <a:gd name="connsiteX8" fmla="*/ 11659 w 47351"/>
                      <a:gd name="connsiteY8" fmla="*/ 3652 h 16931"/>
                      <a:gd name="connsiteX9" fmla="*/ 7668 w 47351"/>
                      <a:gd name="connsiteY9" fmla="*/ 6457 h 16931"/>
                      <a:gd name="connsiteX10" fmla="*/ 4614 w 47351"/>
                      <a:gd name="connsiteY10" fmla="*/ 9481 h 16931"/>
                      <a:gd name="connsiteX11" fmla="*/ 2432 w 47351"/>
                      <a:gd name="connsiteY11" fmla="*/ 12349 h 16931"/>
                      <a:gd name="connsiteX12" fmla="*/ 1029 w 47351"/>
                      <a:gd name="connsiteY12" fmla="*/ 14749 h 16931"/>
                      <a:gd name="connsiteX13" fmla="*/ 0 w 47351"/>
                      <a:gd name="connsiteY13" fmla="*/ 16932 h 16931"/>
                      <a:gd name="connsiteX14" fmla="*/ 2276 w 47351"/>
                      <a:gd name="connsiteY14" fmla="*/ 16059 h 16931"/>
                      <a:gd name="connsiteX15" fmla="*/ 4676 w 47351"/>
                      <a:gd name="connsiteY15" fmla="*/ 14999 h 16931"/>
                      <a:gd name="connsiteX16" fmla="*/ 7731 w 47351"/>
                      <a:gd name="connsiteY16" fmla="*/ 13752 h 16931"/>
                      <a:gd name="connsiteX17" fmla="*/ 11191 w 47351"/>
                      <a:gd name="connsiteY17" fmla="*/ 12318 h 16931"/>
                      <a:gd name="connsiteX18" fmla="*/ 14994 w 47351"/>
                      <a:gd name="connsiteY18" fmla="*/ 11009 h 16931"/>
                      <a:gd name="connsiteX19" fmla="*/ 19015 w 47351"/>
                      <a:gd name="connsiteY19" fmla="*/ 9949 h 16931"/>
                      <a:gd name="connsiteX20" fmla="*/ 23161 w 47351"/>
                      <a:gd name="connsiteY20" fmla="*/ 9232 h 16931"/>
                      <a:gd name="connsiteX21" fmla="*/ 27339 w 47351"/>
                      <a:gd name="connsiteY21" fmla="*/ 8889 h 16931"/>
                      <a:gd name="connsiteX22" fmla="*/ 31484 w 47351"/>
                      <a:gd name="connsiteY22" fmla="*/ 8858 h 16931"/>
                      <a:gd name="connsiteX23" fmla="*/ 35506 w 47351"/>
                      <a:gd name="connsiteY23" fmla="*/ 9139 h 16931"/>
                      <a:gd name="connsiteX24" fmla="*/ 39184 w 47351"/>
                      <a:gd name="connsiteY24" fmla="*/ 9637 h 16931"/>
                      <a:gd name="connsiteX25" fmla="*/ 45013 w 47351"/>
                      <a:gd name="connsiteY25" fmla="*/ 10666 h 16931"/>
                      <a:gd name="connsiteX26" fmla="*/ 47351 w 47351"/>
                      <a:gd name="connsiteY26" fmla="*/ 11164 h 16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7351" h="16931">
                        <a:moveTo>
                          <a:pt x="47351" y="11164"/>
                        </a:moveTo>
                        <a:cubicBezTo>
                          <a:pt x="47351" y="11164"/>
                          <a:pt x="46946" y="10323"/>
                          <a:pt x="45949" y="9139"/>
                        </a:cubicBezTo>
                        <a:cubicBezTo>
                          <a:pt x="44951" y="7923"/>
                          <a:pt x="43361" y="6333"/>
                          <a:pt x="41148" y="4805"/>
                        </a:cubicBezTo>
                        <a:cubicBezTo>
                          <a:pt x="40026" y="4026"/>
                          <a:pt x="38747" y="3309"/>
                          <a:pt x="37345" y="2623"/>
                        </a:cubicBezTo>
                        <a:cubicBezTo>
                          <a:pt x="35942" y="1969"/>
                          <a:pt x="34384" y="1407"/>
                          <a:pt x="32700" y="940"/>
                        </a:cubicBezTo>
                        <a:cubicBezTo>
                          <a:pt x="31048" y="566"/>
                          <a:pt x="29271" y="130"/>
                          <a:pt x="27432" y="98"/>
                        </a:cubicBezTo>
                        <a:cubicBezTo>
                          <a:pt x="25593" y="-120"/>
                          <a:pt x="23754" y="67"/>
                          <a:pt x="21883" y="254"/>
                        </a:cubicBezTo>
                        <a:cubicBezTo>
                          <a:pt x="20013" y="410"/>
                          <a:pt x="18236" y="1033"/>
                          <a:pt x="16490" y="1501"/>
                        </a:cubicBezTo>
                        <a:cubicBezTo>
                          <a:pt x="14776" y="2093"/>
                          <a:pt x="13186" y="2904"/>
                          <a:pt x="11659" y="3652"/>
                        </a:cubicBezTo>
                        <a:cubicBezTo>
                          <a:pt x="10194" y="4556"/>
                          <a:pt x="8884" y="5554"/>
                          <a:pt x="7668" y="6457"/>
                        </a:cubicBezTo>
                        <a:cubicBezTo>
                          <a:pt x="6453" y="7393"/>
                          <a:pt x="5518" y="8546"/>
                          <a:pt x="4614" y="9481"/>
                        </a:cubicBezTo>
                        <a:cubicBezTo>
                          <a:pt x="3709" y="10448"/>
                          <a:pt x="2961" y="11383"/>
                          <a:pt x="2432" y="12349"/>
                        </a:cubicBezTo>
                        <a:cubicBezTo>
                          <a:pt x="1839" y="13222"/>
                          <a:pt x="1403" y="14064"/>
                          <a:pt x="1029" y="14749"/>
                        </a:cubicBezTo>
                        <a:cubicBezTo>
                          <a:pt x="312" y="16090"/>
                          <a:pt x="0" y="16932"/>
                          <a:pt x="0" y="16932"/>
                        </a:cubicBezTo>
                        <a:cubicBezTo>
                          <a:pt x="0" y="16932"/>
                          <a:pt x="873" y="16651"/>
                          <a:pt x="2276" y="16059"/>
                        </a:cubicBezTo>
                        <a:cubicBezTo>
                          <a:pt x="2961" y="15778"/>
                          <a:pt x="3803" y="15435"/>
                          <a:pt x="4676" y="14999"/>
                        </a:cubicBezTo>
                        <a:cubicBezTo>
                          <a:pt x="5549" y="14531"/>
                          <a:pt x="6640" y="14189"/>
                          <a:pt x="7731" y="13752"/>
                        </a:cubicBezTo>
                        <a:cubicBezTo>
                          <a:pt x="8853" y="13347"/>
                          <a:pt x="9944" y="12723"/>
                          <a:pt x="11191" y="12318"/>
                        </a:cubicBezTo>
                        <a:cubicBezTo>
                          <a:pt x="12438" y="11944"/>
                          <a:pt x="13716" y="11476"/>
                          <a:pt x="14994" y="11009"/>
                        </a:cubicBezTo>
                        <a:cubicBezTo>
                          <a:pt x="16334" y="10697"/>
                          <a:pt x="17675" y="10292"/>
                          <a:pt x="19015" y="9949"/>
                        </a:cubicBezTo>
                        <a:cubicBezTo>
                          <a:pt x="20418" y="9793"/>
                          <a:pt x="21727" y="9294"/>
                          <a:pt x="23161" y="9232"/>
                        </a:cubicBezTo>
                        <a:cubicBezTo>
                          <a:pt x="24564" y="9045"/>
                          <a:pt x="25936" y="8889"/>
                          <a:pt x="27339" y="8889"/>
                        </a:cubicBezTo>
                        <a:cubicBezTo>
                          <a:pt x="28741" y="8764"/>
                          <a:pt x="30113" y="8858"/>
                          <a:pt x="31484" y="8858"/>
                        </a:cubicBezTo>
                        <a:cubicBezTo>
                          <a:pt x="32856" y="8951"/>
                          <a:pt x="34196" y="9014"/>
                          <a:pt x="35506" y="9139"/>
                        </a:cubicBezTo>
                        <a:cubicBezTo>
                          <a:pt x="36784" y="9294"/>
                          <a:pt x="38031" y="9419"/>
                          <a:pt x="39184" y="9637"/>
                        </a:cubicBezTo>
                        <a:cubicBezTo>
                          <a:pt x="41553" y="9949"/>
                          <a:pt x="43548" y="10354"/>
                          <a:pt x="45013" y="10666"/>
                        </a:cubicBezTo>
                        <a:cubicBezTo>
                          <a:pt x="46510" y="10978"/>
                          <a:pt x="47351" y="11164"/>
                          <a:pt x="47351" y="11164"/>
                        </a:cubicBezTo>
                        <a:close/>
                      </a:path>
                    </a:pathLst>
                  </a:custGeom>
                  <a:solidFill>
                    <a:srgbClr val="2E2F4D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67" name="Hình tự do: Hình 1266">
                    <a:extLst>
                      <a:ext uri="{FF2B5EF4-FFF2-40B4-BE49-F238E27FC236}">
                        <a16:creationId xmlns:a16="http://schemas.microsoft.com/office/drawing/2014/main" id="{EC043619-9D39-8F96-78D5-83D9D3C22EC7}"/>
                      </a:ext>
                    </a:extLst>
                  </p:cNvPr>
                  <p:cNvSpPr/>
                  <p:nvPr/>
                </p:nvSpPr>
                <p:spPr>
                  <a:xfrm>
                    <a:off x="11977356" y="4363144"/>
                    <a:ext cx="13146" cy="17412"/>
                  </a:xfrm>
                  <a:custGeom>
                    <a:avLst/>
                    <a:gdLst>
                      <a:gd name="connsiteX0" fmla="*/ 25 w 13146"/>
                      <a:gd name="connsiteY0" fmla="*/ 9111 h 17412"/>
                      <a:gd name="connsiteX1" fmla="*/ 7163 w 13146"/>
                      <a:gd name="connsiteY1" fmla="*/ 17403 h 17412"/>
                      <a:gd name="connsiteX2" fmla="*/ 13117 w 13146"/>
                      <a:gd name="connsiteY2" fmla="*/ 8301 h 17412"/>
                      <a:gd name="connsiteX3" fmla="*/ 6010 w 13146"/>
                      <a:gd name="connsiteY3" fmla="*/ 9 h 17412"/>
                      <a:gd name="connsiteX4" fmla="*/ 25 w 13146"/>
                      <a:gd name="connsiteY4" fmla="*/ 9111 h 17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6" h="17412">
                        <a:moveTo>
                          <a:pt x="25" y="9111"/>
                        </a:moveTo>
                        <a:cubicBezTo>
                          <a:pt x="367" y="13912"/>
                          <a:pt x="3547" y="17621"/>
                          <a:pt x="7163" y="17403"/>
                        </a:cubicBezTo>
                        <a:cubicBezTo>
                          <a:pt x="10779" y="17185"/>
                          <a:pt x="13460" y="13102"/>
                          <a:pt x="13117" y="8301"/>
                        </a:cubicBezTo>
                        <a:cubicBezTo>
                          <a:pt x="12805" y="3501"/>
                          <a:pt x="9626" y="-209"/>
                          <a:pt x="6010" y="9"/>
                        </a:cubicBezTo>
                        <a:cubicBezTo>
                          <a:pt x="2394" y="227"/>
                          <a:pt x="-287" y="4311"/>
                          <a:pt x="25" y="9111"/>
                        </a:cubicBezTo>
                        <a:close/>
                      </a:path>
                    </a:pathLst>
                  </a:custGeom>
                  <a:solidFill>
                    <a:srgbClr val="4F1D30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68" name="Hình tự do: Hình 1267">
                    <a:extLst>
                      <a:ext uri="{FF2B5EF4-FFF2-40B4-BE49-F238E27FC236}">
                        <a16:creationId xmlns:a16="http://schemas.microsoft.com/office/drawing/2014/main" id="{CB77E335-F3B6-F27A-7A30-33D43FA4DF42}"/>
                      </a:ext>
                    </a:extLst>
                  </p:cNvPr>
                  <p:cNvSpPr/>
                  <p:nvPr/>
                </p:nvSpPr>
                <p:spPr>
                  <a:xfrm>
                    <a:off x="11955902" y="4336324"/>
                    <a:ext cx="47663" cy="15356"/>
                  </a:xfrm>
                  <a:custGeom>
                    <a:avLst/>
                    <a:gdLst>
                      <a:gd name="connsiteX0" fmla="*/ 47663 w 47663"/>
                      <a:gd name="connsiteY0" fmla="*/ 12458 h 15356"/>
                      <a:gd name="connsiteX1" fmla="*/ 46385 w 47663"/>
                      <a:gd name="connsiteY1" fmla="*/ 10369 h 15356"/>
                      <a:gd name="connsiteX2" fmla="*/ 41865 w 47663"/>
                      <a:gd name="connsiteY2" fmla="*/ 5756 h 15356"/>
                      <a:gd name="connsiteX3" fmla="*/ 38218 w 47663"/>
                      <a:gd name="connsiteY3" fmla="*/ 3355 h 15356"/>
                      <a:gd name="connsiteX4" fmla="*/ 33698 w 47663"/>
                      <a:gd name="connsiteY4" fmla="*/ 1391 h 15356"/>
                      <a:gd name="connsiteX5" fmla="*/ 28461 w 47663"/>
                      <a:gd name="connsiteY5" fmla="*/ 238 h 15356"/>
                      <a:gd name="connsiteX6" fmla="*/ 22912 w 47663"/>
                      <a:gd name="connsiteY6" fmla="*/ 51 h 15356"/>
                      <a:gd name="connsiteX7" fmla="*/ 17457 w 47663"/>
                      <a:gd name="connsiteY7" fmla="*/ 986 h 15356"/>
                      <a:gd name="connsiteX8" fmla="*/ 12469 w 47663"/>
                      <a:gd name="connsiteY8" fmla="*/ 2825 h 15356"/>
                      <a:gd name="connsiteX9" fmla="*/ 8323 w 47663"/>
                      <a:gd name="connsiteY9" fmla="*/ 5381 h 15356"/>
                      <a:gd name="connsiteX10" fmla="*/ 5081 w 47663"/>
                      <a:gd name="connsiteY10" fmla="*/ 8218 h 15356"/>
                      <a:gd name="connsiteX11" fmla="*/ 2712 w 47663"/>
                      <a:gd name="connsiteY11" fmla="*/ 10930 h 15356"/>
                      <a:gd name="connsiteX12" fmla="*/ 1153 w 47663"/>
                      <a:gd name="connsiteY12" fmla="*/ 13268 h 15356"/>
                      <a:gd name="connsiteX13" fmla="*/ 0 w 47663"/>
                      <a:gd name="connsiteY13" fmla="*/ 15357 h 15356"/>
                      <a:gd name="connsiteX14" fmla="*/ 2307 w 47663"/>
                      <a:gd name="connsiteY14" fmla="*/ 14640 h 15356"/>
                      <a:gd name="connsiteX15" fmla="*/ 4801 w 47663"/>
                      <a:gd name="connsiteY15" fmla="*/ 13736 h 15356"/>
                      <a:gd name="connsiteX16" fmla="*/ 7918 w 47663"/>
                      <a:gd name="connsiteY16" fmla="*/ 12676 h 15356"/>
                      <a:gd name="connsiteX17" fmla="*/ 11472 w 47663"/>
                      <a:gd name="connsiteY17" fmla="*/ 11460 h 15356"/>
                      <a:gd name="connsiteX18" fmla="*/ 15337 w 47663"/>
                      <a:gd name="connsiteY18" fmla="*/ 10369 h 15356"/>
                      <a:gd name="connsiteX19" fmla="*/ 19421 w 47663"/>
                      <a:gd name="connsiteY19" fmla="*/ 9559 h 15356"/>
                      <a:gd name="connsiteX20" fmla="*/ 23629 w 47663"/>
                      <a:gd name="connsiteY20" fmla="*/ 9091 h 15356"/>
                      <a:gd name="connsiteX21" fmla="*/ 27806 w 47663"/>
                      <a:gd name="connsiteY21" fmla="*/ 8997 h 15356"/>
                      <a:gd name="connsiteX22" fmla="*/ 31952 w 47663"/>
                      <a:gd name="connsiteY22" fmla="*/ 9216 h 15356"/>
                      <a:gd name="connsiteX23" fmla="*/ 35942 w 47663"/>
                      <a:gd name="connsiteY23" fmla="*/ 9745 h 15356"/>
                      <a:gd name="connsiteX24" fmla="*/ 39621 w 47663"/>
                      <a:gd name="connsiteY24" fmla="*/ 10463 h 15356"/>
                      <a:gd name="connsiteX25" fmla="*/ 45356 w 47663"/>
                      <a:gd name="connsiteY25" fmla="*/ 11834 h 15356"/>
                      <a:gd name="connsiteX26" fmla="*/ 47663 w 47663"/>
                      <a:gd name="connsiteY26" fmla="*/ 12458 h 15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7663" h="15356">
                        <a:moveTo>
                          <a:pt x="47663" y="12458"/>
                        </a:moveTo>
                        <a:cubicBezTo>
                          <a:pt x="47663" y="12458"/>
                          <a:pt x="47320" y="11616"/>
                          <a:pt x="46385" y="10369"/>
                        </a:cubicBezTo>
                        <a:cubicBezTo>
                          <a:pt x="45481" y="9091"/>
                          <a:pt x="43985" y="7407"/>
                          <a:pt x="41865" y="5756"/>
                        </a:cubicBezTo>
                        <a:cubicBezTo>
                          <a:pt x="40805" y="4914"/>
                          <a:pt x="39590" y="4134"/>
                          <a:pt x="38218" y="3355"/>
                        </a:cubicBezTo>
                        <a:cubicBezTo>
                          <a:pt x="36846" y="2607"/>
                          <a:pt x="35319" y="1952"/>
                          <a:pt x="33698" y="1391"/>
                        </a:cubicBezTo>
                        <a:cubicBezTo>
                          <a:pt x="32046" y="924"/>
                          <a:pt x="30300" y="394"/>
                          <a:pt x="28461" y="238"/>
                        </a:cubicBezTo>
                        <a:cubicBezTo>
                          <a:pt x="26653" y="-74"/>
                          <a:pt x="24783" y="-11"/>
                          <a:pt x="22912" y="51"/>
                        </a:cubicBezTo>
                        <a:cubicBezTo>
                          <a:pt x="21042" y="113"/>
                          <a:pt x="19234" y="612"/>
                          <a:pt x="17457" y="986"/>
                        </a:cubicBezTo>
                        <a:cubicBezTo>
                          <a:pt x="15711" y="1454"/>
                          <a:pt x="14059" y="2202"/>
                          <a:pt x="12469" y="2825"/>
                        </a:cubicBezTo>
                        <a:cubicBezTo>
                          <a:pt x="10973" y="3636"/>
                          <a:pt x="9601" y="4571"/>
                          <a:pt x="8323" y="5381"/>
                        </a:cubicBezTo>
                        <a:cubicBezTo>
                          <a:pt x="7045" y="6254"/>
                          <a:pt x="6048" y="7345"/>
                          <a:pt x="5081" y="8218"/>
                        </a:cubicBezTo>
                        <a:cubicBezTo>
                          <a:pt x="4115" y="9153"/>
                          <a:pt x="3304" y="10026"/>
                          <a:pt x="2712" y="10930"/>
                        </a:cubicBezTo>
                        <a:cubicBezTo>
                          <a:pt x="2058" y="11803"/>
                          <a:pt x="1590" y="12613"/>
                          <a:pt x="1153" y="13268"/>
                        </a:cubicBezTo>
                        <a:cubicBezTo>
                          <a:pt x="374" y="14546"/>
                          <a:pt x="0" y="15357"/>
                          <a:pt x="0" y="15357"/>
                        </a:cubicBezTo>
                        <a:cubicBezTo>
                          <a:pt x="0" y="15357"/>
                          <a:pt x="904" y="15139"/>
                          <a:pt x="2307" y="14640"/>
                        </a:cubicBezTo>
                        <a:cubicBezTo>
                          <a:pt x="3024" y="14390"/>
                          <a:pt x="3897" y="14110"/>
                          <a:pt x="4801" y="13736"/>
                        </a:cubicBezTo>
                        <a:cubicBezTo>
                          <a:pt x="5705" y="13299"/>
                          <a:pt x="6796" y="13019"/>
                          <a:pt x="7918" y="12676"/>
                        </a:cubicBezTo>
                        <a:cubicBezTo>
                          <a:pt x="9071" y="12333"/>
                          <a:pt x="10194" y="11772"/>
                          <a:pt x="11472" y="11460"/>
                        </a:cubicBezTo>
                        <a:cubicBezTo>
                          <a:pt x="12750" y="11148"/>
                          <a:pt x="14028" y="10743"/>
                          <a:pt x="15337" y="10369"/>
                        </a:cubicBezTo>
                        <a:cubicBezTo>
                          <a:pt x="16709" y="10151"/>
                          <a:pt x="18049" y="9808"/>
                          <a:pt x="19421" y="9559"/>
                        </a:cubicBezTo>
                        <a:cubicBezTo>
                          <a:pt x="20824" y="9496"/>
                          <a:pt x="22195" y="9060"/>
                          <a:pt x="23629" y="9091"/>
                        </a:cubicBezTo>
                        <a:cubicBezTo>
                          <a:pt x="25001" y="8997"/>
                          <a:pt x="26403" y="8904"/>
                          <a:pt x="27806" y="8997"/>
                        </a:cubicBezTo>
                        <a:cubicBezTo>
                          <a:pt x="29209" y="8935"/>
                          <a:pt x="30612" y="9153"/>
                          <a:pt x="31952" y="9216"/>
                        </a:cubicBezTo>
                        <a:cubicBezTo>
                          <a:pt x="33324" y="9371"/>
                          <a:pt x="34664" y="9527"/>
                          <a:pt x="35942" y="9745"/>
                        </a:cubicBezTo>
                        <a:cubicBezTo>
                          <a:pt x="37220" y="9995"/>
                          <a:pt x="38467" y="10182"/>
                          <a:pt x="39621" y="10463"/>
                        </a:cubicBezTo>
                        <a:cubicBezTo>
                          <a:pt x="41928" y="10930"/>
                          <a:pt x="43923" y="11460"/>
                          <a:pt x="45356" y="11834"/>
                        </a:cubicBezTo>
                        <a:cubicBezTo>
                          <a:pt x="46822" y="12239"/>
                          <a:pt x="47663" y="12458"/>
                          <a:pt x="47663" y="12458"/>
                        </a:cubicBezTo>
                        <a:close/>
                      </a:path>
                    </a:pathLst>
                  </a:custGeom>
                  <a:solidFill>
                    <a:srgbClr val="2E2F4D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62" name="Hình tự do: Hình 1261">
                  <a:extLst>
                    <a:ext uri="{FF2B5EF4-FFF2-40B4-BE49-F238E27FC236}">
                      <a16:creationId xmlns:a16="http://schemas.microsoft.com/office/drawing/2014/main" id="{E0753F70-FDE5-90D5-BBC1-619DC7B86D94}"/>
                    </a:ext>
                  </a:extLst>
                </p:cNvPr>
                <p:cNvSpPr/>
                <p:nvPr/>
              </p:nvSpPr>
              <p:spPr>
                <a:xfrm>
                  <a:off x="11868422" y="4393320"/>
                  <a:ext cx="49178" cy="49237"/>
                </a:xfrm>
                <a:custGeom>
                  <a:avLst/>
                  <a:gdLst>
                    <a:gd name="connsiteX0" fmla="*/ 10 w 49178"/>
                    <a:gd name="connsiteY0" fmla="*/ 25258 h 49237"/>
                    <a:gd name="connsiteX1" fmla="*/ 25322 w 49178"/>
                    <a:gd name="connsiteY1" fmla="*/ 49230 h 49237"/>
                    <a:gd name="connsiteX2" fmla="*/ 49169 w 49178"/>
                    <a:gd name="connsiteY2" fmla="*/ 24011 h 49237"/>
                    <a:gd name="connsiteX3" fmla="*/ 23857 w 49178"/>
                    <a:gd name="connsiteY3" fmla="*/ 8 h 49237"/>
                    <a:gd name="connsiteX4" fmla="*/ 10 w 49178"/>
                    <a:gd name="connsiteY4" fmla="*/ 25258 h 49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178" h="49237">
                      <a:moveTo>
                        <a:pt x="10" y="25258"/>
                      </a:moveTo>
                      <a:cubicBezTo>
                        <a:pt x="415" y="38849"/>
                        <a:pt x="11731" y="49573"/>
                        <a:pt x="25322" y="49230"/>
                      </a:cubicBezTo>
                      <a:cubicBezTo>
                        <a:pt x="38882" y="48887"/>
                        <a:pt x="49543" y="37602"/>
                        <a:pt x="49169" y="24011"/>
                      </a:cubicBezTo>
                      <a:cubicBezTo>
                        <a:pt x="48764" y="10420"/>
                        <a:pt x="37417" y="-335"/>
                        <a:pt x="23857" y="8"/>
                      </a:cubicBezTo>
                      <a:cubicBezTo>
                        <a:pt x="10296" y="351"/>
                        <a:pt x="-365" y="11667"/>
                        <a:pt x="10" y="25258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3" name="Hình tự do: Hình 1262">
                  <a:extLst>
                    <a:ext uri="{FF2B5EF4-FFF2-40B4-BE49-F238E27FC236}">
                      <a16:creationId xmlns:a16="http://schemas.microsoft.com/office/drawing/2014/main" id="{FED9323E-CC39-5C13-7CD1-80DA31F0D49A}"/>
                    </a:ext>
                  </a:extLst>
                </p:cNvPr>
                <p:cNvSpPr/>
                <p:nvPr/>
              </p:nvSpPr>
              <p:spPr>
                <a:xfrm>
                  <a:off x="11974626" y="4390321"/>
                  <a:ext cx="31913" cy="49212"/>
                </a:xfrm>
                <a:custGeom>
                  <a:avLst/>
                  <a:gdLst>
                    <a:gd name="connsiteX0" fmla="*/ 11 w 31913"/>
                    <a:gd name="connsiteY0" fmla="*/ 25233 h 49212"/>
                    <a:gd name="connsiteX1" fmla="*/ 25292 w 31913"/>
                    <a:gd name="connsiteY1" fmla="*/ 49205 h 49212"/>
                    <a:gd name="connsiteX2" fmla="*/ 26103 w 31913"/>
                    <a:gd name="connsiteY2" fmla="*/ 49174 h 49212"/>
                    <a:gd name="connsiteX3" fmla="*/ 27287 w 31913"/>
                    <a:gd name="connsiteY3" fmla="*/ 44872 h 49212"/>
                    <a:gd name="connsiteX4" fmla="*/ 30467 w 31913"/>
                    <a:gd name="connsiteY4" fmla="*/ 29628 h 49212"/>
                    <a:gd name="connsiteX5" fmla="*/ 31776 w 31913"/>
                    <a:gd name="connsiteY5" fmla="*/ 18967 h 49212"/>
                    <a:gd name="connsiteX6" fmla="*/ 31527 w 31913"/>
                    <a:gd name="connsiteY6" fmla="*/ 1043 h 49212"/>
                    <a:gd name="connsiteX7" fmla="*/ 23827 w 31913"/>
                    <a:gd name="connsiteY7" fmla="*/ 14 h 49212"/>
                    <a:gd name="connsiteX8" fmla="*/ 11 w 31913"/>
                    <a:gd name="connsiteY8" fmla="*/ 25233 h 49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913" h="49212">
                      <a:moveTo>
                        <a:pt x="11" y="25233"/>
                      </a:moveTo>
                      <a:cubicBezTo>
                        <a:pt x="385" y="38793"/>
                        <a:pt x="11732" y="49548"/>
                        <a:pt x="25292" y="49205"/>
                      </a:cubicBezTo>
                      <a:cubicBezTo>
                        <a:pt x="25573" y="49205"/>
                        <a:pt x="25822" y="49205"/>
                        <a:pt x="26103" y="49174"/>
                      </a:cubicBezTo>
                      <a:cubicBezTo>
                        <a:pt x="26508" y="47771"/>
                        <a:pt x="26913" y="46337"/>
                        <a:pt x="27287" y="44872"/>
                      </a:cubicBezTo>
                      <a:cubicBezTo>
                        <a:pt x="28597" y="39977"/>
                        <a:pt x="29656" y="34865"/>
                        <a:pt x="30467" y="29628"/>
                      </a:cubicBezTo>
                      <a:cubicBezTo>
                        <a:pt x="31028" y="26137"/>
                        <a:pt x="31434" y="22583"/>
                        <a:pt x="31776" y="18967"/>
                      </a:cubicBezTo>
                      <a:cubicBezTo>
                        <a:pt x="32026" y="13138"/>
                        <a:pt x="31932" y="7153"/>
                        <a:pt x="31527" y="1043"/>
                      </a:cubicBezTo>
                      <a:cubicBezTo>
                        <a:pt x="29096" y="295"/>
                        <a:pt x="26508" y="-79"/>
                        <a:pt x="23827" y="14"/>
                      </a:cubicBezTo>
                      <a:cubicBezTo>
                        <a:pt x="10267" y="326"/>
                        <a:pt x="-394" y="11642"/>
                        <a:pt x="11" y="25233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4" name="Hình tự do: Hình 1263">
                  <a:extLst>
                    <a:ext uri="{FF2B5EF4-FFF2-40B4-BE49-F238E27FC236}">
                      <a16:creationId xmlns:a16="http://schemas.microsoft.com/office/drawing/2014/main" id="{D3E10CD2-2E2F-FD63-CD03-0D5BE3090D6D}"/>
                    </a:ext>
                  </a:extLst>
                </p:cNvPr>
                <p:cNvSpPr/>
                <p:nvPr/>
              </p:nvSpPr>
              <p:spPr>
                <a:xfrm>
                  <a:off x="11909424" y="4446571"/>
                  <a:ext cx="64839" cy="28451"/>
                </a:xfrm>
                <a:custGeom>
                  <a:avLst/>
                  <a:gdLst>
                    <a:gd name="connsiteX0" fmla="*/ 64839 w 64839"/>
                    <a:gd name="connsiteY0" fmla="*/ 0 h 28451"/>
                    <a:gd name="connsiteX1" fmla="*/ 0 w 64839"/>
                    <a:gd name="connsiteY1" fmla="*/ 2431 h 28451"/>
                    <a:gd name="connsiteX2" fmla="*/ 37314 w 64839"/>
                    <a:gd name="connsiteY2" fmla="*/ 28430 h 28451"/>
                    <a:gd name="connsiteX3" fmla="*/ 64839 w 64839"/>
                    <a:gd name="connsiteY3" fmla="*/ 0 h 28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839" h="28451">
                      <a:moveTo>
                        <a:pt x="64839" y="0"/>
                      </a:moveTo>
                      <a:cubicBezTo>
                        <a:pt x="64839" y="0"/>
                        <a:pt x="33511" y="12812"/>
                        <a:pt x="0" y="2431"/>
                      </a:cubicBezTo>
                      <a:cubicBezTo>
                        <a:pt x="0" y="2431"/>
                        <a:pt x="13342" y="29333"/>
                        <a:pt x="37314" y="28430"/>
                      </a:cubicBezTo>
                      <a:cubicBezTo>
                        <a:pt x="61317" y="27494"/>
                        <a:pt x="64839" y="0"/>
                        <a:pt x="6483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59" name="Hình tự do: Hình 1258">
                <a:extLst>
                  <a:ext uri="{FF2B5EF4-FFF2-40B4-BE49-F238E27FC236}">
                    <a16:creationId xmlns:a16="http://schemas.microsoft.com/office/drawing/2014/main" id="{4C506705-1134-DA46-6B76-47FAA450E28A}"/>
                  </a:ext>
                </a:extLst>
              </p:cNvPr>
              <p:cNvSpPr/>
              <p:nvPr/>
            </p:nvSpPr>
            <p:spPr>
              <a:xfrm>
                <a:off x="11822727" y="4272104"/>
                <a:ext cx="180056" cy="131828"/>
              </a:xfrm>
              <a:custGeom>
                <a:avLst/>
                <a:gdLst>
                  <a:gd name="connsiteX0" fmla="*/ 505 w 180056"/>
                  <a:gd name="connsiteY0" fmla="*/ 92452 h 131828"/>
                  <a:gd name="connsiteX1" fmla="*/ 31085 w 180056"/>
                  <a:gd name="connsiteY1" fmla="*/ 131262 h 131828"/>
                  <a:gd name="connsiteX2" fmla="*/ 41341 w 180056"/>
                  <a:gd name="connsiteY2" fmla="*/ 82383 h 131828"/>
                  <a:gd name="connsiteX3" fmla="*/ 100257 w 180056"/>
                  <a:gd name="connsiteY3" fmla="*/ 60063 h 131828"/>
                  <a:gd name="connsiteX4" fmla="*/ 174137 w 180056"/>
                  <a:gd name="connsiteY4" fmla="*/ 47937 h 131828"/>
                  <a:gd name="connsiteX5" fmla="*/ 179997 w 180056"/>
                  <a:gd name="connsiteY5" fmla="*/ 1989 h 131828"/>
                  <a:gd name="connsiteX6" fmla="*/ 62569 w 180056"/>
                  <a:gd name="connsiteY6" fmla="*/ 25 h 131828"/>
                  <a:gd name="connsiteX7" fmla="*/ 62102 w 180056"/>
                  <a:gd name="connsiteY7" fmla="*/ 181 h 131828"/>
                  <a:gd name="connsiteX8" fmla="*/ 255 w 180056"/>
                  <a:gd name="connsiteY8" fmla="*/ 89148 h 131828"/>
                  <a:gd name="connsiteX9" fmla="*/ 505 w 180056"/>
                  <a:gd name="connsiteY9" fmla="*/ 92452 h 13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56" h="131828">
                    <a:moveTo>
                      <a:pt x="505" y="92452"/>
                    </a:moveTo>
                    <a:cubicBezTo>
                      <a:pt x="505" y="92452"/>
                      <a:pt x="14158" y="126274"/>
                      <a:pt x="31085" y="131262"/>
                    </a:cubicBezTo>
                    <a:cubicBezTo>
                      <a:pt x="48012" y="136281"/>
                      <a:pt x="39813" y="106947"/>
                      <a:pt x="41341" y="82383"/>
                    </a:cubicBezTo>
                    <a:cubicBezTo>
                      <a:pt x="42837" y="57788"/>
                      <a:pt x="60481" y="45256"/>
                      <a:pt x="100257" y="60063"/>
                    </a:cubicBezTo>
                    <a:cubicBezTo>
                      <a:pt x="140034" y="74870"/>
                      <a:pt x="174137" y="47937"/>
                      <a:pt x="174137" y="47937"/>
                    </a:cubicBezTo>
                    <a:cubicBezTo>
                      <a:pt x="174137" y="47937"/>
                      <a:pt x="180745" y="2487"/>
                      <a:pt x="179997" y="1989"/>
                    </a:cubicBezTo>
                    <a:cubicBezTo>
                      <a:pt x="179249" y="1490"/>
                      <a:pt x="63847" y="-225"/>
                      <a:pt x="62569" y="25"/>
                    </a:cubicBezTo>
                    <a:cubicBezTo>
                      <a:pt x="62538" y="25"/>
                      <a:pt x="62382" y="87"/>
                      <a:pt x="62102" y="181"/>
                    </a:cubicBezTo>
                    <a:cubicBezTo>
                      <a:pt x="22886" y="11434"/>
                      <a:pt x="-2862" y="48654"/>
                      <a:pt x="255" y="89148"/>
                    </a:cubicBezTo>
                    <a:lnTo>
                      <a:pt x="505" y="92452"/>
                    </a:lnTo>
                    <a:close/>
                  </a:path>
                </a:pathLst>
              </a:custGeom>
              <a:solidFill>
                <a:srgbClr val="2E2F4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85" name="Hình tự do: Hình 1184">
              <a:extLst>
                <a:ext uri="{FF2B5EF4-FFF2-40B4-BE49-F238E27FC236}">
                  <a16:creationId xmlns:a16="http://schemas.microsoft.com/office/drawing/2014/main" id="{497BAB4E-5893-F873-4701-B348125C11FE}"/>
                </a:ext>
              </a:extLst>
            </p:cNvPr>
            <p:cNvSpPr/>
            <p:nvPr/>
          </p:nvSpPr>
          <p:spPr>
            <a:xfrm>
              <a:off x="11714073" y="4551935"/>
              <a:ext cx="340086" cy="514866"/>
            </a:xfrm>
            <a:custGeom>
              <a:avLst/>
              <a:gdLst>
                <a:gd name="connsiteX0" fmla="*/ 54 w 340086"/>
                <a:gd name="connsiteY0" fmla="*/ 483770 h 514866"/>
                <a:gd name="connsiteX1" fmla="*/ 60280 w 340086"/>
                <a:gd name="connsiteY1" fmla="*/ 514818 h 514866"/>
                <a:gd name="connsiteX2" fmla="*/ 92949 w 340086"/>
                <a:gd name="connsiteY2" fmla="*/ 513882 h 514866"/>
                <a:gd name="connsiteX3" fmla="*/ 161779 w 340086"/>
                <a:gd name="connsiteY3" fmla="*/ 511887 h 514866"/>
                <a:gd name="connsiteX4" fmla="*/ 247191 w 340086"/>
                <a:gd name="connsiteY4" fmla="*/ 509394 h 514866"/>
                <a:gd name="connsiteX5" fmla="*/ 292205 w 340086"/>
                <a:gd name="connsiteY5" fmla="*/ 508053 h 514866"/>
                <a:gd name="connsiteX6" fmla="*/ 338497 w 340086"/>
                <a:gd name="connsiteY6" fmla="*/ 464505 h 514866"/>
                <a:gd name="connsiteX7" fmla="*/ 320354 w 340086"/>
                <a:gd name="connsiteY7" fmla="*/ 287756 h 514866"/>
                <a:gd name="connsiteX8" fmla="*/ 320853 w 340086"/>
                <a:gd name="connsiteY8" fmla="*/ 263908 h 514866"/>
                <a:gd name="connsiteX9" fmla="*/ 340086 w 340086"/>
                <a:gd name="connsiteY9" fmla="*/ 32825 h 514866"/>
                <a:gd name="connsiteX10" fmla="*/ 340086 w 340086"/>
                <a:gd name="connsiteY10" fmla="*/ 32545 h 514866"/>
                <a:gd name="connsiteX11" fmla="*/ 339369 w 340086"/>
                <a:gd name="connsiteY11" fmla="*/ 32357 h 514866"/>
                <a:gd name="connsiteX12" fmla="*/ 328085 w 340086"/>
                <a:gd name="connsiteY12" fmla="*/ 29115 h 514866"/>
                <a:gd name="connsiteX13" fmla="*/ 303334 w 340086"/>
                <a:gd name="connsiteY13" fmla="*/ 22071 h 514866"/>
                <a:gd name="connsiteX14" fmla="*/ 259785 w 340086"/>
                <a:gd name="connsiteY14" fmla="*/ 9539 h 514866"/>
                <a:gd name="connsiteX15" fmla="*/ 239398 w 340086"/>
                <a:gd name="connsiteY15" fmla="*/ 3647 h 514866"/>
                <a:gd name="connsiteX16" fmla="*/ 235627 w 340086"/>
                <a:gd name="connsiteY16" fmla="*/ 6328 h 514866"/>
                <a:gd name="connsiteX17" fmla="*/ 212621 w 340086"/>
                <a:gd name="connsiteY17" fmla="*/ 18267 h 514866"/>
                <a:gd name="connsiteX18" fmla="*/ 202116 w 340086"/>
                <a:gd name="connsiteY18" fmla="*/ 21260 h 514866"/>
                <a:gd name="connsiteX19" fmla="*/ 187340 w 340086"/>
                <a:gd name="connsiteY19" fmla="*/ 22943 h 514866"/>
                <a:gd name="connsiteX20" fmla="*/ 173842 w 340086"/>
                <a:gd name="connsiteY20" fmla="*/ 21883 h 514866"/>
                <a:gd name="connsiteX21" fmla="*/ 131042 w 340086"/>
                <a:gd name="connsiteY21" fmla="*/ 1091 h 514866"/>
                <a:gd name="connsiteX22" fmla="*/ 129920 w 340086"/>
                <a:gd name="connsiteY22" fmla="*/ 156 h 514866"/>
                <a:gd name="connsiteX23" fmla="*/ 129639 w 340086"/>
                <a:gd name="connsiteY23" fmla="*/ 0 h 514866"/>
                <a:gd name="connsiteX24" fmla="*/ 126616 w 340086"/>
                <a:gd name="connsiteY24" fmla="*/ 873 h 514866"/>
                <a:gd name="connsiteX25" fmla="*/ 120537 w 340086"/>
                <a:gd name="connsiteY25" fmla="*/ 2712 h 514866"/>
                <a:gd name="connsiteX26" fmla="*/ 83410 w 340086"/>
                <a:gd name="connsiteY26" fmla="*/ 13841 h 514866"/>
                <a:gd name="connsiteX27" fmla="*/ 21439 w 340086"/>
                <a:gd name="connsiteY27" fmla="*/ 32763 h 514866"/>
                <a:gd name="connsiteX28" fmla="*/ 54 w 340086"/>
                <a:gd name="connsiteY28" fmla="*/ 483770 h 51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0086" h="514866">
                  <a:moveTo>
                    <a:pt x="54" y="483770"/>
                  </a:moveTo>
                  <a:cubicBezTo>
                    <a:pt x="-1380" y="503284"/>
                    <a:pt x="25741" y="515753"/>
                    <a:pt x="60280" y="514818"/>
                  </a:cubicBezTo>
                  <a:cubicBezTo>
                    <a:pt x="70473" y="514506"/>
                    <a:pt x="81415" y="514163"/>
                    <a:pt x="92949" y="513882"/>
                  </a:cubicBezTo>
                  <a:cubicBezTo>
                    <a:pt x="114552" y="513228"/>
                    <a:pt x="138087" y="512542"/>
                    <a:pt x="161779" y="511887"/>
                  </a:cubicBezTo>
                  <a:cubicBezTo>
                    <a:pt x="191299" y="511015"/>
                    <a:pt x="221007" y="510142"/>
                    <a:pt x="247191" y="509394"/>
                  </a:cubicBezTo>
                  <a:cubicBezTo>
                    <a:pt x="263962" y="508926"/>
                    <a:pt x="279237" y="508458"/>
                    <a:pt x="292205" y="508053"/>
                  </a:cubicBezTo>
                  <a:cubicBezTo>
                    <a:pt x="336938" y="506775"/>
                    <a:pt x="338839" y="471830"/>
                    <a:pt x="338497" y="464505"/>
                  </a:cubicBezTo>
                  <a:cubicBezTo>
                    <a:pt x="338434" y="462915"/>
                    <a:pt x="320385" y="289564"/>
                    <a:pt x="320354" y="287756"/>
                  </a:cubicBezTo>
                  <a:cubicBezTo>
                    <a:pt x="320167" y="282456"/>
                    <a:pt x="320385" y="274133"/>
                    <a:pt x="320853" y="263908"/>
                  </a:cubicBezTo>
                  <a:cubicBezTo>
                    <a:pt x="324188" y="196856"/>
                    <a:pt x="339432" y="40992"/>
                    <a:pt x="340086" y="32825"/>
                  </a:cubicBezTo>
                  <a:lnTo>
                    <a:pt x="340086" y="32545"/>
                  </a:lnTo>
                  <a:lnTo>
                    <a:pt x="339369" y="32357"/>
                  </a:lnTo>
                  <a:lnTo>
                    <a:pt x="328085" y="29115"/>
                  </a:lnTo>
                  <a:lnTo>
                    <a:pt x="303334" y="22071"/>
                  </a:lnTo>
                  <a:lnTo>
                    <a:pt x="259785" y="9539"/>
                  </a:lnTo>
                  <a:lnTo>
                    <a:pt x="239398" y="3647"/>
                  </a:lnTo>
                  <a:cubicBezTo>
                    <a:pt x="238120" y="4582"/>
                    <a:pt x="236842" y="5455"/>
                    <a:pt x="235627" y="6328"/>
                  </a:cubicBezTo>
                  <a:cubicBezTo>
                    <a:pt x="227989" y="11534"/>
                    <a:pt x="220352" y="15493"/>
                    <a:pt x="212621" y="18267"/>
                  </a:cubicBezTo>
                  <a:cubicBezTo>
                    <a:pt x="209130" y="19545"/>
                    <a:pt x="205638" y="20543"/>
                    <a:pt x="202116" y="21260"/>
                  </a:cubicBezTo>
                  <a:cubicBezTo>
                    <a:pt x="197191" y="22351"/>
                    <a:pt x="192296" y="22881"/>
                    <a:pt x="187340" y="22943"/>
                  </a:cubicBezTo>
                  <a:cubicBezTo>
                    <a:pt x="182789" y="23005"/>
                    <a:pt x="178269" y="22631"/>
                    <a:pt x="173842" y="21883"/>
                  </a:cubicBezTo>
                  <a:cubicBezTo>
                    <a:pt x="159285" y="19327"/>
                    <a:pt x="144945" y="12407"/>
                    <a:pt x="131042" y="1091"/>
                  </a:cubicBezTo>
                  <a:lnTo>
                    <a:pt x="129920" y="156"/>
                  </a:lnTo>
                  <a:lnTo>
                    <a:pt x="129639" y="0"/>
                  </a:lnTo>
                  <a:cubicBezTo>
                    <a:pt x="129639" y="0"/>
                    <a:pt x="128579" y="343"/>
                    <a:pt x="126616" y="873"/>
                  </a:cubicBezTo>
                  <a:cubicBezTo>
                    <a:pt x="125836" y="1153"/>
                    <a:pt x="123748" y="1746"/>
                    <a:pt x="120537" y="2712"/>
                  </a:cubicBezTo>
                  <a:cubicBezTo>
                    <a:pt x="112681" y="5112"/>
                    <a:pt x="98591" y="9321"/>
                    <a:pt x="83410" y="13841"/>
                  </a:cubicBezTo>
                  <a:cubicBezTo>
                    <a:pt x="56664" y="21883"/>
                    <a:pt x="26551" y="30986"/>
                    <a:pt x="21439" y="32763"/>
                  </a:cubicBezTo>
                  <a:cubicBezTo>
                    <a:pt x="21314" y="32763"/>
                    <a:pt x="4138" y="430495"/>
                    <a:pt x="54" y="483770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6" name="Hình tự do: Hình 1185">
              <a:extLst>
                <a:ext uri="{FF2B5EF4-FFF2-40B4-BE49-F238E27FC236}">
                  <a16:creationId xmlns:a16="http://schemas.microsoft.com/office/drawing/2014/main" id="{99EB1B9C-D5EC-8874-E187-777CF8823BB1}"/>
                </a:ext>
              </a:extLst>
            </p:cNvPr>
            <p:cNvSpPr/>
            <p:nvPr/>
          </p:nvSpPr>
          <p:spPr>
            <a:xfrm>
              <a:off x="12047057" y="4595381"/>
              <a:ext cx="184599" cy="300084"/>
            </a:xfrm>
            <a:custGeom>
              <a:avLst/>
              <a:gdLst>
                <a:gd name="connsiteX0" fmla="*/ 2551 w 184599"/>
                <a:gd name="connsiteY0" fmla="*/ 124544 h 300084"/>
                <a:gd name="connsiteX1" fmla="*/ 5014 w 184599"/>
                <a:gd name="connsiteY1" fmla="*/ 151072 h 300084"/>
                <a:gd name="connsiteX2" fmla="*/ 11310 w 184599"/>
                <a:gd name="connsiteY2" fmla="*/ 204034 h 300084"/>
                <a:gd name="connsiteX3" fmla="*/ 43605 w 184599"/>
                <a:gd name="connsiteY3" fmla="*/ 240880 h 300084"/>
                <a:gd name="connsiteX4" fmla="*/ 64523 w 184599"/>
                <a:gd name="connsiteY4" fmla="*/ 260925 h 300084"/>
                <a:gd name="connsiteX5" fmla="*/ 66861 w 184599"/>
                <a:gd name="connsiteY5" fmla="*/ 262982 h 300084"/>
                <a:gd name="connsiteX6" fmla="*/ 67328 w 184599"/>
                <a:gd name="connsiteY6" fmla="*/ 263419 h 300084"/>
                <a:gd name="connsiteX7" fmla="*/ 77521 w 184599"/>
                <a:gd name="connsiteY7" fmla="*/ 271835 h 300084"/>
                <a:gd name="connsiteX8" fmla="*/ 106855 w 184599"/>
                <a:gd name="connsiteY8" fmla="*/ 291193 h 300084"/>
                <a:gd name="connsiteX9" fmla="*/ 123439 w 184599"/>
                <a:gd name="connsiteY9" fmla="*/ 297490 h 300084"/>
                <a:gd name="connsiteX10" fmla="*/ 146039 w 184599"/>
                <a:gd name="connsiteY10" fmla="*/ 300078 h 300084"/>
                <a:gd name="connsiteX11" fmla="*/ 158446 w 184599"/>
                <a:gd name="connsiteY11" fmla="*/ 299329 h 300084"/>
                <a:gd name="connsiteX12" fmla="*/ 159662 w 184599"/>
                <a:gd name="connsiteY12" fmla="*/ 298831 h 300084"/>
                <a:gd name="connsiteX13" fmla="*/ 159693 w 184599"/>
                <a:gd name="connsiteY13" fmla="*/ 298831 h 300084"/>
                <a:gd name="connsiteX14" fmla="*/ 184600 w 184599"/>
                <a:gd name="connsiteY14" fmla="*/ 285177 h 300084"/>
                <a:gd name="connsiteX15" fmla="*/ 154581 w 184599"/>
                <a:gd name="connsiteY15" fmla="*/ 191939 h 300084"/>
                <a:gd name="connsiteX16" fmla="*/ 148876 w 184599"/>
                <a:gd name="connsiteY16" fmla="*/ 183803 h 300084"/>
                <a:gd name="connsiteX17" fmla="*/ 144730 w 184599"/>
                <a:gd name="connsiteY17" fmla="*/ 178036 h 300084"/>
                <a:gd name="connsiteX18" fmla="*/ 133913 w 184599"/>
                <a:gd name="connsiteY18" fmla="*/ 162980 h 300084"/>
                <a:gd name="connsiteX19" fmla="*/ 8412 w 184599"/>
                <a:gd name="connsiteY19" fmla="*/ 601 h 300084"/>
                <a:gd name="connsiteX20" fmla="*/ 2551 w 184599"/>
                <a:gd name="connsiteY20" fmla="*/ 124544 h 30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4599" h="300084">
                  <a:moveTo>
                    <a:pt x="2551" y="124544"/>
                  </a:moveTo>
                  <a:cubicBezTo>
                    <a:pt x="3330" y="133428"/>
                    <a:pt x="4141" y="142343"/>
                    <a:pt x="5014" y="151072"/>
                  </a:cubicBezTo>
                  <a:cubicBezTo>
                    <a:pt x="6946" y="169869"/>
                    <a:pt x="5481" y="188916"/>
                    <a:pt x="11310" y="204034"/>
                  </a:cubicBezTo>
                  <a:cubicBezTo>
                    <a:pt x="11934" y="205531"/>
                    <a:pt x="43605" y="240880"/>
                    <a:pt x="43605" y="240880"/>
                  </a:cubicBezTo>
                  <a:cubicBezTo>
                    <a:pt x="43605" y="240880"/>
                    <a:pt x="52147" y="249952"/>
                    <a:pt x="64523" y="260925"/>
                  </a:cubicBezTo>
                  <a:cubicBezTo>
                    <a:pt x="65239" y="261610"/>
                    <a:pt x="66019" y="262296"/>
                    <a:pt x="66861" y="262982"/>
                  </a:cubicBezTo>
                  <a:cubicBezTo>
                    <a:pt x="66985" y="263107"/>
                    <a:pt x="67141" y="263294"/>
                    <a:pt x="67328" y="263419"/>
                  </a:cubicBezTo>
                  <a:cubicBezTo>
                    <a:pt x="70507" y="266131"/>
                    <a:pt x="73937" y="268998"/>
                    <a:pt x="77521" y="271835"/>
                  </a:cubicBezTo>
                  <a:cubicBezTo>
                    <a:pt x="86718" y="279098"/>
                    <a:pt x="96911" y="286206"/>
                    <a:pt x="106855" y="291193"/>
                  </a:cubicBezTo>
                  <a:cubicBezTo>
                    <a:pt x="112529" y="294124"/>
                    <a:pt x="118171" y="296306"/>
                    <a:pt x="123439" y="297490"/>
                  </a:cubicBezTo>
                  <a:cubicBezTo>
                    <a:pt x="131824" y="299329"/>
                    <a:pt x="139306" y="300015"/>
                    <a:pt x="146039" y="300078"/>
                  </a:cubicBezTo>
                  <a:cubicBezTo>
                    <a:pt x="150622" y="300140"/>
                    <a:pt x="154799" y="299797"/>
                    <a:pt x="158446" y="299329"/>
                  </a:cubicBezTo>
                  <a:cubicBezTo>
                    <a:pt x="158851" y="299174"/>
                    <a:pt x="159288" y="298986"/>
                    <a:pt x="159662" y="298831"/>
                  </a:cubicBezTo>
                  <a:lnTo>
                    <a:pt x="159693" y="298831"/>
                  </a:lnTo>
                  <a:cubicBezTo>
                    <a:pt x="167174" y="295620"/>
                    <a:pt x="175560" y="290975"/>
                    <a:pt x="184600" y="285177"/>
                  </a:cubicBezTo>
                  <a:cubicBezTo>
                    <a:pt x="181046" y="268718"/>
                    <a:pt x="163994" y="210207"/>
                    <a:pt x="154581" y="191939"/>
                  </a:cubicBezTo>
                  <a:cubicBezTo>
                    <a:pt x="154456" y="191721"/>
                    <a:pt x="152398" y="188791"/>
                    <a:pt x="148876" y="183803"/>
                  </a:cubicBezTo>
                  <a:cubicBezTo>
                    <a:pt x="147660" y="182120"/>
                    <a:pt x="146289" y="180187"/>
                    <a:pt x="144730" y="178036"/>
                  </a:cubicBezTo>
                  <a:cubicBezTo>
                    <a:pt x="141737" y="173797"/>
                    <a:pt x="138059" y="168716"/>
                    <a:pt x="133913" y="162980"/>
                  </a:cubicBezTo>
                  <a:cubicBezTo>
                    <a:pt x="101213" y="117748"/>
                    <a:pt x="38213" y="32335"/>
                    <a:pt x="8412" y="601"/>
                  </a:cubicBezTo>
                  <a:cubicBezTo>
                    <a:pt x="1211" y="-7067"/>
                    <a:pt x="-2998" y="59985"/>
                    <a:pt x="2551" y="124544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7" name="Hình tự do: Hình 1186">
              <a:extLst>
                <a:ext uri="{FF2B5EF4-FFF2-40B4-BE49-F238E27FC236}">
                  <a16:creationId xmlns:a16="http://schemas.microsoft.com/office/drawing/2014/main" id="{D6D540DB-C8F5-43DA-A012-022B076617A8}"/>
                </a:ext>
              </a:extLst>
            </p:cNvPr>
            <p:cNvSpPr/>
            <p:nvPr/>
          </p:nvSpPr>
          <p:spPr>
            <a:xfrm>
              <a:off x="12147933" y="4648134"/>
              <a:ext cx="274376" cy="246968"/>
            </a:xfrm>
            <a:custGeom>
              <a:avLst/>
              <a:gdLst>
                <a:gd name="connsiteX0" fmla="*/ 274376 w 274376"/>
                <a:gd name="connsiteY0" fmla="*/ 42613 h 246968"/>
                <a:gd name="connsiteX1" fmla="*/ 272600 w 274376"/>
                <a:gd name="connsiteY1" fmla="*/ 44858 h 246968"/>
                <a:gd name="connsiteX2" fmla="*/ 272568 w 274376"/>
                <a:gd name="connsiteY2" fmla="*/ 44920 h 246968"/>
                <a:gd name="connsiteX3" fmla="*/ 272568 w 274376"/>
                <a:gd name="connsiteY3" fmla="*/ 44951 h 246968"/>
                <a:gd name="connsiteX4" fmla="*/ 84597 w 274376"/>
                <a:gd name="connsiteY4" fmla="*/ 231832 h 246968"/>
                <a:gd name="connsiteX5" fmla="*/ 84316 w 274376"/>
                <a:gd name="connsiteY5" fmla="*/ 232019 h 246968"/>
                <a:gd name="connsiteX6" fmla="*/ 83755 w 274376"/>
                <a:gd name="connsiteY6" fmla="*/ 232393 h 246968"/>
                <a:gd name="connsiteX7" fmla="*/ 58848 w 274376"/>
                <a:gd name="connsiteY7" fmla="*/ 246047 h 246968"/>
                <a:gd name="connsiteX8" fmla="*/ 58786 w 274376"/>
                <a:gd name="connsiteY8" fmla="*/ 246047 h 246968"/>
                <a:gd name="connsiteX9" fmla="*/ 39583 w 274376"/>
                <a:gd name="connsiteY9" fmla="*/ 246576 h 246968"/>
                <a:gd name="connsiteX10" fmla="*/ 17451 w 274376"/>
                <a:gd name="connsiteY10" fmla="*/ 241713 h 246968"/>
                <a:gd name="connsiteX11" fmla="*/ 1490 w 274376"/>
                <a:gd name="connsiteY11" fmla="*/ 233764 h 246968"/>
                <a:gd name="connsiteX12" fmla="*/ 586 w 274376"/>
                <a:gd name="connsiteY12" fmla="*/ 228122 h 246968"/>
                <a:gd name="connsiteX13" fmla="*/ 119 w 274376"/>
                <a:gd name="connsiteY13" fmla="*/ 223259 h 246968"/>
                <a:gd name="connsiteX14" fmla="*/ 25 w 274376"/>
                <a:gd name="connsiteY14" fmla="*/ 217337 h 246968"/>
                <a:gd name="connsiteX15" fmla="*/ 6634 w 274376"/>
                <a:gd name="connsiteY15" fmla="*/ 185789 h 246968"/>
                <a:gd name="connsiteX16" fmla="*/ 9907 w 274376"/>
                <a:gd name="connsiteY16" fmla="*/ 178713 h 246968"/>
                <a:gd name="connsiteX17" fmla="*/ 13429 w 274376"/>
                <a:gd name="connsiteY17" fmla="*/ 171855 h 246968"/>
                <a:gd name="connsiteX18" fmla="*/ 17731 w 274376"/>
                <a:gd name="connsiteY18" fmla="*/ 164374 h 246968"/>
                <a:gd name="connsiteX19" fmla="*/ 21939 w 274376"/>
                <a:gd name="connsiteY19" fmla="*/ 157921 h 246968"/>
                <a:gd name="connsiteX20" fmla="*/ 25275 w 274376"/>
                <a:gd name="connsiteY20" fmla="*/ 153651 h 246968"/>
                <a:gd name="connsiteX21" fmla="*/ 28330 w 274376"/>
                <a:gd name="connsiteY21" fmla="*/ 149879 h 246968"/>
                <a:gd name="connsiteX22" fmla="*/ 30792 w 274376"/>
                <a:gd name="connsiteY22" fmla="*/ 146948 h 246968"/>
                <a:gd name="connsiteX23" fmla="*/ 42794 w 274376"/>
                <a:gd name="connsiteY23" fmla="*/ 135539 h 246968"/>
                <a:gd name="connsiteX24" fmla="*/ 43262 w 274376"/>
                <a:gd name="connsiteY24" fmla="*/ 135196 h 246968"/>
                <a:gd name="connsiteX25" fmla="*/ 46161 w 274376"/>
                <a:gd name="connsiteY25" fmla="*/ 132640 h 246968"/>
                <a:gd name="connsiteX26" fmla="*/ 48000 w 274376"/>
                <a:gd name="connsiteY26" fmla="*/ 131019 h 246968"/>
                <a:gd name="connsiteX27" fmla="*/ 51460 w 274376"/>
                <a:gd name="connsiteY27" fmla="*/ 128182 h 246968"/>
                <a:gd name="connsiteX28" fmla="*/ 64553 w 274376"/>
                <a:gd name="connsiteY28" fmla="*/ 117490 h 246968"/>
                <a:gd name="connsiteX29" fmla="*/ 65644 w 274376"/>
                <a:gd name="connsiteY29" fmla="*/ 116648 h 246968"/>
                <a:gd name="connsiteX30" fmla="*/ 68667 w 274376"/>
                <a:gd name="connsiteY30" fmla="*/ 114248 h 246968"/>
                <a:gd name="connsiteX31" fmla="*/ 98250 w 274376"/>
                <a:gd name="connsiteY31" fmla="*/ 91399 h 246968"/>
                <a:gd name="connsiteX32" fmla="*/ 99030 w 274376"/>
                <a:gd name="connsiteY32" fmla="*/ 90869 h 246968"/>
                <a:gd name="connsiteX33" fmla="*/ 220354 w 274376"/>
                <a:gd name="connsiteY33" fmla="*/ 3398 h 246968"/>
                <a:gd name="connsiteX34" fmla="*/ 223315 w 274376"/>
                <a:gd name="connsiteY34" fmla="*/ 1278 h 246968"/>
                <a:gd name="connsiteX35" fmla="*/ 223378 w 274376"/>
                <a:gd name="connsiteY35" fmla="*/ 1278 h 246968"/>
                <a:gd name="connsiteX36" fmla="*/ 225092 w 274376"/>
                <a:gd name="connsiteY36" fmla="*/ 125 h 246968"/>
                <a:gd name="connsiteX37" fmla="*/ 225155 w 274376"/>
                <a:gd name="connsiteY37" fmla="*/ 0 h 246968"/>
                <a:gd name="connsiteX38" fmla="*/ 225498 w 274376"/>
                <a:gd name="connsiteY38" fmla="*/ 312 h 246968"/>
                <a:gd name="connsiteX39" fmla="*/ 259133 w 274376"/>
                <a:gd name="connsiteY39" fmla="*/ 29427 h 246968"/>
                <a:gd name="connsiteX40" fmla="*/ 274376 w 274376"/>
                <a:gd name="connsiteY40" fmla="*/ 42613 h 24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4376" h="246968">
                  <a:moveTo>
                    <a:pt x="274376" y="42613"/>
                  </a:moveTo>
                  <a:cubicBezTo>
                    <a:pt x="274376" y="42613"/>
                    <a:pt x="273753" y="43424"/>
                    <a:pt x="272600" y="44858"/>
                  </a:cubicBezTo>
                  <a:lnTo>
                    <a:pt x="272568" y="44920"/>
                  </a:lnTo>
                  <a:lnTo>
                    <a:pt x="272568" y="44951"/>
                  </a:lnTo>
                  <a:cubicBezTo>
                    <a:pt x="271010" y="46790"/>
                    <a:pt x="105389" y="218365"/>
                    <a:pt x="84597" y="231832"/>
                  </a:cubicBezTo>
                  <a:cubicBezTo>
                    <a:pt x="84472" y="231894"/>
                    <a:pt x="84441" y="231956"/>
                    <a:pt x="84316" y="232019"/>
                  </a:cubicBezTo>
                  <a:cubicBezTo>
                    <a:pt x="84129" y="232174"/>
                    <a:pt x="83911" y="232299"/>
                    <a:pt x="83755" y="232393"/>
                  </a:cubicBezTo>
                  <a:cubicBezTo>
                    <a:pt x="74715" y="238222"/>
                    <a:pt x="66329" y="242867"/>
                    <a:pt x="58848" y="246047"/>
                  </a:cubicBezTo>
                  <a:lnTo>
                    <a:pt x="58786" y="246047"/>
                  </a:lnTo>
                  <a:cubicBezTo>
                    <a:pt x="52863" y="246919"/>
                    <a:pt x="46286" y="247325"/>
                    <a:pt x="39583" y="246576"/>
                  </a:cubicBezTo>
                  <a:cubicBezTo>
                    <a:pt x="32975" y="245890"/>
                    <a:pt x="25556" y="244394"/>
                    <a:pt x="17451" y="241713"/>
                  </a:cubicBezTo>
                  <a:cubicBezTo>
                    <a:pt x="12245" y="239999"/>
                    <a:pt x="6883" y="237256"/>
                    <a:pt x="1490" y="233764"/>
                  </a:cubicBezTo>
                  <a:cubicBezTo>
                    <a:pt x="1054" y="231956"/>
                    <a:pt x="804" y="229992"/>
                    <a:pt x="586" y="228122"/>
                  </a:cubicBezTo>
                  <a:cubicBezTo>
                    <a:pt x="368" y="226532"/>
                    <a:pt x="243" y="224911"/>
                    <a:pt x="119" y="223259"/>
                  </a:cubicBezTo>
                  <a:cubicBezTo>
                    <a:pt x="25" y="221264"/>
                    <a:pt x="-37" y="219269"/>
                    <a:pt x="25" y="217337"/>
                  </a:cubicBezTo>
                  <a:cubicBezTo>
                    <a:pt x="181" y="206644"/>
                    <a:pt x="2363" y="195952"/>
                    <a:pt x="6634" y="185789"/>
                  </a:cubicBezTo>
                  <a:cubicBezTo>
                    <a:pt x="7663" y="183451"/>
                    <a:pt x="8691" y="181113"/>
                    <a:pt x="9907" y="178713"/>
                  </a:cubicBezTo>
                  <a:cubicBezTo>
                    <a:pt x="10967" y="176376"/>
                    <a:pt x="12120" y="174100"/>
                    <a:pt x="13429" y="171855"/>
                  </a:cubicBezTo>
                  <a:cubicBezTo>
                    <a:pt x="14739" y="169362"/>
                    <a:pt x="16173" y="166837"/>
                    <a:pt x="17731" y="164374"/>
                  </a:cubicBezTo>
                  <a:cubicBezTo>
                    <a:pt x="19041" y="162285"/>
                    <a:pt x="20506" y="160103"/>
                    <a:pt x="21939" y="157921"/>
                  </a:cubicBezTo>
                  <a:cubicBezTo>
                    <a:pt x="23030" y="156519"/>
                    <a:pt x="24122" y="155022"/>
                    <a:pt x="25275" y="153651"/>
                  </a:cubicBezTo>
                  <a:cubicBezTo>
                    <a:pt x="26179" y="152341"/>
                    <a:pt x="27208" y="151095"/>
                    <a:pt x="28330" y="149879"/>
                  </a:cubicBezTo>
                  <a:cubicBezTo>
                    <a:pt x="29078" y="148850"/>
                    <a:pt x="29951" y="147884"/>
                    <a:pt x="30792" y="146948"/>
                  </a:cubicBezTo>
                  <a:cubicBezTo>
                    <a:pt x="33723" y="143769"/>
                    <a:pt x="37837" y="139934"/>
                    <a:pt x="42794" y="135539"/>
                  </a:cubicBezTo>
                  <a:cubicBezTo>
                    <a:pt x="42950" y="135415"/>
                    <a:pt x="43075" y="135321"/>
                    <a:pt x="43262" y="135196"/>
                  </a:cubicBezTo>
                  <a:cubicBezTo>
                    <a:pt x="44166" y="134354"/>
                    <a:pt x="45194" y="133482"/>
                    <a:pt x="46161" y="132640"/>
                  </a:cubicBezTo>
                  <a:cubicBezTo>
                    <a:pt x="46784" y="132110"/>
                    <a:pt x="47377" y="131612"/>
                    <a:pt x="48000" y="131019"/>
                  </a:cubicBezTo>
                  <a:cubicBezTo>
                    <a:pt x="49122" y="130115"/>
                    <a:pt x="50275" y="129149"/>
                    <a:pt x="51460" y="128182"/>
                  </a:cubicBezTo>
                  <a:cubicBezTo>
                    <a:pt x="55481" y="124816"/>
                    <a:pt x="59877" y="121262"/>
                    <a:pt x="64553" y="117490"/>
                  </a:cubicBezTo>
                  <a:cubicBezTo>
                    <a:pt x="64958" y="117147"/>
                    <a:pt x="65238" y="116929"/>
                    <a:pt x="65644" y="116648"/>
                  </a:cubicBezTo>
                  <a:cubicBezTo>
                    <a:pt x="66672" y="115900"/>
                    <a:pt x="67639" y="115090"/>
                    <a:pt x="68667" y="114248"/>
                  </a:cubicBezTo>
                  <a:cubicBezTo>
                    <a:pt x="77614" y="107109"/>
                    <a:pt x="87807" y="99379"/>
                    <a:pt x="98250" y="91399"/>
                  </a:cubicBezTo>
                  <a:cubicBezTo>
                    <a:pt x="98531" y="91274"/>
                    <a:pt x="98812" y="91056"/>
                    <a:pt x="99030" y="90869"/>
                  </a:cubicBezTo>
                  <a:cubicBezTo>
                    <a:pt x="146911" y="54802"/>
                    <a:pt x="203801" y="14932"/>
                    <a:pt x="220354" y="3398"/>
                  </a:cubicBezTo>
                  <a:cubicBezTo>
                    <a:pt x="221570" y="2463"/>
                    <a:pt x="222567" y="1777"/>
                    <a:pt x="223315" y="1278"/>
                  </a:cubicBezTo>
                  <a:lnTo>
                    <a:pt x="223378" y="1278"/>
                  </a:lnTo>
                  <a:cubicBezTo>
                    <a:pt x="224282" y="655"/>
                    <a:pt x="224936" y="187"/>
                    <a:pt x="225092" y="125"/>
                  </a:cubicBezTo>
                  <a:cubicBezTo>
                    <a:pt x="225092" y="0"/>
                    <a:pt x="225155" y="0"/>
                    <a:pt x="225155" y="0"/>
                  </a:cubicBezTo>
                  <a:lnTo>
                    <a:pt x="225498" y="312"/>
                  </a:lnTo>
                  <a:lnTo>
                    <a:pt x="259133" y="29427"/>
                  </a:lnTo>
                  <a:lnTo>
                    <a:pt x="274376" y="42613"/>
                  </a:ln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8" name="Hình tự do: Hình 1187">
              <a:extLst>
                <a:ext uri="{FF2B5EF4-FFF2-40B4-BE49-F238E27FC236}">
                  <a16:creationId xmlns:a16="http://schemas.microsoft.com/office/drawing/2014/main" id="{B481740F-482C-7D53-805C-7FE5609797A4}"/>
                </a:ext>
              </a:extLst>
            </p:cNvPr>
            <p:cNvSpPr/>
            <p:nvPr/>
          </p:nvSpPr>
          <p:spPr>
            <a:xfrm>
              <a:off x="12049608" y="4595982"/>
              <a:ext cx="142178" cy="260323"/>
            </a:xfrm>
            <a:custGeom>
              <a:avLst/>
              <a:gdLst>
                <a:gd name="connsiteX0" fmla="*/ 0 w 142178"/>
                <a:gd name="connsiteY0" fmla="*/ 123943 h 260323"/>
                <a:gd name="connsiteX1" fmla="*/ 2462 w 142178"/>
                <a:gd name="connsiteY1" fmla="*/ 150471 h 260323"/>
                <a:gd name="connsiteX2" fmla="*/ 8759 w 142178"/>
                <a:gd name="connsiteY2" fmla="*/ 203433 h 260323"/>
                <a:gd name="connsiteX3" fmla="*/ 41054 w 142178"/>
                <a:gd name="connsiteY3" fmla="*/ 240279 h 260323"/>
                <a:gd name="connsiteX4" fmla="*/ 61971 w 142178"/>
                <a:gd name="connsiteY4" fmla="*/ 260323 h 260323"/>
                <a:gd name="connsiteX5" fmla="*/ 142179 w 142178"/>
                <a:gd name="connsiteY5" fmla="*/ 177435 h 260323"/>
                <a:gd name="connsiteX6" fmla="*/ 131331 w 142178"/>
                <a:gd name="connsiteY6" fmla="*/ 162379 h 260323"/>
                <a:gd name="connsiteX7" fmla="*/ 5860 w 142178"/>
                <a:gd name="connsiteY7" fmla="*/ 0 h 260323"/>
                <a:gd name="connsiteX8" fmla="*/ 0 w 142178"/>
                <a:gd name="connsiteY8" fmla="*/ 123943 h 26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178" h="260323">
                  <a:moveTo>
                    <a:pt x="0" y="123943"/>
                  </a:moveTo>
                  <a:cubicBezTo>
                    <a:pt x="779" y="132827"/>
                    <a:pt x="1590" y="141742"/>
                    <a:pt x="2462" y="150471"/>
                  </a:cubicBezTo>
                  <a:cubicBezTo>
                    <a:pt x="4395" y="169268"/>
                    <a:pt x="2930" y="188315"/>
                    <a:pt x="8759" y="203433"/>
                  </a:cubicBezTo>
                  <a:cubicBezTo>
                    <a:pt x="9383" y="204929"/>
                    <a:pt x="41054" y="240279"/>
                    <a:pt x="41054" y="240279"/>
                  </a:cubicBezTo>
                  <a:cubicBezTo>
                    <a:pt x="41054" y="240279"/>
                    <a:pt x="49596" y="249351"/>
                    <a:pt x="61971" y="260323"/>
                  </a:cubicBezTo>
                  <a:lnTo>
                    <a:pt x="142179" y="177435"/>
                  </a:lnTo>
                  <a:cubicBezTo>
                    <a:pt x="139186" y="173196"/>
                    <a:pt x="135508" y="168115"/>
                    <a:pt x="131331" y="162379"/>
                  </a:cubicBezTo>
                  <a:cubicBezTo>
                    <a:pt x="98662" y="117147"/>
                    <a:pt x="35661" y="31734"/>
                    <a:pt x="5860" y="0"/>
                  </a:cubicBezTo>
                  <a:lnTo>
                    <a:pt x="0" y="123943"/>
                  </a:ln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9" name="Hình tự do: Hình 1188">
              <a:extLst>
                <a:ext uri="{FF2B5EF4-FFF2-40B4-BE49-F238E27FC236}">
                  <a16:creationId xmlns:a16="http://schemas.microsoft.com/office/drawing/2014/main" id="{F0E137B9-3761-3F3D-5282-470069BBB87C}"/>
                </a:ext>
              </a:extLst>
            </p:cNvPr>
            <p:cNvSpPr/>
            <p:nvPr/>
          </p:nvSpPr>
          <p:spPr>
            <a:xfrm>
              <a:off x="12020773" y="4581050"/>
              <a:ext cx="170733" cy="284170"/>
            </a:xfrm>
            <a:custGeom>
              <a:avLst/>
              <a:gdLst>
                <a:gd name="connsiteX0" fmla="*/ 0 w 170733"/>
                <a:gd name="connsiteY0" fmla="*/ 220267 h 284170"/>
                <a:gd name="connsiteX1" fmla="*/ 14152 w 170733"/>
                <a:gd name="connsiteY1" fmla="*/ 234793 h 284170"/>
                <a:gd name="connsiteX2" fmla="*/ 62314 w 170733"/>
                <a:gd name="connsiteY2" fmla="*/ 284171 h 284170"/>
                <a:gd name="connsiteX3" fmla="*/ 170733 w 170733"/>
                <a:gd name="connsiteY3" fmla="*/ 169486 h 284170"/>
                <a:gd name="connsiteX4" fmla="*/ 53867 w 170733"/>
                <a:gd name="connsiteY4" fmla="*/ 23504 h 284170"/>
                <a:gd name="connsiteX5" fmla="*/ 33386 w 170733"/>
                <a:gd name="connsiteY5" fmla="*/ 3710 h 284170"/>
                <a:gd name="connsiteX6" fmla="*/ 32669 w 170733"/>
                <a:gd name="connsiteY6" fmla="*/ 3242 h 284170"/>
                <a:gd name="connsiteX7" fmla="*/ 21384 w 170733"/>
                <a:gd name="connsiteY7" fmla="*/ 0 h 284170"/>
                <a:gd name="connsiteX8" fmla="*/ 0 w 170733"/>
                <a:gd name="connsiteY8" fmla="*/ 220267 h 28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733" h="284170">
                  <a:moveTo>
                    <a:pt x="0" y="220267"/>
                  </a:moveTo>
                  <a:lnTo>
                    <a:pt x="14152" y="234793"/>
                  </a:lnTo>
                  <a:lnTo>
                    <a:pt x="62314" y="284171"/>
                  </a:lnTo>
                  <a:lnTo>
                    <a:pt x="170733" y="169486"/>
                  </a:lnTo>
                  <a:cubicBezTo>
                    <a:pt x="170733" y="169486"/>
                    <a:pt x="64746" y="38031"/>
                    <a:pt x="53867" y="23504"/>
                  </a:cubicBezTo>
                  <a:cubicBezTo>
                    <a:pt x="47040" y="14495"/>
                    <a:pt x="39496" y="8043"/>
                    <a:pt x="33386" y="3710"/>
                  </a:cubicBezTo>
                  <a:cubicBezTo>
                    <a:pt x="33137" y="3554"/>
                    <a:pt x="32918" y="3367"/>
                    <a:pt x="32669" y="3242"/>
                  </a:cubicBezTo>
                  <a:lnTo>
                    <a:pt x="21384" y="0"/>
                  </a:lnTo>
                  <a:lnTo>
                    <a:pt x="0" y="220267"/>
                  </a:ln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90" name="Đồ họa 3">
              <a:extLst>
                <a:ext uri="{FF2B5EF4-FFF2-40B4-BE49-F238E27FC236}">
                  <a16:creationId xmlns:a16="http://schemas.microsoft.com/office/drawing/2014/main" id="{B7A98A9C-D6A6-DEAE-9C99-9E2059BBD131}"/>
                </a:ext>
              </a:extLst>
            </p:cNvPr>
            <p:cNvGrpSpPr/>
            <p:nvPr/>
          </p:nvGrpSpPr>
          <p:grpSpPr>
            <a:xfrm>
              <a:off x="11651314" y="5562928"/>
              <a:ext cx="287100" cy="639882"/>
              <a:chOff x="11651314" y="5562928"/>
              <a:chExt cx="287100" cy="639882"/>
            </a:xfrm>
          </p:grpSpPr>
          <p:sp>
            <p:nvSpPr>
              <p:cNvPr id="1246" name="Hình tự do: Hình 1245">
                <a:extLst>
                  <a:ext uri="{FF2B5EF4-FFF2-40B4-BE49-F238E27FC236}">
                    <a16:creationId xmlns:a16="http://schemas.microsoft.com/office/drawing/2014/main" id="{DADC608D-C7FB-AF9F-BB6F-15925ADB6F60}"/>
                  </a:ext>
                </a:extLst>
              </p:cNvPr>
              <p:cNvSpPr/>
              <p:nvPr/>
            </p:nvSpPr>
            <p:spPr>
              <a:xfrm>
                <a:off x="11656520" y="5562928"/>
                <a:ext cx="173756" cy="536326"/>
              </a:xfrm>
              <a:custGeom>
                <a:avLst/>
                <a:gdLst>
                  <a:gd name="connsiteX0" fmla="*/ 78992 w 173756"/>
                  <a:gd name="connsiteY0" fmla="*/ 492311 h 536326"/>
                  <a:gd name="connsiteX1" fmla="*/ 79241 w 173756"/>
                  <a:gd name="connsiteY1" fmla="*/ 480278 h 536326"/>
                  <a:gd name="connsiteX2" fmla="*/ 80020 w 173756"/>
                  <a:gd name="connsiteY2" fmla="*/ 474979 h 536326"/>
                  <a:gd name="connsiteX3" fmla="*/ 84073 w 173756"/>
                  <a:gd name="connsiteY3" fmla="*/ 449355 h 536326"/>
                  <a:gd name="connsiteX4" fmla="*/ 84758 w 173756"/>
                  <a:gd name="connsiteY4" fmla="*/ 444741 h 536326"/>
                  <a:gd name="connsiteX5" fmla="*/ 171855 w 173756"/>
                  <a:gd name="connsiteY5" fmla="*/ 17581 h 536326"/>
                  <a:gd name="connsiteX6" fmla="*/ 173757 w 173756"/>
                  <a:gd name="connsiteY6" fmla="*/ 5985 h 536326"/>
                  <a:gd name="connsiteX7" fmla="*/ 173663 w 173756"/>
                  <a:gd name="connsiteY7" fmla="*/ 5985 h 536326"/>
                  <a:gd name="connsiteX8" fmla="*/ 55113 w 173756"/>
                  <a:gd name="connsiteY8" fmla="*/ 16491 h 536326"/>
                  <a:gd name="connsiteX9" fmla="*/ 37220 w 173756"/>
                  <a:gd name="connsiteY9" fmla="*/ 37252 h 536326"/>
                  <a:gd name="connsiteX10" fmla="*/ 37126 w 173756"/>
                  <a:gd name="connsiteY10" fmla="*/ 37532 h 536326"/>
                  <a:gd name="connsiteX11" fmla="*/ 30487 w 173756"/>
                  <a:gd name="connsiteY11" fmla="*/ 65432 h 536326"/>
                  <a:gd name="connsiteX12" fmla="*/ 30393 w 173756"/>
                  <a:gd name="connsiteY12" fmla="*/ 70014 h 536326"/>
                  <a:gd name="connsiteX13" fmla="*/ 8603 w 173756"/>
                  <a:gd name="connsiteY13" fmla="*/ 460265 h 536326"/>
                  <a:gd name="connsiteX14" fmla="*/ 8573 w 173756"/>
                  <a:gd name="connsiteY14" fmla="*/ 460515 h 536326"/>
                  <a:gd name="connsiteX15" fmla="*/ 4115 w 173756"/>
                  <a:gd name="connsiteY15" fmla="*/ 494057 h 536326"/>
                  <a:gd name="connsiteX16" fmla="*/ 1589 w 173756"/>
                  <a:gd name="connsiteY16" fmla="*/ 514288 h 536326"/>
                  <a:gd name="connsiteX17" fmla="*/ 156 w 173756"/>
                  <a:gd name="connsiteY17" fmla="*/ 525323 h 536326"/>
                  <a:gd name="connsiteX18" fmla="*/ 124 w 173756"/>
                  <a:gd name="connsiteY18" fmla="*/ 526913 h 536326"/>
                  <a:gd name="connsiteX19" fmla="*/ 0 w 173756"/>
                  <a:gd name="connsiteY19" fmla="*/ 536327 h 536326"/>
                  <a:gd name="connsiteX20" fmla="*/ 97570 w 173756"/>
                  <a:gd name="connsiteY20" fmla="*/ 529157 h 536326"/>
                  <a:gd name="connsiteX21" fmla="*/ 87502 w 173756"/>
                  <a:gd name="connsiteY21" fmla="*/ 514974 h 536326"/>
                  <a:gd name="connsiteX22" fmla="*/ 80644 w 173756"/>
                  <a:gd name="connsiteY22" fmla="*/ 500977 h 536326"/>
                  <a:gd name="connsiteX23" fmla="*/ 80644 w 173756"/>
                  <a:gd name="connsiteY23" fmla="*/ 500946 h 536326"/>
                  <a:gd name="connsiteX24" fmla="*/ 79490 w 173756"/>
                  <a:gd name="connsiteY24" fmla="*/ 495958 h 536326"/>
                  <a:gd name="connsiteX25" fmla="*/ 79459 w 173756"/>
                  <a:gd name="connsiteY25" fmla="*/ 495771 h 536326"/>
                  <a:gd name="connsiteX26" fmla="*/ 79116 w 173756"/>
                  <a:gd name="connsiteY26" fmla="*/ 493776 h 536326"/>
                  <a:gd name="connsiteX27" fmla="*/ 78992 w 173756"/>
                  <a:gd name="connsiteY27" fmla="*/ 492311 h 53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73756" h="536326">
                    <a:moveTo>
                      <a:pt x="78992" y="492311"/>
                    </a:moveTo>
                    <a:cubicBezTo>
                      <a:pt x="78493" y="488321"/>
                      <a:pt x="78618" y="484269"/>
                      <a:pt x="79241" y="480278"/>
                    </a:cubicBezTo>
                    <a:lnTo>
                      <a:pt x="80020" y="474979"/>
                    </a:lnTo>
                    <a:lnTo>
                      <a:pt x="84073" y="449355"/>
                    </a:lnTo>
                    <a:lnTo>
                      <a:pt x="84758" y="444741"/>
                    </a:lnTo>
                    <a:lnTo>
                      <a:pt x="171855" y="17581"/>
                    </a:lnTo>
                    <a:lnTo>
                      <a:pt x="173757" y="5985"/>
                    </a:lnTo>
                    <a:cubicBezTo>
                      <a:pt x="173757" y="5985"/>
                      <a:pt x="173757" y="5985"/>
                      <a:pt x="173663" y="5985"/>
                    </a:cubicBezTo>
                    <a:cubicBezTo>
                      <a:pt x="171232" y="5362"/>
                      <a:pt x="95420" y="-12437"/>
                      <a:pt x="55113" y="16491"/>
                    </a:cubicBezTo>
                    <a:cubicBezTo>
                      <a:pt x="47788" y="21696"/>
                      <a:pt x="41647" y="28523"/>
                      <a:pt x="37220" y="37252"/>
                    </a:cubicBezTo>
                    <a:cubicBezTo>
                      <a:pt x="37189" y="37314"/>
                      <a:pt x="37189" y="37408"/>
                      <a:pt x="37126" y="37532"/>
                    </a:cubicBezTo>
                    <a:cubicBezTo>
                      <a:pt x="33292" y="45201"/>
                      <a:pt x="30986" y="54459"/>
                      <a:pt x="30487" y="65432"/>
                    </a:cubicBezTo>
                    <a:cubicBezTo>
                      <a:pt x="30455" y="66959"/>
                      <a:pt x="30393" y="68424"/>
                      <a:pt x="30393" y="70014"/>
                    </a:cubicBezTo>
                    <a:cubicBezTo>
                      <a:pt x="30393" y="132235"/>
                      <a:pt x="29053" y="378094"/>
                      <a:pt x="8603" y="460265"/>
                    </a:cubicBezTo>
                    <a:cubicBezTo>
                      <a:pt x="8573" y="460359"/>
                      <a:pt x="8573" y="460421"/>
                      <a:pt x="8573" y="460515"/>
                    </a:cubicBezTo>
                    <a:cubicBezTo>
                      <a:pt x="4520" y="480341"/>
                      <a:pt x="4115" y="493776"/>
                      <a:pt x="4115" y="494057"/>
                    </a:cubicBezTo>
                    <a:cubicBezTo>
                      <a:pt x="3990" y="499294"/>
                      <a:pt x="2681" y="507461"/>
                      <a:pt x="1589" y="514288"/>
                    </a:cubicBezTo>
                    <a:cubicBezTo>
                      <a:pt x="841" y="519026"/>
                      <a:pt x="218" y="523110"/>
                      <a:pt x="156" y="525323"/>
                    </a:cubicBezTo>
                    <a:cubicBezTo>
                      <a:pt x="156" y="525853"/>
                      <a:pt x="124" y="526383"/>
                      <a:pt x="124" y="526913"/>
                    </a:cubicBezTo>
                    <a:cubicBezTo>
                      <a:pt x="0" y="532992"/>
                      <a:pt x="0" y="536327"/>
                      <a:pt x="0" y="536327"/>
                    </a:cubicBezTo>
                    <a:lnTo>
                      <a:pt x="97570" y="529157"/>
                    </a:lnTo>
                    <a:lnTo>
                      <a:pt x="87502" y="514974"/>
                    </a:lnTo>
                    <a:cubicBezTo>
                      <a:pt x="84447" y="510672"/>
                      <a:pt x="82078" y="505996"/>
                      <a:pt x="80644" y="500977"/>
                    </a:cubicBezTo>
                    <a:lnTo>
                      <a:pt x="80644" y="500946"/>
                    </a:lnTo>
                    <a:cubicBezTo>
                      <a:pt x="80145" y="499294"/>
                      <a:pt x="79771" y="497641"/>
                      <a:pt x="79490" y="495958"/>
                    </a:cubicBezTo>
                    <a:lnTo>
                      <a:pt x="79459" y="495771"/>
                    </a:lnTo>
                    <a:cubicBezTo>
                      <a:pt x="79334" y="495148"/>
                      <a:pt x="79241" y="494462"/>
                      <a:pt x="79116" y="493776"/>
                    </a:cubicBezTo>
                    <a:cubicBezTo>
                      <a:pt x="79085" y="493309"/>
                      <a:pt x="78992" y="492779"/>
                      <a:pt x="78992" y="492311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7" name="Hình tự do: Hình 1246">
                <a:extLst>
                  <a:ext uri="{FF2B5EF4-FFF2-40B4-BE49-F238E27FC236}">
                    <a16:creationId xmlns:a16="http://schemas.microsoft.com/office/drawing/2014/main" id="{883B9B7E-DFE7-26E8-5B66-45F091E60472}"/>
                  </a:ext>
                </a:extLst>
              </p:cNvPr>
              <p:cNvSpPr/>
              <p:nvPr/>
            </p:nvSpPr>
            <p:spPr>
              <a:xfrm>
                <a:off x="11660634" y="5562941"/>
                <a:ext cx="169642" cy="495945"/>
              </a:xfrm>
              <a:custGeom>
                <a:avLst/>
                <a:gdLst>
                  <a:gd name="connsiteX0" fmla="*/ 74877 w 169642"/>
                  <a:gd name="connsiteY0" fmla="*/ 492298 h 495945"/>
                  <a:gd name="connsiteX1" fmla="*/ 77277 w 169642"/>
                  <a:gd name="connsiteY1" fmla="*/ 473813 h 495945"/>
                  <a:gd name="connsiteX2" fmla="*/ 167741 w 169642"/>
                  <a:gd name="connsiteY2" fmla="*/ 17600 h 495945"/>
                  <a:gd name="connsiteX3" fmla="*/ 169642 w 169642"/>
                  <a:gd name="connsiteY3" fmla="*/ 5973 h 495945"/>
                  <a:gd name="connsiteX4" fmla="*/ 169549 w 169642"/>
                  <a:gd name="connsiteY4" fmla="*/ 5973 h 495945"/>
                  <a:gd name="connsiteX5" fmla="*/ 50999 w 169642"/>
                  <a:gd name="connsiteY5" fmla="*/ 16478 h 495945"/>
                  <a:gd name="connsiteX6" fmla="*/ 33105 w 169642"/>
                  <a:gd name="connsiteY6" fmla="*/ 37239 h 495945"/>
                  <a:gd name="connsiteX7" fmla="*/ 33012 w 169642"/>
                  <a:gd name="connsiteY7" fmla="*/ 37519 h 495945"/>
                  <a:gd name="connsiteX8" fmla="*/ 26372 w 169642"/>
                  <a:gd name="connsiteY8" fmla="*/ 65419 h 495945"/>
                  <a:gd name="connsiteX9" fmla="*/ 4489 w 169642"/>
                  <a:gd name="connsiteY9" fmla="*/ 460253 h 495945"/>
                  <a:gd name="connsiteX10" fmla="*/ 4458 w 169642"/>
                  <a:gd name="connsiteY10" fmla="*/ 460502 h 495945"/>
                  <a:gd name="connsiteX11" fmla="*/ 0 w 169642"/>
                  <a:gd name="connsiteY11" fmla="*/ 494044 h 495945"/>
                  <a:gd name="connsiteX12" fmla="*/ 75376 w 169642"/>
                  <a:gd name="connsiteY12" fmla="*/ 495946 h 495945"/>
                  <a:gd name="connsiteX13" fmla="*/ 75345 w 169642"/>
                  <a:gd name="connsiteY13" fmla="*/ 495790 h 495945"/>
                  <a:gd name="connsiteX14" fmla="*/ 75002 w 169642"/>
                  <a:gd name="connsiteY14" fmla="*/ 493763 h 495945"/>
                  <a:gd name="connsiteX15" fmla="*/ 74877 w 169642"/>
                  <a:gd name="connsiteY15" fmla="*/ 492298 h 495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9642" h="495945">
                    <a:moveTo>
                      <a:pt x="74877" y="492298"/>
                    </a:moveTo>
                    <a:cubicBezTo>
                      <a:pt x="74284" y="486095"/>
                      <a:pt x="75282" y="479736"/>
                      <a:pt x="77277" y="473813"/>
                    </a:cubicBezTo>
                    <a:lnTo>
                      <a:pt x="167741" y="17600"/>
                    </a:lnTo>
                    <a:lnTo>
                      <a:pt x="169642" y="5973"/>
                    </a:lnTo>
                    <a:cubicBezTo>
                      <a:pt x="169642" y="5973"/>
                      <a:pt x="169642" y="5973"/>
                      <a:pt x="169549" y="5973"/>
                    </a:cubicBezTo>
                    <a:cubicBezTo>
                      <a:pt x="167117" y="5349"/>
                      <a:pt x="91305" y="-12419"/>
                      <a:pt x="50999" y="16478"/>
                    </a:cubicBezTo>
                    <a:cubicBezTo>
                      <a:pt x="43673" y="21684"/>
                      <a:pt x="37532" y="28510"/>
                      <a:pt x="33105" y="37239"/>
                    </a:cubicBezTo>
                    <a:cubicBezTo>
                      <a:pt x="33074" y="37301"/>
                      <a:pt x="33074" y="37395"/>
                      <a:pt x="33012" y="37519"/>
                    </a:cubicBezTo>
                    <a:cubicBezTo>
                      <a:pt x="32232" y="39671"/>
                      <a:pt x="29863" y="49646"/>
                      <a:pt x="26372" y="65419"/>
                    </a:cubicBezTo>
                    <a:cubicBezTo>
                      <a:pt x="8448" y="146032"/>
                      <a:pt x="21946" y="374933"/>
                      <a:pt x="4489" y="460253"/>
                    </a:cubicBezTo>
                    <a:cubicBezTo>
                      <a:pt x="4458" y="460346"/>
                      <a:pt x="4458" y="460409"/>
                      <a:pt x="4458" y="460502"/>
                    </a:cubicBezTo>
                    <a:cubicBezTo>
                      <a:pt x="405" y="480328"/>
                      <a:pt x="0" y="493763"/>
                      <a:pt x="0" y="494044"/>
                    </a:cubicBezTo>
                    <a:lnTo>
                      <a:pt x="75376" y="495946"/>
                    </a:lnTo>
                    <a:lnTo>
                      <a:pt x="75345" y="495790"/>
                    </a:lnTo>
                    <a:cubicBezTo>
                      <a:pt x="75157" y="495104"/>
                      <a:pt x="75064" y="494450"/>
                      <a:pt x="75002" y="493763"/>
                    </a:cubicBezTo>
                    <a:cubicBezTo>
                      <a:pt x="74971" y="493296"/>
                      <a:pt x="74877" y="492766"/>
                      <a:pt x="74877" y="492298"/>
                    </a:cubicBezTo>
                    <a:close/>
                  </a:path>
                </a:pathLst>
              </a:custGeom>
              <a:solidFill>
                <a:srgbClr val="D47C74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48" name="Đồ họa 3">
                <a:extLst>
                  <a:ext uri="{FF2B5EF4-FFF2-40B4-BE49-F238E27FC236}">
                    <a16:creationId xmlns:a16="http://schemas.microsoft.com/office/drawing/2014/main" id="{0A3F77B1-5C68-06DD-FCFA-F93B266B7774}"/>
                  </a:ext>
                </a:extLst>
              </p:cNvPr>
              <p:cNvGrpSpPr/>
              <p:nvPr/>
            </p:nvGrpSpPr>
            <p:grpSpPr>
              <a:xfrm>
                <a:off x="11651314" y="6056734"/>
                <a:ext cx="287100" cy="146076"/>
                <a:chOff x="11651314" y="6056734"/>
                <a:chExt cx="287100" cy="146076"/>
              </a:xfrm>
            </p:grpSpPr>
            <p:sp>
              <p:nvSpPr>
                <p:cNvPr id="1249" name="Hình tự do: Hình 1248">
                  <a:extLst>
                    <a:ext uri="{FF2B5EF4-FFF2-40B4-BE49-F238E27FC236}">
                      <a16:creationId xmlns:a16="http://schemas.microsoft.com/office/drawing/2014/main" id="{23DCDE49-7EDB-8806-2D8B-17ED824E2C4D}"/>
                    </a:ext>
                  </a:extLst>
                </p:cNvPr>
                <p:cNvSpPr/>
                <p:nvPr/>
              </p:nvSpPr>
              <p:spPr>
                <a:xfrm>
                  <a:off x="11651314" y="6056734"/>
                  <a:ext cx="287100" cy="146076"/>
                </a:xfrm>
                <a:custGeom>
                  <a:avLst/>
                  <a:gdLst>
                    <a:gd name="connsiteX0" fmla="*/ 0 w 287100"/>
                    <a:gd name="connsiteY0" fmla="*/ 134761 h 146076"/>
                    <a:gd name="connsiteX1" fmla="*/ 0 w 287100"/>
                    <a:gd name="connsiteY1" fmla="*/ 140590 h 146076"/>
                    <a:gd name="connsiteX2" fmla="*/ 561 w 287100"/>
                    <a:gd name="connsiteY2" fmla="*/ 143178 h 146076"/>
                    <a:gd name="connsiteX3" fmla="*/ 1652 w 287100"/>
                    <a:gd name="connsiteY3" fmla="*/ 144643 h 146076"/>
                    <a:gd name="connsiteX4" fmla="*/ 2213 w 287100"/>
                    <a:gd name="connsiteY4" fmla="*/ 145391 h 146076"/>
                    <a:gd name="connsiteX5" fmla="*/ 2213 w 287100"/>
                    <a:gd name="connsiteY5" fmla="*/ 145453 h 146076"/>
                    <a:gd name="connsiteX6" fmla="*/ 3148 w 287100"/>
                    <a:gd name="connsiteY6" fmla="*/ 146076 h 146076"/>
                    <a:gd name="connsiteX7" fmla="*/ 95295 w 287100"/>
                    <a:gd name="connsiteY7" fmla="*/ 146076 h 146076"/>
                    <a:gd name="connsiteX8" fmla="*/ 95420 w 287100"/>
                    <a:gd name="connsiteY8" fmla="*/ 146014 h 146076"/>
                    <a:gd name="connsiteX9" fmla="*/ 96168 w 287100"/>
                    <a:gd name="connsiteY9" fmla="*/ 145453 h 146076"/>
                    <a:gd name="connsiteX10" fmla="*/ 98069 w 287100"/>
                    <a:gd name="connsiteY10" fmla="*/ 142990 h 146076"/>
                    <a:gd name="connsiteX11" fmla="*/ 98568 w 287100"/>
                    <a:gd name="connsiteY11" fmla="*/ 140559 h 146076"/>
                    <a:gd name="connsiteX12" fmla="*/ 98631 w 287100"/>
                    <a:gd name="connsiteY12" fmla="*/ 140466 h 146076"/>
                    <a:gd name="connsiteX13" fmla="*/ 98568 w 287100"/>
                    <a:gd name="connsiteY13" fmla="*/ 139468 h 146076"/>
                    <a:gd name="connsiteX14" fmla="*/ 98693 w 287100"/>
                    <a:gd name="connsiteY14" fmla="*/ 135883 h 146076"/>
                    <a:gd name="connsiteX15" fmla="*/ 98631 w 287100"/>
                    <a:gd name="connsiteY15" fmla="*/ 135634 h 146076"/>
                    <a:gd name="connsiteX16" fmla="*/ 135165 w 287100"/>
                    <a:gd name="connsiteY16" fmla="*/ 135945 h 146076"/>
                    <a:gd name="connsiteX17" fmla="*/ 135165 w 287100"/>
                    <a:gd name="connsiteY17" fmla="*/ 136195 h 146076"/>
                    <a:gd name="connsiteX18" fmla="*/ 135103 w 287100"/>
                    <a:gd name="connsiteY18" fmla="*/ 138533 h 146076"/>
                    <a:gd name="connsiteX19" fmla="*/ 135103 w 287100"/>
                    <a:gd name="connsiteY19" fmla="*/ 140403 h 146076"/>
                    <a:gd name="connsiteX20" fmla="*/ 137191 w 287100"/>
                    <a:gd name="connsiteY20" fmla="*/ 145266 h 146076"/>
                    <a:gd name="connsiteX21" fmla="*/ 138251 w 287100"/>
                    <a:gd name="connsiteY21" fmla="*/ 146076 h 146076"/>
                    <a:gd name="connsiteX22" fmla="*/ 287101 w 287100"/>
                    <a:gd name="connsiteY22" fmla="*/ 146076 h 146076"/>
                    <a:gd name="connsiteX23" fmla="*/ 287038 w 287100"/>
                    <a:gd name="connsiteY23" fmla="*/ 145765 h 146076"/>
                    <a:gd name="connsiteX24" fmla="*/ 286103 w 287100"/>
                    <a:gd name="connsiteY24" fmla="*/ 137629 h 146076"/>
                    <a:gd name="connsiteX25" fmla="*/ 285791 w 287100"/>
                    <a:gd name="connsiteY25" fmla="*/ 136133 h 146076"/>
                    <a:gd name="connsiteX26" fmla="*/ 270610 w 287100"/>
                    <a:gd name="connsiteY26" fmla="*/ 110633 h 146076"/>
                    <a:gd name="connsiteX27" fmla="*/ 141555 w 287100"/>
                    <a:gd name="connsiteY27" fmla="*/ 46355 h 146076"/>
                    <a:gd name="connsiteX28" fmla="*/ 112440 w 287100"/>
                    <a:gd name="connsiteY28" fmla="*/ 27153 h 146076"/>
                    <a:gd name="connsiteX29" fmla="*/ 98724 w 287100"/>
                    <a:gd name="connsiteY29" fmla="*/ 4989 h 146076"/>
                    <a:gd name="connsiteX30" fmla="*/ 92520 w 287100"/>
                    <a:gd name="connsiteY30" fmla="*/ 1 h 146076"/>
                    <a:gd name="connsiteX31" fmla="*/ 85974 w 287100"/>
                    <a:gd name="connsiteY31" fmla="*/ 5862 h 146076"/>
                    <a:gd name="connsiteX32" fmla="*/ 84478 w 287100"/>
                    <a:gd name="connsiteY32" fmla="*/ 21417 h 146076"/>
                    <a:gd name="connsiteX33" fmla="*/ 83917 w 287100"/>
                    <a:gd name="connsiteY33" fmla="*/ 21417 h 146076"/>
                    <a:gd name="connsiteX34" fmla="*/ 49315 w 287100"/>
                    <a:gd name="connsiteY34" fmla="*/ 21043 h 146076"/>
                    <a:gd name="connsiteX35" fmla="*/ 5798 w 287100"/>
                    <a:gd name="connsiteY35" fmla="*/ 20482 h 146076"/>
                    <a:gd name="connsiteX36" fmla="*/ 5362 w 287100"/>
                    <a:gd name="connsiteY36" fmla="*/ 20482 h 146076"/>
                    <a:gd name="connsiteX37" fmla="*/ 62 w 287100"/>
                    <a:gd name="connsiteY37" fmla="*/ 94049 h 146076"/>
                    <a:gd name="connsiteX38" fmla="*/ 0 w 287100"/>
                    <a:gd name="connsiteY38" fmla="*/ 134761 h 146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87100" h="146076">
                      <a:moveTo>
                        <a:pt x="0" y="134761"/>
                      </a:moveTo>
                      <a:lnTo>
                        <a:pt x="0" y="140590"/>
                      </a:lnTo>
                      <a:cubicBezTo>
                        <a:pt x="62" y="141494"/>
                        <a:pt x="249" y="142367"/>
                        <a:pt x="561" y="143178"/>
                      </a:cubicBezTo>
                      <a:cubicBezTo>
                        <a:pt x="811" y="143708"/>
                        <a:pt x="1247" y="144144"/>
                        <a:pt x="1652" y="144643"/>
                      </a:cubicBezTo>
                      <a:cubicBezTo>
                        <a:pt x="1839" y="144892"/>
                        <a:pt x="1964" y="145142"/>
                        <a:pt x="2213" y="145391"/>
                      </a:cubicBezTo>
                      <a:lnTo>
                        <a:pt x="2213" y="145453"/>
                      </a:lnTo>
                      <a:cubicBezTo>
                        <a:pt x="2525" y="145702"/>
                        <a:pt x="2837" y="145890"/>
                        <a:pt x="3148" y="146076"/>
                      </a:cubicBezTo>
                      <a:lnTo>
                        <a:pt x="95295" y="146076"/>
                      </a:lnTo>
                      <a:cubicBezTo>
                        <a:pt x="95357" y="146076"/>
                        <a:pt x="95357" y="146014"/>
                        <a:pt x="95420" y="146014"/>
                      </a:cubicBezTo>
                      <a:cubicBezTo>
                        <a:pt x="95669" y="145890"/>
                        <a:pt x="95856" y="145640"/>
                        <a:pt x="96168" y="145453"/>
                      </a:cubicBezTo>
                      <a:cubicBezTo>
                        <a:pt x="97010" y="144767"/>
                        <a:pt x="97633" y="143957"/>
                        <a:pt x="98069" y="142990"/>
                      </a:cubicBezTo>
                      <a:cubicBezTo>
                        <a:pt x="98381" y="142242"/>
                        <a:pt x="98568" y="141370"/>
                        <a:pt x="98568" y="140559"/>
                      </a:cubicBezTo>
                      <a:lnTo>
                        <a:pt x="98631" y="140466"/>
                      </a:lnTo>
                      <a:lnTo>
                        <a:pt x="98568" y="139468"/>
                      </a:lnTo>
                      <a:lnTo>
                        <a:pt x="98693" y="135883"/>
                      </a:lnTo>
                      <a:lnTo>
                        <a:pt x="98631" y="135634"/>
                      </a:lnTo>
                      <a:lnTo>
                        <a:pt x="135165" y="135945"/>
                      </a:lnTo>
                      <a:lnTo>
                        <a:pt x="135165" y="136195"/>
                      </a:lnTo>
                      <a:lnTo>
                        <a:pt x="135103" y="138533"/>
                      </a:lnTo>
                      <a:lnTo>
                        <a:pt x="135103" y="140403"/>
                      </a:lnTo>
                      <a:cubicBezTo>
                        <a:pt x="135103" y="142305"/>
                        <a:pt x="135944" y="144019"/>
                        <a:pt x="137191" y="145266"/>
                      </a:cubicBezTo>
                      <a:cubicBezTo>
                        <a:pt x="137503" y="145578"/>
                        <a:pt x="137877" y="145827"/>
                        <a:pt x="138251" y="146076"/>
                      </a:cubicBezTo>
                      <a:lnTo>
                        <a:pt x="287101" y="146076"/>
                      </a:lnTo>
                      <a:cubicBezTo>
                        <a:pt x="287038" y="145952"/>
                        <a:pt x="287038" y="145890"/>
                        <a:pt x="287038" y="145765"/>
                      </a:cubicBezTo>
                      <a:cubicBezTo>
                        <a:pt x="286914" y="142990"/>
                        <a:pt x="286664" y="140278"/>
                        <a:pt x="286103" y="137629"/>
                      </a:cubicBezTo>
                      <a:cubicBezTo>
                        <a:pt x="286041" y="137130"/>
                        <a:pt x="285916" y="136631"/>
                        <a:pt x="285791" y="136133"/>
                      </a:cubicBezTo>
                      <a:cubicBezTo>
                        <a:pt x="283329" y="126313"/>
                        <a:pt x="277967" y="117491"/>
                        <a:pt x="270610" y="110633"/>
                      </a:cubicBezTo>
                      <a:cubicBezTo>
                        <a:pt x="265934" y="106269"/>
                        <a:pt x="193333" y="71262"/>
                        <a:pt x="141555" y="46355"/>
                      </a:cubicBezTo>
                      <a:lnTo>
                        <a:pt x="112440" y="27153"/>
                      </a:lnTo>
                      <a:cubicBezTo>
                        <a:pt x="104834" y="22134"/>
                        <a:pt x="100781" y="13873"/>
                        <a:pt x="98724" y="4989"/>
                      </a:cubicBezTo>
                      <a:cubicBezTo>
                        <a:pt x="98007" y="2090"/>
                        <a:pt x="95482" y="64"/>
                        <a:pt x="92520" y="1"/>
                      </a:cubicBezTo>
                      <a:cubicBezTo>
                        <a:pt x="89123" y="-61"/>
                        <a:pt x="86348" y="2526"/>
                        <a:pt x="85974" y="5862"/>
                      </a:cubicBezTo>
                      <a:lnTo>
                        <a:pt x="84478" y="21417"/>
                      </a:lnTo>
                      <a:lnTo>
                        <a:pt x="83917" y="21417"/>
                      </a:lnTo>
                      <a:lnTo>
                        <a:pt x="49315" y="21043"/>
                      </a:lnTo>
                      <a:lnTo>
                        <a:pt x="5798" y="20482"/>
                      </a:lnTo>
                      <a:lnTo>
                        <a:pt x="5362" y="20482"/>
                      </a:lnTo>
                      <a:cubicBezTo>
                        <a:pt x="1901" y="44859"/>
                        <a:pt x="125" y="69423"/>
                        <a:pt x="62" y="94049"/>
                      </a:cubicBezTo>
                      <a:lnTo>
                        <a:pt x="0" y="134761"/>
                      </a:lnTo>
                      <a:close/>
                    </a:path>
                  </a:pathLst>
                </a:custGeom>
                <a:solidFill>
                  <a:srgbClr val="61537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50" name="Đồ họa 3">
                  <a:extLst>
                    <a:ext uri="{FF2B5EF4-FFF2-40B4-BE49-F238E27FC236}">
                      <a16:creationId xmlns:a16="http://schemas.microsoft.com/office/drawing/2014/main" id="{74C4A779-6D2D-585C-525D-73A4D187B81B}"/>
                    </a:ext>
                  </a:extLst>
                </p:cNvPr>
                <p:cNvGrpSpPr/>
                <p:nvPr/>
              </p:nvGrpSpPr>
              <p:grpSpPr>
                <a:xfrm>
                  <a:off x="11651314" y="6191495"/>
                  <a:ext cx="287100" cy="11315"/>
                  <a:chOff x="11651314" y="6191495"/>
                  <a:chExt cx="287100" cy="11315"/>
                </a:xfrm>
                <a:solidFill>
                  <a:srgbClr val="463B54"/>
                </a:solidFill>
              </p:grpSpPr>
              <p:sp>
                <p:nvSpPr>
                  <p:cNvPr id="1251" name="Hình tự do: Hình 1250">
                    <a:extLst>
                      <a:ext uri="{FF2B5EF4-FFF2-40B4-BE49-F238E27FC236}">
                        <a16:creationId xmlns:a16="http://schemas.microsoft.com/office/drawing/2014/main" id="{33CC01D9-1017-0EC1-EBB6-AA7072E5A64F}"/>
                      </a:ext>
                    </a:extLst>
                  </p:cNvPr>
                  <p:cNvSpPr/>
                  <p:nvPr/>
                </p:nvSpPr>
                <p:spPr>
                  <a:xfrm>
                    <a:off x="11786416" y="6192929"/>
                    <a:ext cx="151998" cy="9881"/>
                  </a:xfrm>
                  <a:custGeom>
                    <a:avLst/>
                    <a:gdLst>
                      <a:gd name="connsiteX0" fmla="*/ 0 w 151998"/>
                      <a:gd name="connsiteY0" fmla="*/ 2338 h 9881"/>
                      <a:gd name="connsiteX1" fmla="*/ 0 w 151998"/>
                      <a:gd name="connsiteY1" fmla="*/ 4208 h 9881"/>
                      <a:gd name="connsiteX2" fmla="*/ 2089 w 151998"/>
                      <a:gd name="connsiteY2" fmla="*/ 9071 h 9881"/>
                      <a:gd name="connsiteX3" fmla="*/ 3148 w 151998"/>
                      <a:gd name="connsiteY3" fmla="*/ 9882 h 9881"/>
                      <a:gd name="connsiteX4" fmla="*/ 151998 w 151998"/>
                      <a:gd name="connsiteY4" fmla="*/ 9882 h 9881"/>
                      <a:gd name="connsiteX5" fmla="*/ 151936 w 151998"/>
                      <a:gd name="connsiteY5" fmla="*/ 9570 h 9881"/>
                      <a:gd name="connsiteX6" fmla="*/ 151001 w 151998"/>
                      <a:gd name="connsiteY6" fmla="*/ 1434 h 9881"/>
                      <a:gd name="connsiteX7" fmla="*/ 62 w 151998"/>
                      <a:gd name="connsiteY7" fmla="*/ 0 h 9881"/>
                      <a:gd name="connsiteX8" fmla="*/ 0 w 151998"/>
                      <a:gd name="connsiteY8" fmla="*/ 2338 h 9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998" h="9881">
                        <a:moveTo>
                          <a:pt x="0" y="2338"/>
                        </a:moveTo>
                        <a:lnTo>
                          <a:pt x="0" y="4208"/>
                        </a:lnTo>
                        <a:cubicBezTo>
                          <a:pt x="0" y="6110"/>
                          <a:pt x="811" y="7824"/>
                          <a:pt x="2089" y="9071"/>
                        </a:cubicBezTo>
                        <a:cubicBezTo>
                          <a:pt x="2400" y="9383"/>
                          <a:pt x="2774" y="9632"/>
                          <a:pt x="3148" y="9882"/>
                        </a:cubicBezTo>
                        <a:lnTo>
                          <a:pt x="151998" y="9882"/>
                        </a:lnTo>
                        <a:cubicBezTo>
                          <a:pt x="151936" y="9757"/>
                          <a:pt x="151936" y="9695"/>
                          <a:pt x="151936" y="9570"/>
                        </a:cubicBezTo>
                        <a:cubicBezTo>
                          <a:pt x="151811" y="6795"/>
                          <a:pt x="151562" y="4083"/>
                          <a:pt x="151001" y="1434"/>
                        </a:cubicBezTo>
                        <a:cubicBezTo>
                          <a:pt x="120140" y="1185"/>
                          <a:pt x="59104" y="623"/>
                          <a:pt x="62" y="0"/>
                        </a:cubicBezTo>
                        <a:lnTo>
                          <a:pt x="0" y="2338"/>
                        </a:lnTo>
                        <a:close/>
                      </a:path>
                    </a:pathLst>
                  </a:custGeom>
                  <a:solidFill>
                    <a:srgbClr val="463B54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52" name="Hình tự do: Hình 1251">
                    <a:extLst>
                      <a:ext uri="{FF2B5EF4-FFF2-40B4-BE49-F238E27FC236}">
                        <a16:creationId xmlns:a16="http://schemas.microsoft.com/office/drawing/2014/main" id="{1CEC309F-4453-B411-62AF-85B433778757}"/>
                      </a:ext>
                    </a:extLst>
                  </p:cNvPr>
                  <p:cNvSpPr/>
                  <p:nvPr/>
                </p:nvSpPr>
                <p:spPr>
                  <a:xfrm>
                    <a:off x="11651314" y="6191495"/>
                    <a:ext cx="98692" cy="11315"/>
                  </a:xfrm>
                  <a:custGeom>
                    <a:avLst/>
                    <a:gdLst>
                      <a:gd name="connsiteX0" fmla="*/ 0 w 98692"/>
                      <a:gd name="connsiteY0" fmla="*/ 0 h 11315"/>
                      <a:gd name="connsiteX1" fmla="*/ 0 w 98692"/>
                      <a:gd name="connsiteY1" fmla="*/ 5830 h 11315"/>
                      <a:gd name="connsiteX2" fmla="*/ 561 w 98692"/>
                      <a:gd name="connsiteY2" fmla="*/ 8417 h 11315"/>
                      <a:gd name="connsiteX3" fmla="*/ 1652 w 98692"/>
                      <a:gd name="connsiteY3" fmla="*/ 9882 h 11315"/>
                      <a:gd name="connsiteX4" fmla="*/ 2213 w 98692"/>
                      <a:gd name="connsiteY4" fmla="*/ 10630 h 11315"/>
                      <a:gd name="connsiteX5" fmla="*/ 2213 w 98692"/>
                      <a:gd name="connsiteY5" fmla="*/ 10692 h 11315"/>
                      <a:gd name="connsiteX6" fmla="*/ 3148 w 98692"/>
                      <a:gd name="connsiteY6" fmla="*/ 11316 h 11315"/>
                      <a:gd name="connsiteX7" fmla="*/ 95295 w 98692"/>
                      <a:gd name="connsiteY7" fmla="*/ 11316 h 11315"/>
                      <a:gd name="connsiteX8" fmla="*/ 95420 w 98692"/>
                      <a:gd name="connsiteY8" fmla="*/ 11254 h 11315"/>
                      <a:gd name="connsiteX9" fmla="*/ 96168 w 98692"/>
                      <a:gd name="connsiteY9" fmla="*/ 10692 h 11315"/>
                      <a:gd name="connsiteX10" fmla="*/ 98069 w 98692"/>
                      <a:gd name="connsiteY10" fmla="*/ 8230 h 11315"/>
                      <a:gd name="connsiteX11" fmla="*/ 98568 w 98692"/>
                      <a:gd name="connsiteY11" fmla="*/ 5798 h 11315"/>
                      <a:gd name="connsiteX12" fmla="*/ 98631 w 98692"/>
                      <a:gd name="connsiteY12" fmla="*/ 5705 h 11315"/>
                      <a:gd name="connsiteX13" fmla="*/ 98568 w 98692"/>
                      <a:gd name="connsiteY13" fmla="*/ 4707 h 11315"/>
                      <a:gd name="connsiteX14" fmla="*/ 98693 w 98692"/>
                      <a:gd name="connsiteY14" fmla="*/ 1123 h 11315"/>
                      <a:gd name="connsiteX15" fmla="*/ 0 w 98692"/>
                      <a:gd name="connsiteY15" fmla="*/ 0 h 11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8692" h="11315">
                        <a:moveTo>
                          <a:pt x="0" y="0"/>
                        </a:moveTo>
                        <a:lnTo>
                          <a:pt x="0" y="5830"/>
                        </a:lnTo>
                        <a:cubicBezTo>
                          <a:pt x="62" y="6733"/>
                          <a:pt x="249" y="7606"/>
                          <a:pt x="561" y="8417"/>
                        </a:cubicBezTo>
                        <a:cubicBezTo>
                          <a:pt x="811" y="8947"/>
                          <a:pt x="1247" y="9383"/>
                          <a:pt x="1652" y="9882"/>
                        </a:cubicBezTo>
                        <a:cubicBezTo>
                          <a:pt x="1839" y="10131"/>
                          <a:pt x="1964" y="10381"/>
                          <a:pt x="2213" y="10630"/>
                        </a:cubicBezTo>
                        <a:lnTo>
                          <a:pt x="2213" y="10692"/>
                        </a:lnTo>
                        <a:cubicBezTo>
                          <a:pt x="2525" y="10942"/>
                          <a:pt x="2837" y="11129"/>
                          <a:pt x="3148" y="11316"/>
                        </a:cubicBezTo>
                        <a:lnTo>
                          <a:pt x="95295" y="11316"/>
                        </a:lnTo>
                        <a:cubicBezTo>
                          <a:pt x="95357" y="11316"/>
                          <a:pt x="95357" y="11254"/>
                          <a:pt x="95420" y="11254"/>
                        </a:cubicBezTo>
                        <a:cubicBezTo>
                          <a:pt x="95669" y="11129"/>
                          <a:pt x="95856" y="10880"/>
                          <a:pt x="96168" y="10692"/>
                        </a:cubicBezTo>
                        <a:cubicBezTo>
                          <a:pt x="97010" y="10007"/>
                          <a:pt x="97633" y="9196"/>
                          <a:pt x="98069" y="8230"/>
                        </a:cubicBezTo>
                        <a:cubicBezTo>
                          <a:pt x="98381" y="7482"/>
                          <a:pt x="98568" y="6609"/>
                          <a:pt x="98568" y="5798"/>
                        </a:cubicBezTo>
                        <a:lnTo>
                          <a:pt x="98631" y="5705"/>
                        </a:lnTo>
                        <a:lnTo>
                          <a:pt x="98568" y="4707"/>
                        </a:lnTo>
                        <a:lnTo>
                          <a:pt x="98693" y="1123"/>
                        </a:lnTo>
                        <a:cubicBezTo>
                          <a:pt x="56485" y="686"/>
                          <a:pt x="19140" y="25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63B54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191" name="Hình tự do: Hình 1190">
              <a:extLst>
                <a:ext uri="{FF2B5EF4-FFF2-40B4-BE49-F238E27FC236}">
                  <a16:creationId xmlns:a16="http://schemas.microsoft.com/office/drawing/2014/main" id="{E1F03128-BCC7-2ECB-BBE5-EE8DC01C65DB}"/>
                </a:ext>
              </a:extLst>
            </p:cNvPr>
            <p:cNvSpPr/>
            <p:nvPr/>
          </p:nvSpPr>
          <p:spPr>
            <a:xfrm>
              <a:off x="11928720" y="5562915"/>
              <a:ext cx="143363" cy="536339"/>
            </a:xfrm>
            <a:custGeom>
              <a:avLst/>
              <a:gdLst>
                <a:gd name="connsiteX0" fmla="*/ 111941 w 143363"/>
                <a:gd name="connsiteY0" fmla="*/ 480291 h 536339"/>
                <a:gd name="connsiteX1" fmla="*/ 112191 w 143363"/>
                <a:gd name="connsiteY1" fmla="*/ 495971 h 536339"/>
                <a:gd name="connsiteX2" fmla="*/ 120202 w 143363"/>
                <a:gd name="connsiteY2" fmla="*/ 514987 h 536339"/>
                <a:gd name="connsiteX3" fmla="*/ 130271 w 143363"/>
                <a:gd name="connsiteY3" fmla="*/ 529171 h 536339"/>
                <a:gd name="connsiteX4" fmla="*/ 32700 w 143363"/>
                <a:gd name="connsiteY4" fmla="*/ 536340 h 536339"/>
                <a:gd name="connsiteX5" fmla="*/ 32825 w 143363"/>
                <a:gd name="connsiteY5" fmla="*/ 526895 h 536339"/>
                <a:gd name="connsiteX6" fmla="*/ 32887 w 143363"/>
                <a:gd name="connsiteY6" fmla="*/ 525336 h 536339"/>
                <a:gd name="connsiteX7" fmla="*/ 36815 w 143363"/>
                <a:gd name="connsiteY7" fmla="*/ 494101 h 536339"/>
                <a:gd name="connsiteX8" fmla="*/ 36846 w 143363"/>
                <a:gd name="connsiteY8" fmla="*/ 488428 h 536339"/>
                <a:gd name="connsiteX9" fmla="*/ 36971 w 143363"/>
                <a:gd name="connsiteY9" fmla="*/ 473870 h 536339"/>
                <a:gd name="connsiteX10" fmla="*/ 37127 w 143363"/>
                <a:gd name="connsiteY10" fmla="*/ 469443 h 536339"/>
                <a:gd name="connsiteX11" fmla="*/ 0 w 143363"/>
                <a:gd name="connsiteY11" fmla="*/ 70058 h 536339"/>
                <a:gd name="connsiteX12" fmla="*/ 6858 w 143363"/>
                <a:gd name="connsiteY12" fmla="*/ 37296 h 536339"/>
                <a:gd name="connsiteX13" fmla="*/ 24751 w 143363"/>
                <a:gd name="connsiteY13" fmla="*/ 16504 h 536339"/>
                <a:gd name="connsiteX14" fmla="*/ 143301 w 143363"/>
                <a:gd name="connsiteY14" fmla="*/ 5967 h 536339"/>
                <a:gd name="connsiteX15" fmla="*/ 143363 w 143363"/>
                <a:gd name="connsiteY15" fmla="*/ 5967 h 536339"/>
                <a:gd name="connsiteX16" fmla="*/ 141462 w 143363"/>
                <a:gd name="connsiteY16" fmla="*/ 17626 h 536339"/>
                <a:gd name="connsiteX17" fmla="*/ 117490 w 143363"/>
                <a:gd name="connsiteY17" fmla="*/ 444755 h 536339"/>
                <a:gd name="connsiteX18" fmla="*/ 116804 w 143363"/>
                <a:gd name="connsiteY18" fmla="*/ 449368 h 536339"/>
                <a:gd name="connsiteX19" fmla="*/ 112752 w 143363"/>
                <a:gd name="connsiteY19" fmla="*/ 474992 h 536339"/>
                <a:gd name="connsiteX20" fmla="*/ 111941 w 143363"/>
                <a:gd name="connsiteY20" fmla="*/ 480291 h 53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3363" h="536339">
                  <a:moveTo>
                    <a:pt x="111941" y="480291"/>
                  </a:moveTo>
                  <a:cubicBezTo>
                    <a:pt x="111131" y="485529"/>
                    <a:pt x="111193" y="490797"/>
                    <a:pt x="112191" y="495971"/>
                  </a:cubicBezTo>
                  <a:cubicBezTo>
                    <a:pt x="113344" y="502767"/>
                    <a:pt x="116118" y="509251"/>
                    <a:pt x="120202" y="514987"/>
                  </a:cubicBezTo>
                  <a:lnTo>
                    <a:pt x="130271" y="529171"/>
                  </a:lnTo>
                  <a:lnTo>
                    <a:pt x="32700" y="536340"/>
                  </a:lnTo>
                  <a:cubicBezTo>
                    <a:pt x="32700" y="536340"/>
                    <a:pt x="32700" y="533005"/>
                    <a:pt x="32825" y="526895"/>
                  </a:cubicBezTo>
                  <a:cubicBezTo>
                    <a:pt x="32825" y="526396"/>
                    <a:pt x="32887" y="525897"/>
                    <a:pt x="32887" y="525336"/>
                  </a:cubicBezTo>
                  <a:cubicBezTo>
                    <a:pt x="33012" y="519912"/>
                    <a:pt x="36597" y="502954"/>
                    <a:pt x="36815" y="494101"/>
                  </a:cubicBezTo>
                  <a:cubicBezTo>
                    <a:pt x="36846" y="492262"/>
                    <a:pt x="36846" y="490360"/>
                    <a:pt x="36846" y="488428"/>
                  </a:cubicBezTo>
                  <a:cubicBezTo>
                    <a:pt x="36908" y="483814"/>
                    <a:pt x="36971" y="478951"/>
                    <a:pt x="36971" y="473870"/>
                  </a:cubicBezTo>
                  <a:cubicBezTo>
                    <a:pt x="37064" y="472405"/>
                    <a:pt x="37064" y="470971"/>
                    <a:pt x="37127" y="469443"/>
                  </a:cubicBezTo>
                  <a:cubicBezTo>
                    <a:pt x="37999" y="367914"/>
                    <a:pt x="0" y="144499"/>
                    <a:pt x="0" y="70058"/>
                  </a:cubicBezTo>
                  <a:cubicBezTo>
                    <a:pt x="0" y="56872"/>
                    <a:pt x="2463" y="46055"/>
                    <a:pt x="6858" y="37296"/>
                  </a:cubicBezTo>
                  <a:cubicBezTo>
                    <a:pt x="11285" y="28536"/>
                    <a:pt x="17457" y="21741"/>
                    <a:pt x="24751" y="16504"/>
                  </a:cubicBezTo>
                  <a:cubicBezTo>
                    <a:pt x="65057" y="-12424"/>
                    <a:pt x="140839" y="5344"/>
                    <a:pt x="143301" y="5967"/>
                  </a:cubicBezTo>
                  <a:cubicBezTo>
                    <a:pt x="143363" y="5967"/>
                    <a:pt x="143363" y="5967"/>
                    <a:pt x="143363" y="5967"/>
                  </a:cubicBezTo>
                  <a:lnTo>
                    <a:pt x="141462" y="17626"/>
                  </a:lnTo>
                  <a:lnTo>
                    <a:pt x="117490" y="444755"/>
                  </a:lnTo>
                  <a:lnTo>
                    <a:pt x="116804" y="449368"/>
                  </a:lnTo>
                  <a:lnTo>
                    <a:pt x="112752" y="474992"/>
                  </a:lnTo>
                  <a:lnTo>
                    <a:pt x="111941" y="480291"/>
                  </a:ln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2" name="Hình tự do: Hình 1191">
              <a:extLst>
                <a:ext uri="{FF2B5EF4-FFF2-40B4-BE49-F238E27FC236}">
                  <a16:creationId xmlns:a16="http://schemas.microsoft.com/office/drawing/2014/main" id="{462C5396-6B95-41FE-9A75-78CBE2F764E9}"/>
                </a:ext>
              </a:extLst>
            </p:cNvPr>
            <p:cNvSpPr/>
            <p:nvPr/>
          </p:nvSpPr>
          <p:spPr>
            <a:xfrm>
              <a:off x="11928720" y="5562915"/>
              <a:ext cx="143363" cy="495971"/>
            </a:xfrm>
            <a:custGeom>
              <a:avLst/>
              <a:gdLst>
                <a:gd name="connsiteX0" fmla="*/ 143363 w 143363"/>
                <a:gd name="connsiteY0" fmla="*/ 5967 h 495971"/>
                <a:gd name="connsiteX1" fmla="*/ 141493 w 143363"/>
                <a:gd name="connsiteY1" fmla="*/ 17626 h 495971"/>
                <a:gd name="connsiteX2" fmla="*/ 117490 w 143363"/>
                <a:gd name="connsiteY2" fmla="*/ 444755 h 495971"/>
                <a:gd name="connsiteX3" fmla="*/ 116804 w 143363"/>
                <a:gd name="connsiteY3" fmla="*/ 449368 h 495971"/>
                <a:gd name="connsiteX4" fmla="*/ 112783 w 143363"/>
                <a:gd name="connsiteY4" fmla="*/ 474992 h 495971"/>
                <a:gd name="connsiteX5" fmla="*/ 111941 w 143363"/>
                <a:gd name="connsiteY5" fmla="*/ 480291 h 495971"/>
                <a:gd name="connsiteX6" fmla="*/ 112191 w 143363"/>
                <a:gd name="connsiteY6" fmla="*/ 495971 h 495971"/>
                <a:gd name="connsiteX7" fmla="*/ 36815 w 143363"/>
                <a:gd name="connsiteY7" fmla="*/ 494070 h 495971"/>
                <a:gd name="connsiteX8" fmla="*/ 36877 w 143363"/>
                <a:gd name="connsiteY8" fmla="*/ 488396 h 495971"/>
                <a:gd name="connsiteX9" fmla="*/ 37002 w 143363"/>
                <a:gd name="connsiteY9" fmla="*/ 473870 h 495971"/>
                <a:gd name="connsiteX10" fmla="*/ 37127 w 143363"/>
                <a:gd name="connsiteY10" fmla="*/ 469443 h 495971"/>
                <a:gd name="connsiteX11" fmla="*/ 0 w 143363"/>
                <a:gd name="connsiteY11" fmla="*/ 70027 h 495971"/>
                <a:gd name="connsiteX12" fmla="*/ 6858 w 143363"/>
                <a:gd name="connsiteY12" fmla="*/ 37296 h 495971"/>
                <a:gd name="connsiteX13" fmla="*/ 24751 w 143363"/>
                <a:gd name="connsiteY13" fmla="*/ 16504 h 495971"/>
                <a:gd name="connsiteX14" fmla="*/ 143301 w 143363"/>
                <a:gd name="connsiteY14" fmla="*/ 5967 h 495971"/>
                <a:gd name="connsiteX15" fmla="*/ 143363 w 143363"/>
                <a:gd name="connsiteY15" fmla="*/ 5967 h 49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3363" h="495971">
                  <a:moveTo>
                    <a:pt x="143363" y="5967"/>
                  </a:moveTo>
                  <a:lnTo>
                    <a:pt x="141493" y="17626"/>
                  </a:lnTo>
                  <a:lnTo>
                    <a:pt x="117490" y="444755"/>
                  </a:lnTo>
                  <a:lnTo>
                    <a:pt x="116804" y="449368"/>
                  </a:lnTo>
                  <a:lnTo>
                    <a:pt x="112783" y="474992"/>
                  </a:lnTo>
                  <a:lnTo>
                    <a:pt x="111941" y="480291"/>
                  </a:lnTo>
                  <a:cubicBezTo>
                    <a:pt x="111131" y="485529"/>
                    <a:pt x="111193" y="490797"/>
                    <a:pt x="112191" y="495971"/>
                  </a:cubicBezTo>
                  <a:lnTo>
                    <a:pt x="36815" y="494070"/>
                  </a:lnTo>
                  <a:cubicBezTo>
                    <a:pt x="36877" y="492262"/>
                    <a:pt x="36877" y="490360"/>
                    <a:pt x="36877" y="488396"/>
                  </a:cubicBezTo>
                  <a:cubicBezTo>
                    <a:pt x="36940" y="483814"/>
                    <a:pt x="37002" y="478951"/>
                    <a:pt x="37002" y="473870"/>
                  </a:cubicBezTo>
                  <a:cubicBezTo>
                    <a:pt x="37064" y="472405"/>
                    <a:pt x="37064" y="470971"/>
                    <a:pt x="37127" y="469443"/>
                  </a:cubicBezTo>
                  <a:cubicBezTo>
                    <a:pt x="37999" y="367914"/>
                    <a:pt x="0" y="144499"/>
                    <a:pt x="0" y="70027"/>
                  </a:cubicBezTo>
                  <a:cubicBezTo>
                    <a:pt x="0" y="56872"/>
                    <a:pt x="2463" y="46024"/>
                    <a:pt x="6858" y="37296"/>
                  </a:cubicBezTo>
                  <a:cubicBezTo>
                    <a:pt x="11285" y="28536"/>
                    <a:pt x="17457" y="21741"/>
                    <a:pt x="24751" y="16504"/>
                  </a:cubicBezTo>
                  <a:cubicBezTo>
                    <a:pt x="65057" y="-12424"/>
                    <a:pt x="140839" y="5344"/>
                    <a:pt x="143301" y="5967"/>
                  </a:cubicBezTo>
                  <a:cubicBezTo>
                    <a:pt x="143363" y="5967"/>
                    <a:pt x="143363" y="5967"/>
                    <a:pt x="143363" y="5967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3" name="Hình tự do: Hình 1192">
              <a:extLst>
                <a:ext uri="{FF2B5EF4-FFF2-40B4-BE49-F238E27FC236}">
                  <a16:creationId xmlns:a16="http://schemas.microsoft.com/office/drawing/2014/main" id="{14452E12-4327-B1CE-4EE3-3EED5A354444}"/>
                </a:ext>
              </a:extLst>
            </p:cNvPr>
            <p:cNvSpPr/>
            <p:nvPr/>
          </p:nvSpPr>
          <p:spPr>
            <a:xfrm>
              <a:off x="11846330" y="5033273"/>
              <a:ext cx="232376" cy="988175"/>
            </a:xfrm>
            <a:custGeom>
              <a:avLst/>
              <a:gdLst>
                <a:gd name="connsiteX0" fmla="*/ 0 w 232376"/>
                <a:gd name="connsiteY0" fmla="*/ 220204 h 988175"/>
                <a:gd name="connsiteX1" fmla="*/ 30393 w 232376"/>
                <a:gd name="connsiteY1" fmla="*/ 318523 h 988175"/>
                <a:gd name="connsiteX2" fmla="*/ 30393 w 232376"/>
                <a:gd name="connsiteY2" fmla="*/ 318554 h 988175"/>
                <a:gd name="connsiteX3" fmla="*/ 30425 w 232376"/>
                <a:gd name="connsiteY3" fmla="*/ 318772 h 988175"/>
                <a:gd name="connsiteX4" fmla="*/ 30425 w 232376"/>
                <a:gd name="connsiteY4" fmla="*/ 318835 h 988175"/>
                <a:gd name="connsiteX5" fmla="*/ 72757 w 232376"/>
                <a:gd name="connsiteY5" fmla="*/ 546583 h 988175"/>
                <a:gd name="connsiteX6" fmla="*/ 79490 w 232376"/>
                <a:gd name="connsiteY6" fmla="*/ 988175 h 988175"/>
                <a:gd name="connsiteX7" fmla="*/ 222947 w 232376"/>
                <a:gd name="connsiteY7" fmla="*/ 988175 h 988175"/>
                <a:gd name="connsiteX8" fmla="*/ 232362 w 232376"/>
                <a:gd name="connsiteY8" fmla="*/ 536545 h 988175"/>
                <a:gd name="connsiteX9" fmla="*/ 219300 w 232376"/>
                <a:gd name="connsiteY9" fmla="*/ 152933 h 988175"/>
                <a:gd name="connsiteX10" fmla="*/ 207330 w 232376"/>
                <a:gd name="connsiteY10" fmla="*/ 9414 h 988175"/>
                <a:gd name="connsiteX11" fmla="*/ 206489 w 232376"/>
                <a:gd name="connsiteY11" fmla="*/ 9227 h 988175"/>
                <a:gd name="connsiteX12" fmla="*/ 199505 w 232376"/>
                <a:gd name="connsiteY12" fmla="*/ 7980 h 988175"/>
                <a:gd name="connsiteX13" fmla="*/ 153807 w 232376"/>
                <a:gd name="connsiteY13" fmla="*/ 0 h 988175"/>
                <a:gd name="connsiteX14" fmla="*/ 153651 w 232376"/>
                <a:gd name="connsiteY14" fmla="*/ 0 h 988175"/>
                <a:gd name="connsiteX15" fmla="*/ 36597 w 232376"/>
                <a:gd name="connsiteY15" fmla="*/ 623 h 988175"/>
                <a:gd name="connsiteX16" fmla="*/ 33760 w 232376"/>
                <a:gd name="connsiteY16" fmla="*/ 15649 h 988175"/>
                <a:gd name="connsiteX17" fmla="*/ 30892 w 232376"/>
                <a:gd name="connsiteY17" fmla="*/ 30518 h 988175"/>
                <a:gd name="connsiteX18" fmla="*/ 9508 w 232376"/>
                <a:gd name="connsiteY18" fmla="*/ 143145 h 988175"/>
                <a:gd name="connsiteX19" fmla="*/ 8136 w 232376"/>
                <a:gd name="connsiteY19" fmla="*/ 150284 h 988175"/>
                <a:gd name="connsiteX20" fmla="*/ 0 w 232376"/>
                <a:gd name="connsiteY20" fmla="*/ 220204 h 98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2376" h="988175">
                  <a:moveTo>
                    <a:pt x="0" y="220204"/>
                  </a:moveTo>
                  <a:lnTo>
                    <a:pt x="30393" y="318523"/>
                  </a:lnTo>
                  <a:lnTo>
                    <a:pt x="30393" y="318554"/>
                  </a:lnTo>
                  <a:lnTo>
                    <a:pt x="30425" y="318772"/>
                  </a:lnTo>
                  <a:lnTo>
                    <a:pt x="30425" y="318835"/>
                  </a:lnTo>
                  <a:lnTo>
                    <a:pt x="72757" y="546583"/>
                  </a:lnTo>
                  <a:lnTo>
                    <a:pt x="79490" y="988175"/>
                  </a:lnTo>
                  <a:lnTo>
                    <a:pt x="222947" y="988175"/>
                  </a:lnTo>
                  <a:lnTo>
                    <a:pt x="232362" y="536545"/>
                  </a:lnTo>
                  <a:cubicBezTo>
                    <a:pt x="232892" y="528378"/>
                    <a:pt x="219300" y="152933"/>
                    <a:pt x="219300" y="152933"/>
                  </a:cubicBezTo>
                  <a:lnTo>
                    <a:pt x="207330" y="9414"/>
                  </a:lnTo>
                  <a:lnTo>
                    <a:pt x="206489" y="9227"/>
                  </a:lnTo>
                  <a:lnTo>
                    <a:pt x="199505" y="7980"/>
                  </a:lnTo>
                  <a:lnTo>
                    <a:pt x="153807" y="0"/>
                  </a:lnTo>
                  <a:lnTo>
                    <a:pt x="153651" y="0"/>
                  </a:lnTo>
                  <a:lnTo>
                    <a:pt x="36597" y="623"/>
                  </a:lnTo>
                  <a:lnTo>
                    <a:pt x="33760" y="15649"/>
                  </a:lnTo>
                  <a:lnTo>
                    <a:pt x="30892" y="30518"/>
                  </a:lnTo>
                  <a:lnTo>
                    <a:pt x="9508" y="143145"/>
                  </a:lnTo>
                  <a:lnTo>
                    <a:pt x="8136" y="150284"/>
                  </a:lnTo>
                  <a:lnTo>
                    <a:pt x="0" y="220204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4" name="Hình tự do: Hình 1193">
              <a:extLst>
                <a:ext uri="{FF2B5EF4-FFF2-40B4-BE49-F238E27FC236}">
                  <a16:creationId xmlns:a16="http://schemas.microsoft.com/office/drawing/2014/main" id="{C9EADBDA-DD18-86E3-AF84-867C33F8840A}"/>
                </a:ext>
              </a:extLst>
            </p:cNvPr>
            <p:cNvSpPr/>
            <p:nvPr/>
          </p:nvSpPr>
          <p:spPr>
            <a:xfrm>
              <a:off x="11635197" y="5034301"/>
              <a:ext cx="342962" cy="987146"/>
            </a:xfrm>
            <a:custGeom>
              <a:avLst/>
              <a:gdLst>
                <a:gd name="connsiteX0" fmla="*/ 0 w 342962"/>
                <a:gd name="connsiteY0" fmla="*/ 987147 h 987146"/>
                <a:gd name="connsiteX1" fmla="*/ 148975 w 342962"/>
                <a:gd name="connsiteY1" fmla="*/ 987147 h 987146"/>
                <a:gd name="connsiteX2" fmla="*/ 214219 w 342962"/>
                <a:gd name="connsiteY2" fmla="*/ 576072 h 987146"/>
                <a:gd name="connsiteX3" fmla="*/ 241557 w 342962"/>
                <a:gd name="connsiteY3" fmla="*/ 317806 h 987146"/>
                <a:gd name="connsiteX4" fmla="*/ 241557 w 342962"/>
                <a:gd name="connsiteY4" fmla="*/ 317744 h 987146"/>
                <a:gd name="connsiteX5" fmla="*/ 241557 w 342962"/>
                <a:gd name="connsiteY5" fmla="*/ 317494 h 987146"/>
                <a:gd name="connsiteX6" fmla="*/ 257175 w 342962"/>
                <a:gd name="connsiteY6" fmla="*/ 232330 h 987146"/>
                <a:gd name="connsiteX7" fmla="*/ 292992 w 342962"/>
                <a:gd name="connsiteY7" fmla="*/ 200254 h 987146"/>
                <a:gd name="connsiteX8" fmla="*/ 325007 w 342962"/>
                <a:gd name="connsiteY8" fmla="*/ 151624 h 987146"/>
                <a:gd name="connsiteX9" fmla="*/ 326628 w 342962"/>
                <a:gd name="connsiteY9" fmla="*/ 140745 h 987146"/>
                <a:gd name="connsiteX10" fmla="*/ 342962 w 342962"/>
                <a:gd name="connsiteY10" fmla="*/ 31484 h 987146"/>
                <a:gd name="connsiteX11" fmla="*/ 318367 w 342962"/>
                <a:gd name="connsiteY11" fmla="*/ 27276 h 987146"/>
                <a:gd name="connsiteX12" fmla="*/ 244893 w 342962"/>
                <a:gd name="connsiteY12" fmla="*/ 14620 h 987146"/>
                <a:gd name="connsiteX13" fmla="*/ 160041 w 342962"/>
                <a:gd name="connsiteY13" fmla="*/ 0 h 987146"/>
                <a:gd name="connsiteX14" fmla="*/ 102558 w 342962"/>
                <a:gd name="connsiteY14" fmla="*/ 312 h 987146"/>
                <a:gd name="connsiteX15" fmla="*/ 87440 w 342962"/>
                <a:gd name="connsiteY15" fmla="*/ 19359 h 987146"/>
                <a:gd name="connsiteX16" fmla="*/ 57794 w 342962"/>
                <a:gd name="connsiteY16" fmla="*/ 87221 h 987146"/>
                <a:gd name="connsiteX17" fmla="*/ 54428 w 342962"/>
                <a:gd name="connsiteY17" fmla="*/ 101685 h 987146"/>
                <a:gd name="connsiteX18" fmla="*/ 49315 w 342962"/>
                <a:gd name="connsiteY18" fmla="*/ 131923 h 987146"/>
                <a:gd name="connsiteX19" fmla="*/ 47694 w 342962"/>
                <a:gd name="connsiteY19" fmla="*/ 145421 h 987146"/>
                <a:gd name="connsiteX20" fmla="*/ 47570 w 342962"/>
                <a:gd name="connsiteY20" fmla="*/ 146325 h 987146"/>
                <a:gd name="connsiteX21" fmla="*/ 46011 w 342962"/>
                <a:gd name="connsiteY21" fmla="*/ 475883 h 987146"/>
                <a:gd name="connsiteX22" fmla="*/ 0 w 342962"/>
                <a:gd name="connsiteY22" fmla="*/ 987147 h 98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2962" h="987146">
                  <a:moveTo>
                    <a:pt x="0" y="987147"/>
                  </a:moveTo>
                  <a:lnTo>
                    <a:pt x="148975" y="987147"/>
                  </a:lnTo>
                  <a:lnTo>
                    <a:pt x="214219" y="576072"/>
                  </a:lnTo>
                  <a:cubicBezTo>
                    <a:pt x="221077" y="549045"/>
                    <a:pt x="241183" y="321858"/>
                    <a:pt x="241557" y="317806"/>
                  </a:cubicBezTo>
                  <a:lnTo>
                    <a:pt x="241557" y="317744"/>
                  </a:lnTo>
                  <a:lnTo>
                    <a:pt x="241557" y="317494"/>
                  </a:lnTo>
                  <a:lnTo>
                    <a:pt x="257175" y="232330"/>
                  </a:lnTo>
                  <a:lnTo>
                    <a:pt x="292992" y="200254"/>
                  </a:lnTo>
                  <a:lnTo>
                    <a:pt x="325007" y="151624"/>
                  </a:lnTo>
                  <a:lnTo>
                    <a:pt x="326628" y="140745"/>
                  </a:lnTo>
                  <a:lnTo>
                    <a:pt x="342962" y="31484"/>
                  </a:lnTo>
                  <a:lnTo>
                    <a:pt x="318367" y="27276"/>
                  </a:lnTo>
                  <a:lnTo>
                    <a:pt x="244893" y="14620"/>
                  </a:lnTo>
                  <a:lnTo>
                    <a:pt x="160041" y="0"/>
                  </a:lnTo>
                  <a:lnTo>
                    <a:pt x="102558" y="312"/>
                  </a:lnTo>
                  <a:cubicBezTo>
                    <a:pt x="96947" y="6359"/>
                    <a:pt x="91897" y="12688"/>
                    <a:pt x="87440" y="19359"/>
                  </a:cubicBezTo>
                  <a:cubicBezTo>
                    <a:pt x="73350" y="39652"/>
                    <a:pt x="64091" y="62720"/>
                    <a:pt x="57794" y="87221"/>
                  </a:cubicBezTo>
                  <a:cubicBezTo>
                    <a:pt x="56579" y="92022"/>
                    <a:pt x="55425" y="96791"/>
                    <a:pt x="54428" y="101685"/>
                  </a:cubicBezTo>
                  <a:cubicBezTo>
                    <a:pt x="52308" y="111567"/>
                    <a:pt x="50687" y="121698"/>
                    <a:pt x="49315" y="131923"/>
                  </a:cubicBezTo>
                  <a:lnTo>
                    <a:pt x="47694" y="145421"/>
                  </a:lnTo>
                  <a:cubicBezTo>
                    <a:pt x="47632" y="145733"/>
                    <a:pt x="47632" y="146013"/>
                    <a:pt x="47570" y="146325"/>
                  </a:cubicBezTo>
                  <a:cubicBezTo>
                    <a:pt x="42114" y="195578"/>
                    <a:pt x="46697" y="460390"/>
                    <a:pt x="46011" y="475883"/>
                  </a:cubicBezTo>
                  <a:lnTo>
                    <a:pt x="0" y="987147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95" name="Đồ họa 3">
              <a:extLst>
                <a:ext uri="{FF2B5EF4-FFF2-40B4-BE49-F238E27FC236}">
                  <a16:creationId xmlns:a16="http://schemas.microsoft.com/office/drawing/2014/main" id="{6A240865-F4F7-E3A0-27E2-4416F61F73F1}"/>
                </a:ext>
              </a:extLst>
            </p:cNvPr>
            <p:cNvGrpSpPr/>
            <p:nvPr/>
          </p:nvGrpSpPr>
          <p:grpSpPr>
            <a:xfrm>
              <a:off x="11956214" y="6056734"/>
              <a:ext cx="287132" cy="146076"/>
              <a:chOff x="11956214" y="6056734"/>
              <a:chExt cx="287132" cy="146076"/>
            </a:xfrm>
          </p:grpSpPr>
          <p:sp>
            <p:nvSpPr>
              <p:cNvPr id="1242" name="Hình tự do: Hình 1241">
                <a:extLst>
                  <a:ext uri="{FF2B5EF4-FFF2-40B4-BE49-F238E27FC236}">
                    <a16:creationId xmlns:a16="http://schemas.microsoft.com/office/drawing/2014/main" id="{7E8452DB-5C15-6954-6DBF-8BD42486D1AA}"/>
                  </a:ext>
                </a:extLst>
              </p:cNvPr>
              <p:cNvSpPr/>
              <p:nvPr/>
            </p:nvSpPr>
            <p:spPr>
              <a:xfrm>
                <a:off x="11956214" y="6056734"/>
                <a:ext cx="287132" cy="146076"/>
              </a:xfrm>
              <a:custGeom>
                <a:avLst/>
                <a:gdLst>
                  <a:gd name="connsiteX0" fmla="*/ 0 w 287132"/>
                  <a:gd name="connsiteY0" fmla="*/ 134761 h 146076"/>
                  <a:gd name="connsiteX1" fmla="*/ 0 w 287132"/>
                  <a:gd name="connsiteY1" fmla="*/ 140590 h 146076"/>
                  <a:gd name="connsiteX2" fmla="*/ 592 w 287132"/>
                  <a:gd name="connsiteY2" fmla="*/ 143178 h 146076"/>
                  <a:gd name="connsiteX3" fmla="*/ 1652 w 287132"/>
                  <a:gd name="connsiteY3" fmla="*/ 144643 h 146076"/>
                  <a:gd name="connsiteX4" fmla="*/ 2214 w 287132"/>
                  <a:gd name="connsiteY4" fmla="*/ 145391 h 146076"/>
                  <a:gd name="connsiteX5" fmla="*/ 2214 w 287132"/>
                  <a:gd name="connsiteY5" fmla="*/ 145453 h 146076"/>
                  <a:gd name="connsiteX6" fmla="*/ 3148 w 287132"/>
                  <a:gd name="connsiteY6" fmla="*/ 146076 h 146076"/>
                  <a:gd name="connsiteX7" fmla="*/ 95326 w 287132"/>
                  <a:gd name="connsiteY7" fmla="*/ 146076 h 146076"/>
                  <a:gd name="connsiteX8" fmla="*/ 95451 w 287132"/>
                  <a:gd name="connsiteY8" fmla="*/ 146014 h 146076"/>
                  <a:gd name="connsiteX9" fmla="*/ 96199 w 287132"/>
                  <a:gd name="connsiteY9" fmla="*/ 145453 h 146076"/>
                  <a:gd name="connsiteX10" fmla="*/ 98070 w 287132"/>
                  <a:gd name="connsiteY10" fmla="*/ 142990 h 146076"/>
                  <a:gd name="connsiteX11" fmla="*/ 98599 w 287132"/>
                  <a:gd name="connsiteY11" fmla="*/ 140559 h 146076"/>
                  <a:gd name="connsiteX12" fmla="*/ 98662 w 287132"/>
                  <a:gd name="connsiteY12" fmla="*/ 140466 h 146076"/>
                  <a:gd name="connsiteX13" fmla="*/ 98599 w 287132"/>
                  <a:gd name="connsiteY13" fmla="*/ 139468 h 146076"/>
                  <a:gd name="connsiteX14" fmla="*/ 98724 w 287132"/>
                  <a:gd name="connsiteY14" fmla="*/ 135883 h 146076"/>
                  <a:gd name="connsiteX15" fmla="*/ 98662 w 287132"/>
                  <a:gd name="connsiteY15" fmla="*/ 135634 h 146076"/>
                  <a:gd name="connsiteX16" fmla="*/ 135196 w 287132"/>
                  <a:gd name="connsiteY16" fmla="*/ 135945 h 146076"/>
                  <a:gd name="connsiteX17" fmla="*/ 135196 w 287132"/>
                  <a:gd name="connsiteY17" fmla="*/ 136195 h 146076"/>
                  <a:gd name="connsiteX18" fmla="*/ 135134 w 287132"/>
                  <a:gd name="connsiteY18" fmla="*/ 138533 h 146076"/>
                  <a:gd name="connsiteX19" fmla="*/ 135134 w 287132"/>
                  <a:gd name="connsiteY19" fmla="*/ 140403 h 146076"/>
                  <a:gd name="connsiteX20" fmla="*/ 137191 w 287132"/>
                  <a:gd name="connsiteY20" fmla="*/ 145266 h 146076"/>
                  <a:gd name="connsiteX21" fmla="*/ 138283 w 287132"/>
                  <a:gd name="connsiteY21" fmla="*/ 146076 h 146076"/>
                  <a:gd name="connsiteX22" fmla="*/ 287132 w 287132"/>
                  <a:gd name="connsiteY22" fmla="*/ 146076 h 146076"/>
                  <a:gd name="connsiteX23" fmla="*/ 287070 w 287132"/>
                  <a:gd name="connsiteY23" fmla="*/ 145765 h 146076"/>
                  <a:gd name="connsiteX24" fmla="*/ 286103 w 287132"/>
                  <a:gd name="connsiteY24" fmla="*/ 137629 h 146076"/>
                  <a:gd name="connsiteX25" fmla="*/ 285792 w 287132"/>
                  <a:gd name="connsiteY25" fmla="*/ 136133 h 146076"/>
                  <a:gd name="connsiteX26" fmla="*/ 270611 w 287132"/>
                  <a:gd name="connsiteY26" fmla="*/ 110633 h 146076"/>
                  <a:gd name="connsiteX27" fmla="*/ 141555 w 287132"/>
                  <a:gd name="connsiteY27" fmla="*/ 46355 h 146076"/>
                  <a:gd name="connsiteX28" fmla="*/ 112440 w 287132"/>
                  <a:gd name="connsiteY28" fmla="*/ 27153 h 146076"/>
                  <a:gd name="connsiteX29" fmla="*/ 98724 w 287132"/>
                  <a:gd name="connsiteY29" fmla="*/ 4989 h 146076"/>
                  <a:gd name="connsiteX30" fmla="*/ 92552 w 287132"/>
                  <a:gd name="connsiteY30" fmla="*/ 1 h 146076"/>
                  <a:gd name="connsiteX31" fmla="*/ 86006 w 287132"/>
                  <a:gd name="connsiteY31" fmla="*/ 5862 h 146076"/>
                  <a:gd name="connsiteX32" fmla="*/ 84478 w 287132"/>
                  <a:gd name="connsiteY32" fmla="*/ 21417 h 146076"/>
                  <a:gd name="connsiteX33" fmla="*/ 83917 w 287132"/>
                  <a:gd name="connsiteY33" fmla="*/ 21417 h 146076"/>
                  <a:gd name="connsiteX34" fmla="*/ 49347 w 287132"/>
                  <a:gd name="connsiteY34" fmla="*/ 21043 h 146076"/>
                  <a:gd name="connsiteX35" fmla="*/ 5798 w 287132"/>
                  <a:gd name="connsiteY35" fmla="*/ 20482 h 146076"/>
                  <a:gd name="connsiteX36" fmla="*/ 5362 w 287132"/>
                  <a:gd name="connsiteY36" fmla="*/ 20482 h 146076"/>
                  <a:gd name="connsiteX37" fmla="*/ 94 w 287132"/>
                  <a:gd name="connsiteY37" fmla="*/ 94049 h 146076"/>
                  <a:gd name="connsiteX38" fmla="*/ 0 w 287132"/>
                  <a:gd name="connsiteY38" fmla="*/ 134761 h 146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87132" h="146076">
                    <a:moveTo>
                      <a:pt x="0" y="134761"/>
                    </a:moveTo>
                    <a:lnTo>
                      <a:pt x="0" y="140590"/>
                    </a:lnTo>
                    <a:cubicBezTo>
                      <a:pt x="62" y="141494"/>
                      <a:pt x="250" y="142367"/>
                      <a:pt x="592" y="143178"/>
                    </a:cubicBezTo>
                    <a:cubicBezTo>
                      <a:pt x="842" y="143708"/>
                      <a:pt x="1278" y="144144"/>
                      <a:pt x="1652" y="144643"/>
                    </a:cubicBezTo>
                    <a:cubicBezTo>
                      <a:pt x="1839" y="144892"/>
                      <a:pt x="1964" y="145142"/>
                      <a:pt x="2214" y="145391"/>
                    </a:cubicBezTo>
                    <a:lnTo>
                      <a:pt x="2214" y="145453"/>
                    </a:lnTo>
                    <a:cubicBezTo>
                      <a:pt x="2525" y="145702"/>
                      <a:pt x="2837" y="145890"/>
                      <a:pt x="3148" y="146076"/>
                    </a:cubicBezTo>
                    <a:lnTo>
                      <a:pt x="95326" y="146076"/>
                    </a:lnTo>
                    <a:cubicBezTo>
                      <a:pt x="95389" y="146076"/>
                      <a:pt x="95389" y="146014"/>
                      <a:pt x="95451" y="146014"/>
                    </a:cubicBezTo>
                    <a:cubicBezTo>
                      <a:pt x="95701" y="145890"/>
                      <a:pt x="95887" y="145640"/>
                      <a:pt x="96199" y="145453"/>
                    </a:cubicBezTo>
                    <a:cubicBezTo>
                      <a:pt x="97010" y="144767"/>
                      <a:pt x="97633" y="143957"/>
                      <a:pt x="98070" y="142990"/>
                    </a:cubicBezTo>
                    <a:cubicBezTo>
                      <a:pt x="98413" y="142242"/>
                      <a:pt x="98599" y="141370"/>
                      <a:pt x="98599" y="140559"/>
                    </a:cubicBezTo>
                    <a:lnTo>
                      <a:pt x="98662" y="140466"/>
                    </a:lnTo>
                    <a:lnTo>
                      <a:pt x="98599" y="139468"/>
                    </a:lnTo>
                    <a:lnTo>
                      <a:pt x="98724" y="135883"/>
                    </a:lnTo>
                    <a:lnTo>
                      <a:pt x="98662" y="135634"/>
                    </a:lnTo>
                    <a:lnTo>
                      <a:pt x="135196" y="135945"/>
                    </a:lnTo>
                    <a:lnTo>
                      <a:pt x="135196" y="136195"/>
                    </a:lnTo>
                    <a:lnTo>
                      <a:pt x="135134" y="138533"/>
                    </a:lnTo>
                    <a:lnTo>
                      <a:pt x="135134" y="140403"/>
                    </a:lnTo>
                    <a:cubicBezTo>
                      <a:pt x="135134" y="142305"/>
                      <a:pt x="135945" y="144019"/>
                      <a:pt x="137191" y="145266"/>
                    </a:cubicBezTo>
                    <a:cubicBezTo>
                      <a:pt x="137503" y="145578"/>
                      <a:pt x="137909" y="145827"/>
                      <a:pt x="138283" y="146076"/>
                    </a:cubicBezTo>
                    <a:lnTo>
                      <a:pt x="287132" y="146076"/>
                    </a:lnTo>
                    <a:cubicBezTo>
                      <a:pt x="287070" y="145952"/>
                      <a:pt x="287070" y="145890"/>
                      <a:pt x="287070" y="145765"/>
                    </a:cubicBezTo>
                    <a:cubicBezTo>
                      <a:pt x="286914" y="142990"/>
                      <a:pt x="286665" y="140278"/>
                      <a:pt x="286103" y="137629"/>
                    </a:cubicBezTo>
                    <a:cubicBezTo>
                      <a:pt x="286041" y="137130"/>
                      <a:pt x="285917" y="136631"/>
                      <a:pt x="285792" y="136133"/>
                    </a:cubicBezTo>
                    <a:cubicBezTo>
                      <a:pt x="283329" y="126313"/>
                      <a:pt x="277967" y="117491"/>
                      <a:pt x="270611" y="110633"/>
                    </a:cubicBezTo>
                    <a:cubicBezTo>
                      <a:pt x="265966" y="106269"/>
                      <a:pt x="193333" y="71262"/>
                      <a:pt x="141555" y="46355"/>
                    </a:cubicBezTo>
                    <a:lnTo>
                      <a:pt x="112440" y="27153"/>
                    </a:lnTo>
                    <a:cubicBezTo>
                      <a:pt x="104834" y="22134"/>
                      <a:pt x="100813" y="13873"/>
                      <a:pt x="98724" y="4989"/>
                    </a:cubicBezTo>
                    <a:cubicBezTo>
                      <a:pt x="98038" y="2090"/>
                      <a:pt x="95513" y="64"/>
                      <a:pt x="92552" y="1"/>
                    </a:cubicBezTo>
                    <a:cubicBezTo>
                      <a:pt x="89154" y="-61"/>
                      <a:pt x="86380" y="2526"/>
                      <a:pt x="86006" y="5862"/>
                    </a:cubicBezTo>
                    <a:lnTo>
                      <a:pt x="84478" y="21417"/>
                    </a:lnTo>
                    <a:lnTo>
                      <a:pt x="83917" y="21417"/>
                    </a:lnTo>
                    <a:lnTo>
                      <a:pt x="49347" y="21043"/>
                    </a:lnTo>
                    <a:lnTo>
                      <a:pt x="5798" y="20482"/>
                    </a:lnTo>
                    <a:lnTo>
                      <a:pt x="5362" y="20482"/>
                    </a:lnTo>
                    <a:cubicBezTo>
                      <a:pt x="1902" y="44859"/>
                      <a:pt x="156" y="69423"/>
                      <a:pt x="94" y="94049"/>
                    </a:cubicBezTo>
                    <a:lnTo>
                      <a:pt x="0" y="134761"/>
                    </a:ln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43" name="Đồ họa 3">
                <a:extLst>
                  <a:ext uri="{FF2B5EF4-FFF2-40B4-BE49-F238E27FC236}">
                    <a16:creationId xmlns:a16="http://schemas.microsoft.com/office/drawing/2014/main" id="{8A72BA5A-ADFC-FBF3-744A-F5C42D1B0C7F}"/>
                  </a:ext>
                </a:extLst>
              </p:cNvPr>
              <p:cNvGrpSpPr/>
              <p:nvPr/>
            </p:nvGrpSpPr>
            <p:grpSpPr>
              <a:xfrm>
                <a:off x="11956214" y="6191495"/>
                <a:ext cx="287132" cy="11315"/>
                <a:chOff x="11956214" y="6191495"/>
                <a:chExt cx="287132" cy="11315"/>
              </a:xfrm>
              <a:solidFill>
                <a:srgbClr val="463B54"/>
              </a:solidFill>
            </p:grpSpPr>
            <p:sp>
              <p:nvSpPr>
                <p:cNvPr id="1244" name="Hình tự do: Hình 1243">
                  <a:extLst>
                    <a:ext uri="{FF2B5EF4-FFF2-40B4-BE49-F238E27FC236}">
                      <a16:creationId xmlns:a16="http://schemas.microsoft.com/office/drawing/2014/main" id="{AAAEAA50-2C1F-AC29-C13F-5D11981361E1}"/>
                    </a:ext>
                  </a:extLst>
                </p:cNvPr>
                <p:cNvSpPr/>
                <p:nvPr/>
              </p:nvSpPr>
              <p:spPr>
                <a:xfrm>
                  <a:off x="12091348" y="6192929"/>
                  <a:ext cx="151998" cy="9881"/>
                </a:xfrm>
                <a:custGeom>
                  <a:avLst/>
                  <a:gdLst>
                    <a:gd name="connsiteX0" fmla="*/ 0 w 151998"/>
                    <a:gd name="connsiteY0" fmla="*/ 2338 h 9881"/>
                    <a:gd name="connsiteX1" fmla="*/ 0 w 151998"/>
                    <a:gd name="connsiteY1" fmla="*/ 4208 h 9881"/>
                    <a:gd name="connsiteX2" fmla="*/ 2057 w 151998"/>
                    <a:gd name="connsiteY2" fmla="*/ 9071 h 9881"/>
                    <a:gd name="connsiteX3" fmla="*/ 3148 w 151998"/>
                    <a:gd name="connsiteY3" fmla="*/ 9882 h 9881"/>
                    <a:gd name="connsiteX4" fmla="*/ 151998 w 151998"/>
                    <a:gd name="connsiteY4" fmla="*/ 9882 h 9881"/>
                    <a:gd name="connsiteX5" fmla="*/ 151936 w 151998"/>
                    <a:gd name="connsiteY5" fmla="*/ 9570 h 9881"/>
                    <a:gd name="connsiteX6" fmla="*/ 150969 w 151998"/>
                    <a:gd name="connsiteY6" fmla="*/ 1434 h 9881"/>
                    <a:gd name="connsiteX7" fmla="*/ 62 w 151998"/>
                    <a:gd name="connsiteY7" fmla="*/ 0 h 9881"/>
                    <a:gd name="connsiteX8" fmla="*/ 0 w 151998"/>
                    <a:gd name="connsiteY8" fmla="*/ 2338 h 9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998" h="9881">
                      <a:moveTo>
                        <a:pt x="0" y="2338"/>
                      </a:moveTo>
                      <a:lnTo>
                        <a:pt x="0" y="4208"/>
                      </a:lnTo>
                      <a:cubicBezTo>
                        <a:pt x="0" y="6110"/>
                        <a:pt x="811" y="7824"/>
                        <a:pt x="2057" y="9071"/>
                      </a:cubicBezTo>
                      <a:cubicBezTo>
                        <a:pt x="2369" y="9383"/>
                        <a:pt x="2774" y="9632"/>
                        <a:pt x="3148" y="9882"/>
                      </a:cubicBezTo>
                      <a:lnTo>
                        <a:pt x="151998" y="9882"/>
                      </a:lnTo>
                      <a:cubicBezTo>
                        <a:pt x="151936" y="9757"/>
                        <a:pt x="151936" y="9695"/>
                        <a:pt x="151936" y="9570"/>
                      </a:cubicBezTo>
                      <a:cubicBezTo>
                        <a:pt x="151780" y="6795"/>
                        <a:pt x="151531" y="4083"/>
                        <a:pt x="150969" y="1434"/>
                      </a:cubicBezTo>
                      <a:cubicBezTo>
                        <a:pt x="120108" y="1185"/>
                        <a:pt x="59072" y="623"/>
                        <a:pt x="62" y="0"/>
                      </a:cubicBezTo>
                      <a:lnTo>
                        <a:pt x="0" y="2338"/>
                      </a:lnTo>
                      <a:close/>
                    </a:path>
                  </a:pathLst>
                </a:custGeom>
                <a:solidFill>
                  <a:srgbClr val="463B5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5" name="Hình tự do: Hình 1244">
                  <a:extLst>
                    <a:ext uri="{FF2B5EF4-FFF2-40B4-BE49-F238E27FC236}">
                      <a16:creationId xmlns:a16="http://schemas.microsoft.com/office/drawing/2014/main" id="{19CDC009-AF1B-EB94-326F-EAB8791AD841}"/>
                    </a:ext>
                  </a:extLst>
                </p:cNvPr>
                <p:cNvSpPr/>
                <p:nvPr/>
              </p:nvSpPr>
              <p:spPr>
                <a:xfrm>
                  <a:off x="11956214" y="6191495"/>
                  <a:ext cx="98724" cy="11315"/>
                </a:xfrm>
                <a:custGeom>
                  <a:avLst/>
                  <a:gdLst>
                    <a:gd name="connsiteX0" fmla="*/ 0 w 98724"/>
                    <a:gd name="connsiteY0" fmla="*/ 0 h 11315"/>
                    <a:gd name="connsiteX1" fmla="*/ 0 w 98724"/>
                    <a:gd name="connsiteY1" fmla="*/ 5830 h 11315"/>
                    <a:gd name="connsiteX2" fmla="*/ 592 w 98724"/>
                    <a:gd name="connsiteY2" fmla="*/ 8417 h 11315"/>
                    <a:gd name="connsiteX3" fmla="*/ 1652 w 98724"/>
                    <a:gd name="connsiteY3" fmla="*/ 9882 h 11315"/>
                    <a:gd name="connsiteX4" fmla="*/ 2214 w 98724"/>
                    <a:gd name="connsiteY4" fmla="*/ 10630 h 11315"/>
                    <a:gd name="connsiteX5" fmla="*/ 2214 w 98724"/>
                    <a:gd name="connsiteY5" fmla="*/ 10692 h 11315"/>
                    <a:gd name="connsiteX6" fmla="*/ 3148 w 98724"/>
                    <a:gd name="connsiteY6" fmla="*/ 11316 h 11315"/>
                    <a:gd name="connsiteX7" fmla="*/ 95326 w 98724"/>
                    <a:gd name="connsiteY7" fmla="*/ 11316 h 11315"/>
                    <a:gd name="connsiteX8" fmla="*/ 95451 w 98724"/>
                    <a:gd name="connsiteY8" fmla="*/ 11254 h 11315"/>
                    <a:gd name="connsiteX9" fmla="*/ 96199 w 98724"/>
                    <a:gd name="connsiteY9" fmla="*/ 10692 h 11315"/>
                    <a:gd name="connsiteX10" fmla="*/ 98070 w 98724"/>
                    <a:gd name="connsiteY10" fmla="*/ 8230 h 11315"/>
                    <a:gd name="connsiteX11" fmla="*/ 98599 w 98724"/>
                    <a:gd name="connsiteY11" fmla="*/ 5798 h 11315"/>
                    <a:gd name="connsiteX12" fmla="*/ 98662 w 98724"/>
                    <a:gd name="connsiteY12" fmla="*/ 5705 h 11315"/>
                    <a:gd name="connsiteX13" fmla="*/ 98599 w 98724"/>
                    <a:gd name="connsiteY13" fmla="*/ 4707 h 11315"/>
                    <a:gd name="connsiteX14" fmla="*/ 98724 w 98724"/>
                    <a:gd name="connsiteY14" fmla="*/ 1123 h 11315"/>
                    <a:gd name="connsiteX15" fmla="*/ 0 w 98724"/>
                    <a:gd name="connsiteY15" fmla="*/ 0 h 11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8724" h="11315">
                      <a:moveTo>
                        <a:pt x="0" y="0"/>
                      </a:moveTo>
                      <a:lnTo>
                        <a:pt x="0" y="5830"/>
                      </a:lnTo>
                      <a:cubicBezTo>
                        <a:pt x="62" y="6733"/>
                        <a:pt x="250" y="7606"/>
                        <a:pt x="592" y="8417"/>
                      </a:cubicBezTo>
                      <a:cubicBezTo>
                        <a:pt x="842" y="8947"/>
                        <a:pt x="1278" y="9383"/>
                        <a:pt x="1652" y="9882"/>
                      </a:cubicBezTo>
                      <a:cubicBezTo>
                        <a:pt x="1839" y="10131"/>
                        <a:pt x="1964" y="10381"/>
                        <a:pt x="2214" y="10630"/>
                      </a:cubicBezTo>
                      <a:lnTo>
                        <a:pt x="2214" y="10692"/>
                      </a:lnTo>
                      <a:cubicBezTo>
                        <a:pt x="2525" y="10942"/>
                        <a:pt x="2837" y="11129"/>
                        <a:pt x="3148" y="11316"/>
                      </a:cubicBezTo>
                      <a:lnTo>
                        <a:pt x="95326" y="11316"/>
                      </a:lnTo>
                      <a:cubicBezTo>
                        <a:pt x="95389" y="11316"/>
                        <a:pt x="95389" y="11254"/>
                        <a:pt x="95451" y="11254"/>
                      </a:cubicBezTo>
                      <a:cubicBezTo>
                        <a:pt x="95701" y="11129"/>
                        <a:pt x="95887" y="10880"/>
                        <a:pt x="96199" y="10692"/>
                      </a:cubicBezTo>
                      <a:cubicBezTo>
                        <a:pt x="97010" y="10007"/>
                        <a:pt x="97633" y="9196"/>
                        <a:pt x="98070" y="8230"/>
                      </a:cubicBezTo>
                      <a:cubicBezTo>
                        <a:pt x="98413" y="7482"/>
                        <a:pt x="98599" y="6609"/>
                        <a:pt x="98599" y="5798"/>
                      </a:cubicBezTo>
                      <a:lnTo>
                        <a:pt x="98662" y="5705"/>
                      </a:lnTo>
                      <a:lnTo>
                        <a:pt x="98599" y="4707"/>
                      </a:lnTo>
                      <a:lnTo>
                        <a:pt x="98724" y="1123"/>
                      </a:lnTo>
                      <a:cubicBezTo>
                        <a:pt x="56516" y="686"/>
                        <a:pt x="19140" y="250"/>
                        <a:pt x="0" y="0"/>
                      </a:cubicBezTo>
                      <a:close/>
                    </a:path>
                  </a:pathLst>
                </a:custGeom>
                <a:solidFill>
                  <a:srgbClr val="463B5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96" name="Hình tự do: Hình 1195">
              <a:extLst>
                <a:ext uri="{FF2B5EF4-FFF2-40B4-BE49-F238E27FC236}">
                  <a16:creationId xmlns:a16="http://schemas.microsoft.com/office/drawing/2014/main" id="{BB4D63F6-2F51-2469-CB42-1728DD15CD92}"/>
                </a:ext>
              </a:extLst>
            </p:cNvPr>
            <p:cNvSpPr/>
            <p:nvPr/>
          </p:nvSpPr>
          <p:spPr>
            <a:xfrm>
              <a:off x="11682861" y="5033024"/>
              <a:ext cx="382115" cy="159105"/>
            </a:xfrm>
            <a:custGeom>
              <a:avLst/>
              <a:gdLst>
                <a:gd name="connsiteX0" fmla="*/ 382115 w 382115"/>
                <a:gd name="connsiteY0" fmla="*/ 159105 h 159105"/>
                <a:gd name="connsiteX1" fmla="*/ 277344 w 382115"/>
                <a:gd name="connsiteY1" fmla="*/ 152933 h 159105"/>
                <a:gd name="connsiteX2" fmla="*/ 171637 w 382115"/>
                <a:gd name="connsiteY2" fmla="*/ 150533 h 159105"/>
                <a:gd name="connsiteX3" fmla="*/ 0 w 382115"/>
                <a:gd name="connsiteY3" fmla="*/ 146699 h 159105"/>
                <a:gd name="connsiteX4" fmla="*/ 1621 w 382115"/>
                <a:gd name="connsiteY4" fmla="*/ 133201 h 159105"/>
                <a:gd name="connsiteX5" fmla="*/ 9819 w 382115"/>
                <a:gd name="connsiteY5" fmla="*/ 66616 h 159105"/>
                <a:gd name="connsiteX6" fmla="*/ 14713 w 382115"/>
                <a:gd name="connsiteY6" fmla="*/ 26746 h 159105"/>
                <a:gd name="connsiteX7" fmla="*/ 17800 w 382115"/>
                <a:gd name="connsiteY7" fmla="*/ 1808 h 159105"/>
                <a:gd name="connsiteX8" fmla="*/ 22725 w 382115"/>
                <a:gd name="connsiteY8" fmla="*/ 1808 h 159105"/>
                <a:gd name="connsiteX9" fmla="*/ 31360 w 382115"/>
                <a:gd name="connsiteY9" fmla="*/ 1745 h 159105"/>
                <a:gd name="connsiteX10" fmla="*/ 54926 w 382115"/>
                <a:gd name="connsiteY10" fmla="*/ 1621 h 159105"/>
                <a:gd name="connsiteX11" fmla="*/ 112378 w 382115"/>
                <a:gd name="connsiteY11" fmla="*/ 1309 h 159105"/>
                <a:gd name="connsiteX12" fmla="*/ 200036 w 382115"/>
                <a:gd name="connsiteY12" fmla="*/ 873 h 159105"/>
                <a:gd name="connsiteX13" fmla="*/ 317151 w 382115"/>
                <a:gd name="connsiteY13" fmla="*/ 249 h 159105"/>
                <a:gd name="connsiteX14" fmla="*/ 317276 w 382115"/>
                <a:gd name="connsiteY14" fmla="*/ 249 h 159105"/>
                <a:gd name="connsiteX15" fmla="*/ 363817 w 382115"/>
                <a:gd name="connsiteY15" fmla="*/ 31 h 159105"/>
                <a:gd name="connsiteX16" fmla="*/ 369116 w 382115"/>
                <a:gd name="connsiteY16" fmla="*/ 0 h 159105"/>
                <a:gd name="connsiteX17" fmla="*/ 370862 w 382115"/>
                <a:gd name="connsiteY17" fmla="*/ 0 h 15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2115" h="159105">
                  <a:moveTo>
                    <a:pt x="382115" y="159105"/>
                  </a:moveTo>
                  <a:lnTo>
                    <a:pt x="277344" y="152933"/>
                  </a:lnTo>
                  <a:lnTo>
                    <a:pt x="171637" y="150533"/>
                  </a:lnTo>
                  <a:lnTo>
                    <a:pt x="0" y="146699"/>
                  </a:lnTo>
                  <a:lnTo>
                    <a:pt x="1621" y="133201"/>
                  </a:lnTo>
                  <a:lnTo>
                    <a:pt x="9819" y="66616"/>
                  </a:lnTo>
                  <a:lnTo>
                    <a:pt x="14713" y="26746"/>
                  </a:lnTo>
                  <a:lnTo>
                    <a:pt x="17800" y="1808"/>
                  </a:lnTo>
                  <a:lnTo>
                    <a:pt x="22725" y="1808"/>
                  </a:lnTo>
                  <a:lnTo>
                    <a:pt x="31360" y="1745"/>
                  </a:lnTo>
                  <a:lnTo>
                    <a:pt x="54926" y="1621"/>
                  </a:lnTo>
                  <a:lnTo>
                    <a:pt x="112378" y="1309"/>
                  </a:lnTo>
                  <a:lnTo>
                    <a:pt x="200036" y="873"/>
                  </a:lnTo>
                  <a:lnTo>
                    <a:pt x="317151" y="249"/>
                  </a:lnTo>
                  <a:lnTo>
                    <a:pt x="317276" y="249"/>
                  </a:lnTo>
                  <a:lnTo>
                    <a:pt x="363817" y="31"/>
                  </a:lnTo>
                  <a:lnTo>
                    <a:pt x="369116" y="0"/>
                  </a:lnTo>
                  <a:lnTo>
                    <a:pt x="370862" y="0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7" name="Hình tự do: Hình 1196">
              <a:extLst>
                <a:ext uri="{FF2B5EF4-FFF2-40B4-BE49-F238E27FC236}">
                  <a16:creationId xmlns:a16="http://schemas.microsoft.com/office/drawing/2014/main" id="{ABB43B0D-9D08-59F8-7712-F750A58E0966}"/>
                </a:ext>
              </a:extLst>
            </p:cNvPr>
            <p:cNvSpPr/>
            <p:nvPr/>
          </p:nvSpPr>
          <p:spPr>
            <a:xfrm>
              <a:off x="11860109" y="5249113"/>
              <a:ext cx="124410" cy="102339"/>
            </a:xfrm>
            <a:custGeom>
              <a:avLst/>
              <a:gdLst>
                <a:gd name="connsiteX0" fmla="*/ 15774 w 124410"/>
                <a:gd name="connsiteY0" fmla="*/ 102340 h 102339"/>
                <a:gd name="connsiteX1" fmla="*/ 0 w 124410"/>
                <a:gd name="connsiteY1" fmla="*/ 48817 h 102339"/>
                <a:gd name="connsiteX2" fmla="*/ 124410 w 124410"/>
                <a:gd name="connsiteY2" fmla="*/ 0 h 10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10" h="102339">
                  <a:moveTo>
                    <a:pt x="15774" y="102340"/>
                  </a:moveTo>
                  <a:lnTo>
                    <a:pt x="0" y="48817"/>
                  </a:lnTo>
                  <a:lnTo>
                    <a:pt x="124410" y="0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8" name="Hình tự do: Hình 1197">
              <a:extLst>
                <a:ext uri="{FF2B5EF4-FFF2-40B4-BE49-F238E27FC236}">
                  <a16:creationId xmlns:a16="http://schemas.microsoft.com/office/drawing/2014/main" id="{FE974C2A-B267-4A98-4E0C-929BFF293C36}"/>
                </a:ext>
              </a:extLst>
            </p:cNvPr>
            <p:cNvSpPr/>
            <p:nvPr/>
          </p:nvSpPr>
          <p:spPr>
            <a:xfrm>
              <a:off x="11869959" y="5063043"/>
              <a:ext cx="102745" cy="236289"/>
            </a:xfrm>
            <a:custGeom>
              <a:avLst/>
              <a:gdLst>
                <a:gd name="connsiteX0" fmla="*/ 8853 w 102745"/>
                <a:gd name="connsiteY0" fmla="*/ 236289 h 236289"/>
                <a:gd name="connsiteX1" fmla="*/ 0 w 102745"/>
                <a:gd name="connsiteY1" fmla="*/ 233016 h 236289"/>
                <a:gd name="connsiteX2" fmla="*/ 29209 w 102745"/>
                <a:gd name="connsiteY2" fmla="*/ 154149 h 236289"/>
                <a:gd name="connsiteX3" fmla="*/ 66616 w 102745"/>
                <a:gd name="connsiteY3" fmla="*/ 132297 h 236289"/>
                <a:gd name="connsiteX4" fmla="*/ 93487 w 102745"/>
                <a:gd name="connsiteY4" fmla="*/ 0 h 236289"/>
                <a:gd name="connsiteX5" fmla="*/ 102745 w 102745"/>
                <a:gd name="connsiteY5" fmla="*/ 1871 h 236289"/>
                <a:gd name="connsiteX6" fmla="*/ 75033 w 102745"/>
                <a:gd name="connsiteY6" fmla="*/ 138314 h 236289"/>
                <a:gd name="connsiteX7" fmla="*/ 36877 w 102745"/>
                <a:gd name="connsiteY7" fmla="*/ 160571 h 23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745" h="236289">
                  <a:moveTo>
                    <a:pt x="8853" y="236289"/>
                  </a:moveTo>
                  <a:lnTo>
                    <a:pt x="0" y="233016"/>
                  </a:lnTo>
                  <a:lnTo>
                    <a:pt x="29209" y="154149"/>
                  </a:lnTo>
                  <a:lnTo>
                    <a:pt x="66616" y="132297"/>
                  </a:lnTo>
                  <a:lnTo>
                    <a:pt x="93487" y="0"/>
                  </a:lnTo>
                  <a:lnTo>
                    <a:pt x="102745" y="1871"/>
                  </a:lnTo>
                  <a:lnTo>
                    <a:pt x="75033" y="138314"/>
                  </a:lnTo>
                  <a:lnTo>
                    <a:pt x="36877" y="160571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9" name="Hình tự do: Hình 1198">
              <a:extLst>
                <a:ext uri="{FF2B5EF4-FFF2-40B4-BE49-F238E27FC236}">
                  <a16:creationId xmlns:a16="http://schemas.microsoft.com/office/drawing/2014/main" id="{2732570D-60A3-84B2-E67B-E492BD6FB389}"/>
                </a:ext>
              </a:extLst>
            </p:cNvPr>
            <p:cNvSpPr/>
            <p:nvPr/>
          </p:nvSpPr>
          <p:spPr>
            <a:xfrm rot="-4741090">
              <a:off x="11839925" y="5127552"/>
              <a:ext cx="143299" cy="9445"/>
            </a:xfrm>
            <a:custGeom>
              <a:avLst/>
              <a:gdLst>
                <a:gd name="connsiteX0" fmla="*/ 0 w 143299"/>
                <a:gd name="connsiteY0" fmla="*/ 0 h 9445"/>
                <a:gd name="connsiteX1" fmla="*/ 143300 w 143299"/>
                <a:gd name="connsiteY1" fmla="*/ 0 h 9445"/>
                <a:gd name="connsiteX2" fmla="*/ 143300 w 143299"/>
                <a:gd name="connsiteY2" fmla="*/ 9446 h 9445"/>
                <a:gd name="connsiteX3" fmla="*/ 0 w 143299"/>
                <a:gd name="connsiteY3" fmla="*/ 9446 h 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299" h="9445">
                  <a:moveTo>
                    <a:pt x="0" y="0"/>
                  </a:moveTo>
                  <a:lnTo>
                    <a:pt x="143300" y="0"/>
                  </a:lnTo>
                  <a:lnTo>
                    <a:pt x="143300" y="9446"/>
                  </a:lnTo>
                  <a:lnTo>
                    <a:pt x="0" y="9446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0" name="Hình tự do: Hình 1199">
              <a:extLst>
                <a:ext uri="{FF2B5EF4-FFF2-40B4-BE49-F238E27FC236}">
                  <a16:creationId xmlns:a16="http://schemas.microsoft.com/office/drawing/2014/main" id="{624391D3-F3C3-1EEA-9C7E-05C493F3EF7B}"/>
                </a:ext>
              </a:extLst>
            </p:cNvPr>
            <p:cNvSpPr/>
            <p:nvPr/>
          </p:nvSpPr>
          <p:spPr>
            <a:xfrm>
              <a:off x="11687443" y="5066659"/>
              <a:ext cx="103742" cy="123631"/>
            </a:xfrm>
            <a:custGeom>
              <a:avLst/>
              <a:gdLst>
                <a:gd name="connsiteX0" fmla="*/ 2774 w 103742"/>
                <a:gd name="connsiteY0" fmla="*/ 123631 h 123631"/>
                <a:gd name="connsiteX1" fmla="*/ 0 w 103742"/>
                <a:gd name="connsiteY1" fmla="*/ 114591 h 123631"/>
                <a:gd name="connsiteX2" fmla="*/ 94329 w 103742"/>
                <a:gd name="connsiteY2" fmla="*/ 0 h 123631"/>
                <a:gd name="connsiteX3" fmla="*/ 103743 w 103742"/>
                <a:gd name="connsiteY3" fmla="*/ 967 h 123631"/>
                <a:gd name="connsiteX4" fmla="*/ 2774 w 103742"/>
                <a:gd name="connsiteY4" fmla="*/ 123631 h 12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42" h="123631">
                  <a:moveTo>
                    <a:pt x="2774" y="123631"/>
                  </a:moveTo>
                  <a:lnTo>
                    <a:pt x="0" y="114591"/>
                  </a:lnTo>
                  <a:cubicBezTo>
                    <a:pt x="873" y="114311"/>
                    <a:pt x="85320" y="87533"/>
                    <a:pt x="94329" y="0"/>
                  </a:cubicBezTo>
                  <a:lnTo>
                    <a:pt x="103743" y="967"/>
                  </a:lnTo>
                  <a:cubicBezTo>
                    <a:pt x="94079" y="94859"/>
                    <a:pt x="3679" y="123351"/>
                    <a:pt x="2774" y="123631"/>
                  </a:cubicBez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1" name="Hình tự do: Hình 1200">
              <a:extLst>
                <a:ext uri="{FF2B5EF4-FFF2-40B4-BE49-F238E27FC236}">
                  <a16:creationId xmlns:a16="http://schemas.microsoft.com/office/drawing/2014/main" id="{E400D8B2-8DC3-3237-6625-2B40D3D708DA}"/>
                </a:ext>
              </a:extLst>
            </p:cNvPr>
            <p:cNvSpPr/>
            <p:nvPr/>
          </p:nvSpPr>
          <p:spPr>
            <a:xfrm>
              <a:off x="12006913" y="5067563"/>
              <a:ext cx="58000" cy="120638"/>
            </a:xfrm>
            <a:custGeom>
              <a:avLst/>
              <a:gdLst>
                <a:gd name="connsiteX0" fmla="*/ 55413 w 58000"/>
                <a:gd name="connsiteY0" fmla="*/ 120638 h 120638"/>
                <a:gd name="connsiteX1" fmla="*/ 19 w 58000"/>
                <a:gd name="connsiteY1" fmla="*/ 0 h 120638"/>
                <a:gd name="connsiteX2" fmla="*/ 9464 w 58000"/>
                <a:gd name="connsiteY2" fmla="*/ 187 h 120638"/>
                <a:gd name="connsiteX3" fmla="*/ 58000 w 58000"/>
                <a:gd name="connsiteY3" fmla="*/ 111536 h 120638"/>
                <a:gd name="connsiteX4" fmla="*/ 55413 w 58000"/>
                <a:gd name="connsiteY4" fmla="*/ 120638 h 12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00" h="120638">
                  <a:moveTo>
                    <a:pt x="55413" y="120638"/>
                  </a:moveTo>
                  <a:cubicBezTo>
                    <a:pt x="-1509" y="104615"/>
                    <a:pt x="-74" y="4271"/>
                    <a:pt x="19" y="0"/>
                  </a:cubicBezTo>
                  <a:lnTo>
                    <a:pt x="9464" y="187"/>
                  </a:lnTo>
                  <a:cubicBezTo>
                    <a:pt x="9433" y="1153"/>
                    <a:pt x="8062" y="97508"/>
                    <a:pt x="58000" y="111536"/>
                  </a:cubicBezTo>
                  <a:lnTo>
                    <a:pt x="55413" y="120638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2" name="Hình tự do: Hình 1201">
              <a:extLst>
                <a:ext uri="{FF2B5EF4-FFF2-40B4-BE49-F238E27FC236}">
                  <a16:creationId xmlns:a16="http://schemas.microsoft.com/office/drawing/2014/main" id="{4E4F6B0D-A7A0-FF1D-B1DE-E3A79D2A3B60}"/>
                </a:ext>
              </a:extLst>
            </p:cNvPr>
            <p:cNvSpPr/>
            <p:nvPr/>
          </p:nvSpPr>
          <p:spPr>
            <a:xfrm>
              <a:off x="11692649" y="5059770"/>
              <a:ext cx="365811" cy="39900"/>
            </a:xfrm>
            <a:custGeom>
              <a:avLst/>
              <a:gdLst>
                <a:gd name="connsiteX0" fmla="*/ 362944 w 365811"/>
                <a:gd name="connsiteY0" fmla="*/ 0 h 39900"/>
                <a:gd name="connsiteX1" fmla="*/ 362445 w 365811"/>
                <a:gd name="connsiteY1" fmla="*/ 0 h 39900"/>
                <a:gd name="connsiteX2" fmla="*/ 360450 w 365811"/>
                <a:gd name="connsiteY2" fmla="*/ 0 h 39900"/>
                <a:gd name="connsiteX3" fmla="*/ 185384 w 365811"/>
                <a:gd name="connsiteY3" fmla="*/ 0 h 39900"/>
                <a:gd name="connsiteX4" fmla="*/ 9258 w 365811"/>
                <a:gd name="connsiteY4" fmla="*/ 0 h 39900"/>
                <a:gd name="connsiteX5" fmla="*/ 4956 w 365811"/>
                <a:gd name="connsiteY5" fmla="*/ 0 h 39900"/>
                <a:gd name="connsiteX6" fmla="*/ 0 w 365811"/>
                <a:gd name="connsiteY6" fmla="*/ 39901 h 39900"/>
                <a:gd name="connsiteX7" fmla="*/ 3491 w 365811"/>
                <a:gd name="connsiteY7" fmla="*/ 39901 h 39900"/>
                <a:gd name="connsiteX8" fmla="*/ 177747 w 365811"/>
                <a:gd name="connsiteY8" fmla="*/ 39901 h 39900"/>
                <a:gd name="connsiteX9" fmla="*/ 363536 w 365811"/>
                <a:gd name="connsiteY9" fmla="*/ 39901 h 39900"/>
                <a:gd name="connsiteX10" fmla="*/ 365812 w 365811"/>
                <a:gd name="connsiteY10" fmla="*/ 39901 h 3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5811" h="39900">
                  <a:moveTo>
                    <a:pt x="362944" y="0"/>
                  </a:moveTo>
                  <a:lnTo>
                    <a:pt x="362445" y="0"/>
                  </a:lnTo>
                  <a:lnTo>
                    <a:pt x="360450" y="0"/>
                  </a:lnTo>
                  <a:lnTo>
                    <a:pt x="185384" y="0"/>
                  </a:lnTo>
                  <a:lnTo>
                    <a:pt x="9258" y="0"/>
                  </a:lnTo>
                  <a:lnTo>
                    <a:pt x="4956" y="0"/>
                  </a:lnTo>
                  <a:lnTo>
                    <a:pt x="0" y="39901"/>
                  </a:lnTo>
                  <a:lnTo>
                    <a:pt x="3491" y="39901"/>
                  </a:lnTo>
                  <a:lnTo>
                    <a:pt x="177747" y="39901"/>
                  </a:lnTo>
                  <a:lnTo>
                    <a:pt x="363536" y="39901"/>
                  </a:lnTo>
                  <a:lnTo>
                    <a:pt x="365812" y="39901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3" name="Hình tự do: Hình 1202">
              <a:extLst>
                <a:ext uri="{FF2B5EF4-FFF2-40B4-BE49-F238E27FC236}">
                  <a16:creationId xmlns:a16="http://schemas.microsoft.com/office/drawing/2014/main" id="{8015C993-08C3-7CC7-6AAF-99DE1C88DC12}"/>
                </a:ext>
              </a:extLst>
            </p:cNvPr>
            <p:cNvSpPr/>
            <p:nvPr/>
          </p:nvSpPr>
          <p:spPr>
            <a:xfrm>
              <a:off x="11783829" y="5052943"/>
              <a:ext cx="36219" cy="53542"/>
            </a:xfrm>
            <a:custGeom>
              <a:avLst/>
              <a:gdLst>
                <a:gd name="connsiteX0" fmla="*/ 0 w 36219"/>
                <a:gd name="connsiteY0" fmla="*/ 0 h 53542"/>
                <a:gd name="connsiteX1" fmla="*/ 36220 w 36219"/>
                <a:gd name="connsiteY1" fmla="*/ 0 h 53542"/>
                <a:gd name="connsiteX2" fmla="*/ 36220 w 36219"/>
                <a:gd name="connsiteY2" fmla="*/ 53542 h 53542"/>
                <a:gd name="connsiteX3" fmla="*/ 0 w 36219"/>
                <a:gd name="connsiteY3" fmla="*/ 53542 h 5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19" h="53542">
                  <a:moveTo>
                    <a:pt x="0" y="0"/>
                  </a:moveTo>
                  <a:lnTo>
                    <a:pt x="36220" y="0"/>
                  </a:lnTo>
                  <a:lnTo>
                    <a:pt x="36220" y="53542"/>
                  </a:lnTo>
                  <a:lnTo>
                    <a:pt x="0" y="53542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4" name="Hình tự do: Hình 1203">
              <a:extLst>
                <a:ext uri="{FF2B5EF4-FFF2-40B4-BE49-F238E27FC236}">
                  <a16:creationId xmlns:a16="http://schemas.microsoft.com/office/drawing/2014/main" id="{DE85F3F8-4161-9200-CE0C-20936D485E85}"/>
                </a:ext>
              </a:extLst>
            </p:cNvPr>
            <p:cNvSpPr/>
            <p:nvPr/>
          </p:nvSpPr>
          <p:spPr>
            <a:xfrm>
              <a:off x="11972798" y="5052943"/>
              <a:ext cx="36219" cy="53542"/>
            </a:xfrm>
            <a:custGeom>
              <a:avLst/>
              <a:gdLst>
                <a:gd name="connsiteX0" fmla="*/ 0 w 36219"/>
                <a:gd name="connsiteY0" fmla="*/ 0 h 53542"/>
                <a:gd name="connsiteX1" fmla="*/ 36220 w 36219"/>
                <a:gd name="connsiteY1" fmla="*/ 0 h 53542"/>
                <a:gd name="connsiteX2" fmla="*/ 36220 w 36219"/>
                <a:gd name="connsiteY2" fmla="*/ 53542 h 53542"/>
                <a:gd name="connsiteX3" fmla="*/ 0 w 36219"/>
                <a:gd name="connsiteY3" fmla="*/ 53542 h 5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19" h="53542">
                  <a:moveTo>
                    <a:pt x="0" y="0"/>
                  </a:moveTo>
                  <a:lnTo>
                    <a:pt x="36220" y="0"/>
                  </a:lnTo>
                  <a:lnTo>
                    <a:pt x="36220" y="53542"/>
                  </a:lnTo>
                  <a:lnTo>
                    <a:pt x="0" y="53542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5" name="Hình tự do: Hình 1204">
              <a:extLst>
                <a:ext uri="{FF2B5EF4-FFF2-40B4-BE49-F238E27FC236}">
                  <a16:creationId xmlns:a16="http://schemas.microsoft.com/office/drawing/2014/main" id="{FADEE912-3B2A-E380-2C9F-D3A86970F3DB}"/>
                </a:ext>
              </a:extLst>
            </p:cNvPr>
            <p:cNvSpPr/>
            <p:nvPr/>
          </p:nvSpPr>
          <p:spPr>
            <a:xfrm>
              <a:off x="11877285" y="5054252"/>
              <a:ext cx="77152" cy="50904"/>
            </a:xfrm>
            <a:custGeom>
              <a:avLst/>
              <a:gdLst>
                <a:gd name="connsiteX0" fmla="*/ 64621 w 77152"/>
                <a:gd name="connsiteY0" fmla="*/ 50905 h 50904"/>
                <a:gd name="connsiteX1" fmla="*/ 12531 w 77152"/>
                <a:gd name="connsiteY1" fmla="*/ 50905 h 50904"/>
                <a:gd name="connsiteX2" fmla="*/ 0 w 77152"/>
                <a:gd name="connsiteY2" fmla="*/ 38405 h 50904"/>
                <a:gd name="connsiteX3" fmla="*/ 0 w 77152"/>
                <a:gd name="connsiteY3" fmla="*/ 12531 h 50904"/>
                <a:gd name="connsiteX4" fmla="*/ 12531 w 77152"/>
                <a:gd name="connsiteY4" fmla="*/ 0 h 50904"/>
                <a:gd name="connsiteX5" fmla="*/ 64621 w 77152"/>
                <a:gd name="connsiteY5" fmla="*/ 0 h 50904"/>
                <a:gd name="connsiteX6" fmla="*/ 77153 w 77152"/>
                <a:gd name="connsiteY6" fmla="*/ 12531 h 50904"/>
                <a:gd name="connsiteX7" fmla="*/ 77153 w 77152"/>
                <a:gd name="connsiteY7" fmla="*/ 38405 h 50904"/>
                <a:gd name="connsiteX8" fmla="*/ 64621 w 77152"/>
                <a:gd name="connsiteY8" fmla="*/ 50905 h 50904"/>
                <a:gd name="connsiteX9" fmla="*/ 12531 w 77152"/>
                <a:gd name="connsiteY9" fmla="*/ 9445 h 50904"/>
                <a:gd name="connsiteX10" fmla="*/ 9445 w 77152"/>
                <a:gd name="connsiteY10" fmla="*/ 12531 h 50904"/>
                <a:gd name="connsiteX11" fmla="*/ 9445 w 77152"/>
                <a:gd name="connsiteY11" fmla="*/ 38405 h 50904"/>
                <a:gd name="connsiteX12" fmla="*/ 12531 w 77152"/>
                <a:gd name="connsiteY12" fmla="*/ 41460 h 50904"/>
                <a:gd name="connsiteX13" fmla="*/ 64621 w 77152"/>
                <a:gd name="connsiteY13" fmla="*/ 41460 h 50904"/>
                <a:gd name="connsiteX14" fmla="*/ 67707 w 77152"/>
                <a:gd name="connsiteY14" fmla="*/ 38405 h 50904"/>
                <a:gd name="connsiteX15" fmla="*/ 67707 w 77152"/>
                <a:gd name="connsiteY15" fmla="*/ 12531 h 50904"/>
                <a:gd name="connsiteX16" fmla="*/ 64621 w 77152"/>
                <a:gd name="connsiteY16" fmla="*/ 9445 h 50904"/>
                <a:gd name="connsiteX17" fmla="*/ 12531 w 77152"/>
                <a:gd name="connsiteY17" fmla="*/ 9445 h 5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152" h="50904">
                  <a:moveTo>
                    <a:pt x="64621" y="50905"/>
                  </a:moveTo>
                  <a:lnTo>
                    <a:pt x="12531" y="50905"/>
                  </a:lnTo>
                  <a:cubicBezTo>
                    <a:pt x="5611" y="50905"/>
                    <a:pt x="0" y="45294"/>
                    <a:pt x="0" y="38405"/>
                  </a:cubicBezTo>
                  <a:lnTo>
                    <a:pt x="0" y="12531"/>
                  </a:lnTo>
                  <a:cubicBezTo>
                    <a:pt x="0" y="5642"/>
                    <a:pt x="5611" y="0"/>
                    <a:pt x="12531" y="0"/>
                  </a:cubicBezTo>
                  <a:lnTo>
                    <a:pt x="64621" y="0"/>
                  </a:lnTo>
                  <a:cubicBezTo>
                    <a:pt x="71541" y="0"/>
                    <a:pt x="77153" y="5642"/>
                    <a:pt x="77153" y="12531"/>
                  </a:cubicBezTo>
                  <a:lnTo>
                    <a:pt x="77153" y="38405"/>
                  </a:lnTo>
                  <a:cubicBezTo>
                    <a:pt x="77153" y="45294"/>
                    <a:pt x="71541" y="50905"/>
                    <a:pt x="64621" y="50905"/>
                  </a:cubicBezTo>
                  <a:close/>
                  <a:moveTo>
                    <a:pt x="12531" y="9445"/>
                  </a:moveTo>
                  <a:cubicBezTo>
                    <a:pt x="10817" y="9445"/>
                    <a:pt x="9445" y="10848"/>
                    <a:pt x="9445" y="12531"/>
                  </a:cubicBezTo>
                  <a:lnTo>
                    <a:pt x="9445" y="38405"/>
                  </a:lnTo>
                  <a:cubicBezTo>
                    <a:pt x="9445" y="40088"/>
                    <a:pt x="10817" y="41460"/>
                    <a:pt x="12531" y="41460"/>
                  </a:cubicBezTo>
                  <a:lnTo>
                    <a:pt x="64621" y="41460"/>
                  </a:lnTo>
                  <a:cubicBezTo>
                    <a:pt x="66336" y="41460"/>
                    <a:pt x="67707" y="40088"/>
                    <a:pt x="67707" y="38405"/>
                  </a:cubicBezTo>
                  <a:lnTo>
                    <a:pt x="67707" y="12531"/>
                  </a:lnTo>
                  <a:cubicBezTo>
                    <a:pt x="67707" y="10848"/>
                    <a:pt x="66336" y="9445"/>
                    <a:pt x="64621" y="9445"/>
                  </a:cubicBezTo>
                  <a:lnTo>
                    <a:pt x="12531" y="9445"/>
                  </a:ln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6" name="Hình tự do: Hình 1205">
              <a:extLst>
                <a:ext uri="{FF2B5EF4-FFF2-40B4-BE49-F238E27FC236}">
                  <a16:creationId xmlns:a16="http://schemas.microsoft.com/office/drawing/2014/main" id="{E317BAEF-7025-3837-BB4E-B61595BB03D3}"/>
                </a:ext>
              </a:extLst>
            </p:cNvPr>
            <p:cNvSpPr/>
            <p:nvPr/>
          </p:nvSpPr>
          <p:spPr>
            <a:xfrm>
              <a:off x="11882522" y="5074857"/>
              <a:ext cx="36471" cy="9725"/>
            </a:xfrm>
            <a:custGeom>
              <a:avLst/>
              <a:gdLst>
                <a:gd name="connsiteX0" fmla="*/ 31640 w 36471"/>
                <a:gd name="connsiteY0" fmla="*/ 9726 h 9725"/>
                <a:gd name="connsiteX1" fmla="*/ 0 w 36471"/>
                <a:gd name="connsiteY1" fmla="*/ 9726 h 9725"/>
                <a:gd name="connsiteX2" fmla="*/ 0 w 36471"/>
                <a:gd name="connsiteY2" fmla="*/ 0 h 9725"/>
                <a:gd name="connsiteX3" fmla="*/ 31640 w 36471"/>
                <a:gd name="connsiteY3" fmla="*/ 0 h 9725"/>
                <a:gd name="connsiteX4" fmla="*/ 36472 w 36471"/>
                <a:gd name="connsiteY4" fmla="*/ 4863 h 9725"/>
                <a:gd name="connsiteX5" fmla="*/ 36472 w 36471"/>
                <a:gd name="connsiteY5" fmla="*/ 4863 h 9725"/>
                <a:gd name="connsiteX6" fmla="*/ 31640 w 36471"/>
                <a:gd name="connsiteY6" fmla="*/ 9726 h 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1" h="9725">
                  <a:moveTo>
                    <a:pt x="31640" y="9726"/>
                  </a:moveTo>
                  <a:lnTo>
                    <a:pt x="0" y="9726"/>
                  </a:lnTo>
                  <a:lnTo>
                    <a:pt x="0" y="0"/>
                  </a:lnTo>
                  <a:lnTo>
                    <a:pt x="31640" y="0"/>
                  </a:lnTo>
                  <a:cubicBezTo>
                    <a:pt x="34321" y="0"/>
                    <a:pt x="36472" y="2182"/>
                    <a:pt x="36472" y="4863"/>
                  </a:cubicBezTo>
                  <a:lnTo>
                    <a:pt x="36472" y="4863"/>
                  </a:lnTo>
                  <a:cubicBezTo>
                    <a:pt x="36472" y="7544"/>
                    <a:pt x="34321" y="9726"/>
                    <a:pt x="31640" y="9726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7" name="Hình tự do: Hình 1206">
              <a:extLst>
                <a:ext uri="{FF2B5EF4-FFF2-40B4-BE49-F238E27FC236}">
                  <a16:creationId xmlns:a16="http://schemas.microsoft.com/office/drawing/2014/main" id="{1463D568-8325-102A-90C8-B4D5F88BB914}"/>
                </a:ext>
              </a:extLst>
            </p:cNvPr>
            <p:cNvSpPr/>
            <p:nvPr/>
          </p:nvSpPr>
          <p:spPr>
            <a:xfrm>
              <a:off x="11973858" y="4561442"/>
              <a:ext cx="55986" cy="216307"/>
            </a:xfrm>
            <a:custGeom>
              <a:avLst/>
              <a:gdLst>
                <a:gd name="connsiteX0" fmla="*/ 55986 w 55986"/>
                <a:gd name="connsiteY0" fmla="*/ 216308 h 216307"/>
                <a:gd name="connsiteX1" fmla="*/ 6297 w 55986"/>
                <a:gd name="connsiteY1" fmla="*/ 168395 h 216307"/>
                <a:gd name="connsiteX2" fmla="*/ 0 w 55986"/>
                <a:gd name="connsiteY2" fmla="*/ 0 h 216307"/>
                <a:gd name="connsiteX3" fmla="*/ 43517 w 55986"/>
                <a:gd name="connsiteY3" fmla="*/ 12531 h 21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986" h="216307">
                  <a:moveTo>
                    <a:pt x="55986" y="216308"/>
                  </a:moveTo>
                  <a:lnTo>
                    <a:pt x="6297" y="168395"/>
                  </a:lnTo>
                  <a:lnTo>
                    <a:pt x="0" y="0"/>
                  </a:lnTo>
                  <a:lnTo>
                    <a:pt x="43517" y="12531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8" name="Hình tự do: Hình 1207">
              <a:extLst>
                <a:ext uri="{FF2B5EF4-FFF2-40B4-BE49-F238E27FC236}">
                  <a16:creationId xmlns:a16="http://schemas.microsoft.com/office/drawing/2014/main" id="{541074E2-EAE0-75E2-790F-6CF5637E3045}"/>
                </a:ext>
              </a:extLst>
            </p:cNvPr>
            <p:cNvSpPr/>
            <p:nvPr/>
          </p:nvSpPr>
          <p:spPr>
            <a:xfrm>
              <a:off x="11797483" y="4554647"/>
              <a:ext cx="63748" cy="281489"/>
            </a:xfrm>
            <a:custGeom>
              <a:avLst/>
              <a:gdLst>
                <a:gd name="connsiteX0" fmla="*/ 63748 w 63748"/>
                <a:gd name="connsiteY0" fmla="*/ 229961 h 281489"/>
                <a:gd name="connsiteX1" fmla="*/ 25187 w 63748"/>
                <a:gd name="connsiteY1" fmla="*/ 281490 h 281489"/>
                <a:gd name="connsiteX2" fmla="*/ 0 w 63748"/>
                <a:gd name="connsiteY2" fmla="*/ 11160 h 281489"/>
                <a:gd name="connsiteX3" fmla="*/ 37096 w 63748"/>
                <a:gd name="connsiteY3" fmla="*/ 0 h 281489"/>
                <a:gd name="connsiteX4" fmla="*/ 63748 w 63748"/>
                <a:gd name="connsiteY4" fmla="*/ 229961 h 28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48" h="281489">
                  <a:moveTo>
                    <a:pt x="63748" y="229961"/>
                  </a:moveTo>
                  <a:lnTo>
                    <a:pt x="25187" y="281490"/>
                  </a:lnTo>
                  <a:lnTo>
                    <a:pt x="0" y="11160"/>
                  </a:lnTo>
                  <a:cubicBezTo>
                    <a:pt x="15181" y="6609"/>
                    <a:pt x="29302" y="2400"/>
                    <a:pt x="37096" y="0"/>
                  </a:cubicBezTo>
                  <a:lnTo>
                    <a:pt x="63748" y="229961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9" name="Hình tự do: Hình 1208">
              <a:extLst>
                <a:ext uri="{FF2B5EF4-FFF2-40B4-BE49-F238E27FC236}">
                  <a16:creationId xmlns:a16="http://schemas.microsoft.com/office/drawing/2014/main" id="{CC268A12-6286-A2F0-4D4D-D2CDD291EEF0}"/>
                </a:ext>
              </a:extLst>
            </p:cNvPr>
            <p:cNvSpPr/>
            <p:nvPr/>
          </p:nvSpPr>
          <p:spPr>
            <a:xfrm>
              <a:off x="11700660" y="4699160"/>
              <a:ext cx="354028" cy="351164"/>
            </a:xfrm>
            <a:custGeom>
              <a:avLst/>
              <a:gdLst>
                <a:gd name="connsiteX0" fmla="*/ 354029 w 354028"/>
                <a:gd name="connsiteY0" fmla="*/ 344088 h 351164"/>
                <a:gd name="connsiteX1" fmla="*/ 214157 w 354028"/>
                <a:gd name="connsiteY1" fmla="*/ 351164 h 351164"/>
                <a:gd name="connsiteX2" fmla="*/ 0 w 354028"/>
                <a:gd name="connsiteY2" fmla="*/ 335672 h 351164"/>
                <a:gd name="connsiteX3" fmla="*/ 92116 w 354028"/>
                <a:gd name="connsiteY3" fmla="*/ 300789 h 351164"/>
                <a:gd name="connsiteX4" fmla="*/ 112846 w 354028"/>
                <a:gd name="connsiteY4" fmla="*/ 53870 h 351164"/>
                <a:gd name="connsiteX5" fmla="*/ 112846 w 354028"/>
                <a:gd name="connsiteY5" fmla="*/ 53558 h 351164"/>
                <a:gd name="connsiteX6" fmla="*/ 113718 w 354028"/>
                <a:gd name="connsiteY6" fmla="*/ 47261 h 351164"/>
                <a:gd name="connsiteX7" fmla="*/ 168644 w 354028"/>
                <a:gd name="connsiteY7" fmla="*/ 1095 h 351164"/>
                <a:gd name="connsiteX8" fmla="*/ 270611 w 354028"/>
                <a:gd name="connsiteY8" fmla="*/ 4 h 351164"/>
                <a:gd name="connsiteX9" fmla="*/ 326940 w 354028"/>
                <a:gd name="connsiteY9" fmla="*/ 47261 h 351164"/>
                <a:gd name="connsiteX10" fmla="*/ 327563 w 354028"/>
                <a:gd name="connsiteY10" fmla="*/ 52842 h 351164"/>
                <a:gd name="connsiteX11" fmla="*/ 327625 w 354028"/>
                <a:gd name="connsiteY11" fmla="*/ 53558 h 351164"/>
                <a:gd name="connsiteX12" fmla="*/ 351410 w 354028"/>
                <a:gd name="connsiteY12" fmla="*/ 312573 h 351164"/>
                <a:gd name="connsiteX13" fmla="*/ 354029 w 354028"/>
                <a:gd name="connsiteY13" fmla="*/ 344088 h 35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4028" h="351164">
                  <a:moveTo>
                    <a:pt x="354029" y="344088"/>
                  </a:moveTo>
                  <a:lnTo>
                    <a:pt x="214157" y="351164"/>
                  </a:lnTo>
                  <a:lnTo>
                    <a:pt x="0" y="335672"/>
                  </a:lnTo>
                  <a:lnTo>
                    <a:pt x="92116" y="300789"/>
                  </a:lnTo>
                  <a:lnTo>
                    <a:pt x="112846" y="53870"/>
                  </a:lnTo>
                  <a:lnTo>
                    <a:pt x="112846" y="53558"/>
                  </a:lnTo>
                  <a:cubicBezTo>
                    <a:pt x="113032" y="51407"/>
                    <a:pt x="113282" y="49319"/>
                    <a:pt x="113718" y="47261"/>
                  </a:cubicBezTo>
                  <a:cubicBezTo>
                    <a:pt x="118488" y="20983"/>
                    <a:pt x="141368" y="1344"/>
                    <a:pt x="168644" y="1095"/>
                  </a:cubicBezTo>
                  <a:lnTo>
                    <a:pt x="270611" y="4"/>
                  </a:lnTo>
                  <a:cubicBezTo>
                    <a:pt x="298729" y="-308"/>
                    <a:pt x="322389" y="20110"/>
                    <a:pt x="326940" y="47261"/>
                  </a:cubicBezTo>
                  <a:cubicBezTo>
                    <a:pt x="327251" y="49069"/>
                    <a:pt x="327438" y="50971"/>
                    <a:pt x="327563" y="52842"/>
                  </a:cubicBezTo>
                  <a:lnTo>
                    <a:pt x="327625" y="53558"/>
                  </a:lnTo>
                  <a:lnTo>
                    <a:pt x="351410" y="312573"/>
                  </a:lnTo>
                  <a:lnTo>
                    <a:pt x="354029" y="344088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0" name="Hình tự do: Hình 1209">
              <a:extLst>
                <a:ext uri="{FF2B5EF4-FFF2-40B4-BE49-F238E27FC236}">
                  <a16:creationId xmlns:a16="http://schemas.microsoft.com/office/drawing/2014/main" id="{0783D954-367A-CFE3-C367-EF6D18956614}"/>
                </a:ext>
              </a:extLst>
            </p:cNvPr>
            <p:cNvSpPr/>
            <p:nvPr/>
          </p:nvSpPr>
          <p:spPr>
            <a:xfrm>
              <a:off x="11813506" y="4746390"/>
              <a:ext cx="214779" cy="6328"/>
            </a:xfrm>
            <a:custGeom>
              <a:avLst/>
              <a:gdLst>
                <a:gd name="connsiteX0" fmla="*/ 214780 w 214779"/>
                <a:gd name="connsiteY0" fmla="*/ 6328 h 6328"/>
                <a:gd name="connsiteX1" fmla="*/ 0 w 214779"/>
                <a:gd name="connsiteY1" fmla="*/ 6328 h 6328"/>
                <a:gd name="connsiteX2" fmla="*/ 873 w 214779"/>
                <a:gd name="connsiteY2" fmla="*/ 0 h 6328"/>
                <a:gd name="connsiteX3" fmla="*/ 214094 w 214779"/>
                <a:gd name="connsiteY3" fmla="*/ 0 h 6328"/>
                <a:gd name="connsiteX4" fmla="*/ 214718 w 214779"/>
                <a:gd name="connsiteY4" fmla="*/ 5611 h 6328"/>
                <a:gd name="connsiteX5" fmla="*/ 214780 w 214779"/>
                <a:gd name="connsiteY5" fmla="*/ 6328 h 6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779" h="6328">
                  <a:moveTo>
                    <a:pt x="214780" y="6328"/>
                  </a:moveTo>
                  <a:lnTo>
                    <a:pt x="0" y="6328"/>
                  </a:lnTo>
                  <a:cubicBezTo>
                    <a:pt x="187" y="4177"/>
                    <a:pt x="436" y="2089"/>
                    <a:pt x="873" y="0"/>
                  </a:cubicBezTo>
                  <a:lnTo>
                    <a:pt x="214094" y="0"/>
                  </a:lnTo>
                  <a:cubicBezTo>
                    <a:pt x="214406" y="1839"/>
                    <a:pt x="214593" y="3741"/>
                    <a:pt x="214718" y="5611"/>
                  </a:cubicBezTo>
                  <a:lnTo>
                    <a:pt x="214780" y="6328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11" name="Đồ họa 3">
              <a:extLst>
                <a:ext uri="{FF2B5EF4-FFF2-40B4-BE49-F238E27FC236}">
                  <a16:creationId xmlns:a16="http://schemas.microsoft.com/office/drawing/2014/main" id="{7494F71A-A8E1-9FB4-FC59-4BE29269E8AF}"/>
                </a:ext>
              </a:extLst>
            </p:cNvPr>
            <p:cNvGrpSpPr/>
            <p:nvPr/>
          </p:nvGrpSpPr>
          <p:grpSpPr>
            <a:xfrm>
              <a:off x="11851998" y="4714775"/>
              <a:ext cx="137789" cy="16534"/>
              <a:chOff x="11851998" y="4714775"/>
              <a:chExt cx="137789" cy="16534"/>
            </a:xfrm>
            <a:solidFill>
              <a:srgbClr val="524660"/>
            </a:solidFill>
          </p:grpSpPr>
          <p:sp>
            <p:nvSpPr>
              <p:cNvPr id="1240" name="Hình tự do: Hình 1239">
                <a:extLst>
                  <a:ext uri="{FF2B5EF4-FFF2-40B4-BE49-F238E27FC236}">
                    <a16:creationId xmlns:a16="http://schemas.microsoft.com/office/drawing/2014/main" id="{E130852A-2B9B-4A60-DB6C-4BA94A54714D}"/>
                  </a:ext>
                </a:extLst>
              </p:cNvPr>
              <p:cNvSpPr/>
              <p:nvPr/>
            </p:nvSpPr>
            <p:spPr>
              <a:xfrm>
                <a:off x="11851998" y="4714775"/>
                <a:ext cx="16534" cy="16534"/>
              </a:xfrm>
              <a:custGeom>
                <a:avLst/>
                <a:gdLst>
                  <a:gd name="connsiteX0" fmla="*/ 16534 w 16534"/>
                  <a:gd name="connsiteY0" fmla="*/ 8267 h 16534"/>
                  <a:gd name="connsiteX1" fmla="*/ 8267 w 16534"/>
                  <a:gd name="connsiteY1" fmla="*/ 16534 h 16534"/>
                  <a:gd name="connsiteX2" fmla="*/ 0 w 16534"/>
                  <a:gd name="connsiteY2" fmla="*/ 8267 h 16534"/>
                  <a:gd name="connsiteX3" fmla="*/ 8267 w 16534"/>
                  <a:gd name="connsiteY3" fmla="*/ 0 h 16534"/>
                  <a:gd name="connsiteX4" fmla="*/ 16534 w 16534"/>
                  <a:gd name="connsiteY4" fmla="*/ 8267 h 16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34" h="16534">
                    <a:moveTo>
                      <a:pt x="16534" y="8267"/>
                    </a:moveTo>
                    <a:cubicBezTo>
                      <a:pt x="16534" y="12833"/>
                      <a:pt x="12833" y="16534"/>
                      <a:pt x="8267" y="16534"/>
                    </a:cubicBezTo>
                    <a:cubicBezTo>
                      <a:pt x="3702" y="16534"/>
                      <a:pt x="0" y="12833"/>
                      <a:pt x="0" y="8267"/>
                    </a:cubicBezTo>
                    <a:cubicBezTo>
                      <a:pt x="0" y="3701"/>
                      <a:pt x="3702" y="0"/>
                      <a:pt x="8267" y="0"/>
                    </a:cubicBezTo>
                    <a:cubicBezTo>
                      <a:pt x="12833" y="0"/>
                      <a:pt x="16534" y="3701"/>
                      <a:pt x="16534" y="8267"/>
                    </a:cubicBezTo>
                    <a:close/>
                  </a:path>
                </a:pathLst>
              </a:custGeom>
              <a:solidFill>
                <a:srgbClr val="52466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1" name="Hình tự do: Hình 1240">
                <a:extLst>
                  <a:ext uri="{FF2B5EF4-FFF2-40B4-BE49-F238E27FC236}">
                    <a16:creationId xmlns:a16="http://schemas.microsoft.com/office/drawing/2014/main" id="{CB0DBCEB-C5E8-8C9E-5A84-F74D729943C8}"/>
                  </a:ext>
                </a:extLst>
              </p:cNvPr>
              <p:cNvSpPr/>
              <p:nvPr/>
            </p:nvSpPr>
            <p:spPr>
              <a:xfrm>
                <a:off x="11973235" y="4714781"/>
                <a:ext cx="16552" cy="16521"/>
              </a:xfrm>
              <a:custGeom>
                <a:avLst/>
                <a:gdLst>
                  <a:gd name="connsiteX0" fmla="*/ 16553 w 16552"/>
                  <a:gd name="connsiteY0" fmla="*/ 8261 h 16521"/>
                  <a:gd name="connsiteX1" fmla="*/ 8292 w 16552"/>
                  <a:gd name="connsiteY1" fmla="*/ 16522 h 16521"/>
                  <a:gd name="connsiteX2" fmla="*/ 0 w 16552"/>
                  <a:gd name="connsiteY2" fmla="*/ 8261 h 16521"/>
                  <a:gd name="connsiteX3" fmla="*/ 8292 w 16552"/>
                  <a:gd name="connsiteY3" fmla="*/ 0 h 16521"/>
                  <a:gd name="connsiteX4" fmla="*/ 16553 w 16552"/>
                  <a:gd name="connsiteY4" fmla="*/ 8261 h 16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52" h="16521">
                    <a:moveTo>
                      <a:pt x="16553" y="8261"/>
                    </a:moveTo>
                    <a:cubicBezTo>
                      <a:pt x="16553" y="12843"/>
                      <a:pt x="12843" y="16522"/>
                      <a:pt x="8292" y="16522"/>
                    </a:cubicBezTo>
                    <a:cubicBezTo>
                      <a:pt x="3709" y="16522"/>
                      <a:pt x="0" y="12843"/>
                      <a:pt x="0" y="8261"/>
                    </a:cubicBezTo>
                    <a:cubicBezTo>
                      <a:pt x="0" y="3710"/>
                      <a:pt x="3709" y="0"/>
                      <a:pt x="8292" y="0"/>
                    </a:cubicBezTo>
                    <a:cubicBezTo>
                      <a:pt x="12843" y="0"/>
                      <a:pt x="16553" y="3710"/>
                      <a:pt x="16553" y="8261"/>
                    </a:cubicBezTo>
                    <a:close/>
                  </a:path>
                </a:pathLst>
              </a:custGeom>
              <a:solidFill>
                <a:srgbClr val="52466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12" name="Hình tự do: Hình 1211">
              <a:extLst>
                <a:ext uri="{FF2B5EF4-FFF2-40B4-BE49-F238E27FC236}">
                  <a16:creationId xmlns:a16="http://schemas.microsoft.com/office/drawing/2014/main" id="{0D2E9F0C-140C-7377-F305-DAE7C597DD57}"/>
                </a:ext>
              </a:extLst>
            </p:cNvPr>
            <p:cNvSpPr/>
            <p:nvPr/>
          </p:nvSpPr>
          <p:spPr>
            <a:xfrm>
              <a:off x="11842746" y="4775817"/>
              <a:ext cx="160663" cy="139591"/>
            </a:xfrm>
            <a:custGeom>
              <a:avLst/>
              <a:gdLst>
                <a:gd name="connsiteX0" fmla="*/ 80332 w 160663"/>
                <a:gd name="connsiteY0" fmla="*/ 139591 h 139591"/>
                <a:gd name="connsiteX1" fmla="*/ 0 w 160663"/>
                <a:gd name="connsiteY1" fmla="*/ 59259 h 139591"/>
                <a:gd name="connsiteX2" fmla="*/ 0 w 160663"/>
                <a:gd name="connsiteY2" fmla="*/ 0 h 139591"/>
                <a:gd name="connsiteX3" fmla="*/ 160664 w 160663"/>
                <a:gd name="connsiteY3" fmla="*/ 0 h 139591"/>
                <a:gd name="connsiteX4" fmla="*/ 160664 w 160663"/>
                <a:gd name="connsiteY4" fmla="*/ 59259 h 139591"/>
                <a:gd name="connsiteX5" fmla="*/ 80332 w 160663"/>
                <a:gd name="connsiteY5" fmla="*/ 139591 h 139591"/>
                <a:gd name="connsiteX6" fmla="*/ 8697 w 160663"/>
                <a:gd name="connsiteY6" fmla="*/ 8728 h 139591"/>
                <a:gd name="connsiteX7" fmla="*/ 8697 w 160663"/>
                <a:gd name="connsiteY7" fmla="*/ 59259 h 139591"/>
                <a:gd name="connsiteX8" fmla="*/ 80332 w 160663"/>
                <a:gd name="connsiteY8" fmla="*/ 130863 h 139591"/>
                <a:gd name="connsiteX9" fmla="*/ 151936 w 160663"/>
                <a:gd name="connsiteY9" fmla="*/ 59259 h 139591"/>
                <a:gd name="connsiteX10" fmla="*/ 151936 w 160663"/>
                <a:gd name="connsiteY10" fmla="*/ 8728 h 139591"/>
                <a:gd name="connsiteX11" fmla="*/ 8697 w 160663"/>
                <a:gd name="connsiteY11" fmla="*/ 8728 h 13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663" h="139591">
                  <a:moveTo>
                    <a:pt x="80332" y="139591"/>
                  </a:moveTo>
                  <a:cubicBezTo>
                    <a:pt x="36035" y="139591"/>
                    <a:pt x="0" y="103556"/>
                    <a:pt x="0" y="59259"/>
                  </a:cubicBezTo>
                  <a:lnTo>
                    <a:pt x="0" y="0"/>
                  </a:lnTo>
                  <a:lnTo>
                    <a:pt x="160664" y="0"/>
                  </a:lnTo>
                  <a:lnTo>
                    <a:pt x="160664" y="59259"/>
                  </a:lnTo>
                  <a:cubicBezTo>
                    <a:pt x="160664" y="103556"/>
                    <a:pt x="124629" y="139591"/>
                    <a:pt x="80332" y="139591"/>
                  </a:cubicBezTo>
                  <a:close/>
                  <a:moveTo>
                    <a:pt x="8697" y="8728"/>
                  </a:moveTo>
                  <a:lnTo>
                    <a:pt x="8697" y="59259"/>
                  </a:lnTo>
                  <a:cubicBezTo>
                    <a:pt x="8697" y="98755"/>
                    <a:pt x="40836" y="130863"/>
                    <a:pt x="80332" y="130863"/>
                  </a:cubicBezTo>
                  <a:cubicBezTo>
                    <a:pt x="119828" y="130863"/>
                    <a:pt x="151936" y="98755"/>
                    <a:pt x="151936" y="59259"/>
                  </a:cubicBezTo>
                  <a:lnTo>
                    <a:pt x="151936" y="8728"/>
                  </a:lnTo>
                  <a:lnTo>
                    <a:pt x="8697" y="8728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3" name="Hình tự do: Hình 1212">
              <a:extLst>
                <a:ext uri="{FF2B5EF4-FFF2-40B4-BE49-F238E27FC236}">
                  <a16:creationId xmlns:a16="http://schemas.microsoft.com/office/drawing/2014/main" id="{C842AEB5-302D-7335-F6E1-5CE1D95A721F}"/>
                </a:ext>
              </a:extLst>
            </p:cNvPr>
            <p:cNvSpPr/>
            <p:nvPr/>
          </p:nvSpPr>
          <p:spPr>
            <a:xfrm>
              <a:off x="11895240" y="5291788"/>
              <a:ext cx="72382" cy="724391"/>
            </a:xfrm>
            <a:custGeom>
              <a:avLst/>
              <a:gdLst>
                <a:gd name="connsiteX0" fmla="*/ 62938 w 72382"/>
                <a:gd name="connsiteY0" fmla="*/ 724392 h 724391"/>
                <a:gd name="connsiteX1" fmla="*/ 62813 w 72382"/>
                <a:gd name="connsiteY1" fmla="*/ 278747 h 724391"/>
                <a:gd name="connsiteX2" fmla="*/ 0 w 72382"/>
                <a:gd name="connsiteY2" fmla="*/ 2089 h 724391"/>
                <a:gd name="connsiteX3" fmla="*/ 9227 w 72382"/>
                <a:gd name="connsiteY3" fmla="*/ 0 h 724391"/>
                <a:gd name="connsiteX4" fmla="*/ 72258 w 72382"/>
                <a:gd name="connsiteY4" fmla="*/ 278217 h 724391"/>
                <a:gd name="connsiteX5" fmla="*/ 72383 w 72382"/>
                <a:gd name="connsiteY5" fmla="*/ 724392 h 72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82" h="724391">
                  <a:moveTo>
                    <a:pt x="62938" y="724392"/>
                  </a:moveTo>
                  <a:lnTo>
                    <a:pt x="62813" y="278747"/>
                  </a:lnTo>
                  <a:lnTo>
                    <a:pt x="0" y="2089"/>
                  </a:lnTo>
                  <a:lnTo>
                    <a:pt x="9227" y="0"/>
                  </a:lnTo>
                  <a:lnTo>
                    <a:pt x="72258" y="278217"/>
                  </a:lnTo>
                  <a:lnTo>
                    <a:pt x="72383" y="724392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4" name="Hình tự do: Hình 1213">
              <a:extLst>
                <a:ext uri="{FF2B5EF4-FFF2-40B4-BE49-F238E27FC236}">
                  <a16:creationId xmlns:a16="http://schemas.microsoft.com/office/drawing/2014/main" id="{3ABA6123-FCF0-EB64-5A2E-C175739C237E}"/>
                </a:ext>
              </a:extLst>
            </p:cNvPr>
            <p:cNvSpPr/>
            <p:nvPr/>
          </p:nvSpPr>
          <p:spPr>
            <a:xfrm>
              <a:off x="11669924" y="5177010"/>
              <a:ext cx="54271" cy="844874"/>
            </a:xfrm>
            <a:custGeom>
              <a:avLst/>
              <a:gdLst>
                <a:gd name="connsiteX0" fmla="*/ 9414 w 54271"/>
                <a:gd name="connsiteY0" fmla="*/ 844875 h 844874"/>
                <a:gd name="connsiteX1" fmla="*/ 0 w 54271"/>
                <a:gd name="connsiteY1" fmla="*/ 844002 h 844874"/>
                <a:gd name="connsiteX2" fmla="*/ 44826 w 54271"/>
                <a:gd name="connsiteY2" fmla="*/ 360856 h 844874"/>
                <a:gd name="connsiteX3" fmla="*/ 38592 w 54271"/>
                <a:gd name="connsiteY3" fmla="*/ 156 h 844874"/>
                <a:gd name="connsiteX4" fmla="*/ 48037 w 54271"/>
                <a:gd name="connsiteY4" fmla="*/ 0 h 844874"/>
                <a:gd name="connsiteX5" fmla="*/ 54272 w 54271"/>
                <a:gd name="connsiteY5" fmla="*/ 361230 h 84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271" h="844874">
                  <a:moveTo>
                    <a:pt x="9414" y="844875"/>
                  </a:moveTo>
                  <a:lnTo>
                    <a:pt x="0" y="844002"/>
                  </a:lnTo>
                  <a:lnTo>
                    <a:pt x="44826" y="360856"/>
                  </a:lnTo>
                  <a:lnTo>
                    <a:pt x="38592" y="156"/>
                  </a:lnTo>
                  <a:lnTo>
                    <a:pt x="48037" y="0"/>
                  </a:lnTo>
                  <a:lnTo>
                    <a:pt x="54272" y="361230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5" name="Hình tự do: Hình 1214">
              <a:extLst>
                <a:ext uri="{FF2B5EF4-FFF2-40B4-BE49-F238E27FC236}">
                  <a16:creationId xmlns:a16="http://schemas.microsoft.com/office/drawing/2014/main" id="{EDF36AA7-4D23-4202-4F3D-8B0003F0EB5E}"/>
                </a:ext>
              </a:extLst>
            </p:cNvPr>
            <p:cNvSpPr/>
            <p:nvPr/>
          </p:nvSpPr>
          <p:spPr>
            <a:xfrm>
              <a:off x="11765003" y="5504664"/>
              <a:ext cx="92207" cy="136523"/>
            </a:xfrm>
            <a:custGeom>
              <a:avLst/>
              <a:gdLst>
                <a:gd name="connsiteX0" fmla="*/ 4767 w 92207"/>
                <a:gd name="connsiteY0" fmla="*/ 103309 h 136523"/>
                <a:gd name="connsiteX1" fmla="*/ 36439 w 92207"/>
                <a:gd name="connsiteY1" fmla="*/ 134576 h 136523"/>
                <a:gd name="connsiteX2" fmla="*/ 48035 w 92207"/>
                <a:gd name="connsiteY2" fmla="*/ 136477 h 136523"/>
                <a:gd name="connsiteX3" fmla="*/ 48565 w 92207"/>
                <a:gd name="connsiteY3" fmla="*/ 136477 h 136523"/>
                <a:gd name="connsiteX4" fmla="*/ 59538 w 92207"/>
                <a:gd name="connsiteY4" fmla="*/ 135479 h 136523"/>
                <a:gd name="connsiteX5" fmla="*/ 63185 w 92207"/>
                <a:gd name="connsiteY5" fmla="*/ 134482 h 136523"/>
                <a:gd name="connsiteX6" fmla="*/ 76995 w 92207"/>
                <a:gd name="connsiteY6" fmla="*/ 128279 h 136523"/>
                <a:gd name="connsiteX7" fmla="*/ 81359 w 92207"/>
                <a:gd name="connsiteY7" fmla="*/ 115342 h 136523"/>
                <a:gd name="connsiteX8" fmla="*/ 67113 w 92207"/>
                <a:gd name="connsiteY8" fmla="*/ 124694 h 136523"/>
                <a:gd name="connsiteX9" fmla="*/ 57917 w 92207"/>
                <a:gd name="connsiteY9" fmla="*/ 127749 h 136523"/>
                <a:gd name="connsiteX10" fmla="*/ 50498 w 92207"/>
                <a:gd name="connsiteY10" fmla="*/ 128622 h 136523"/>
                <a:gd name="connsiteX11" fmla="*/ 50030 w 92207"/>
                <a:gd name="connsiteY11" fmla="*/ 128622 h 136523"/>
                <a:gd name="connsiteX12" fmla="*/ 38777 w 92207"/>
                <a:gd name="connsiteY12" fmla="*/ 127000 h 136523"/>
                <a:gd name="connsiteX13" fmla="*/ 12187 w 92207"/>
                <a:gd name="connsiteY13" fmla="*/ 100472 h 136523"/>
                <a:gd name="connsiteX14" fmla="*/ 10285 w 92207"/>
                <a:gd name="connsiteY14" fmla="*/ 58234 h 136523"/>
                <a:gd name="connsiteX15" fmla="*/ 11345 w 92207"/>
                <a:gd name="connsiteY15" fmla="*/ 54399 h 136523"/>
                <a:gd name="connsiteX16" fmla="*/ 17112 w 92207"/>
                <a:gd name="connsiteY16" fmla="*/ 40590 h 136523"/>
                <a:gd name="connsiteX17" fmla="*/ 55517 w 92207"/>
                <a:gd name="connsiteY17" fmla="*/ 8763 h 136523"/>
                <a:gd name="connsiteX18" fmla="*/ 74657 w 92207"/>
                <a:gd name="connsiteY18" fmla="*/ 9511 h 136523"/>
                <a:gd name="connsiteX19" fmla="*/ 92207 w 92207"/>
                <a:gd name="connsiteY19" fmla="*/ 21076 h 136523"/>
                <a:gd name="connsiteX20" fmla="*/ 92145 w 92207"/>
                <a:gd name="connsiteY20" fmla="*/ 9978 h 136523"/>
                <a:gd name="connsiteX21" fmla="*/ 76964 w 92207"/>
                <a:gd name="connsiteY21" fmla="*/ 1936 h 136523"/>
                <a:gd name="connsiteX22" fmla="*/ 53864 w 92207"/>
                <a:gd name="connsiteY22" fmla="*/ 1031 h 136523"/>
                <a:gd name="connsiteX23" fmla="*/ 8508 w 92207"/>
                <a:gd name="connsiteY23" fmla="*/ 40122 h 136523"/>
                <a:gd name="connsiteX24" fmla="*/ 3770 w 92207"/>
                <a:gd name="connsiteY24" fmla="*/ 52155 h 136523"/>
                <a:gd name="connsiteX25" fmla="*/ 2087 w 92207"/>
                <a:gd name="connsiteY25" fmla="*/ 58514 h 136523"/>
                <a:gd name="connsiteX26" fmla="*/ 4767 w 92207"/>
                <a:gd name="connsiteY26" fmla="*/ 103309 h 13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207" h="136523">
                  <a:moveTo>
                    <a:pt x="4767" y="103309"/>
                  </a:moveTo>
                  <a:cubicBezTo>
                    <a:pt x="10940" y="119114"/>
                    <a:pt x="22130" y="130211"/>
                    <a:pt x="36439" y="134576"/>
                  </a:cubicBezTo>
                  <a:cubicBezTo>
                    <a:pt x="40273" y="135729"/>
                    <a:pt x="44107" y="136384"/>
                    <a:pt x="48035" y="136477"/>
                  </a:cubicBezTo>
                  <a:cubicBezTo>
                    <a:pt x="48191" y="136540"/>
                    <a:pt x="48347" y="136540"/>
                    <a:pt x="48565" y="136477"/>
                  </a:cubicBezTo>
                  <a:cubicBezTo>
                    <a:pt x="52181" y="136571"/>
                    <a:pt x="55860" y="136259"/>
                    <a:pt x="59538" y="135479"/>
                  </a:cubicBezTo>
                  <a:cubicBezTo>
                    <a:pt x="60754" y="135199"/>
                    <a:pt x="62032" y="134856"/>
                    <a:pt x="63185" y="134482"/>
                  </a:cubicBezTo>
                  <a:cubicBezTo>
                    <a:pt x="68017" y="133173"/>
                    <a:pt x="72630" y="131053"/>
                    <a:pt x="76995" y="128279"/>
                  </a:cubicBezTo>
                  <a:lnTo>
                    <a:pt x="81359" y="115342"/>
                  </a:lnTo>
                  <a:cubicBezTo>
                    <a:pt x="76995" y="119270"/>
                    <a:pt x="72163" y="122481"/>
                    <a:pt x="67113" y="124694"/>
                  </a:cubicBezTo>
                  <a:cubicBezTo>
                    <a:pt x="64120" y="126066"/>
                    <a:pt x="61065" y="127063"/>
                    <a:pt x="57917" y="127749"/>
                  </a:cubicBezTo>
                  <a:cubicBezTo>
                    <a:pt x="55392" y="128279"/>
                    <a:pt x="52929" y="128590"/>
                    <a:pt x="50498" y="128622"/>
                  </a:cubicBezTo>
                  <a:lnTo>
                    <a:pt x="50030" y="128622"/>
                  </a:lnTo>
                  <a:cubicBezTo>
                    <a:pt x="46196" y="128684"/>
                    <a:pt x="42424" y="128154"/>
                    <a:pt x="38777" y="127000"/>
                  </a:cubicBezTo>
                  <a:cubicBezTo>
                    <a:pt x="26838" y="123322"/>
                    <a:pt x="17393" y="113970"/>
                    <a:pt x="12187" y="100472"/>
                  </a:cubicBezTo>
                  <a:cubicBezTo>
                    <a:pt x="7230" y="87754"/>
                    <a:pt x="6606" y="72916"/>
                    <a:pt x="10285" y="58234"/>
                  </a:cubicBezTo>
                  <a:cubicBezTo>
                    <a:pt x="10597" y="56987"/>
                    <a:pt x="10971" y="55677"/>
                    <a:pt x="11345" y="54399"/>
                  </a:cubicBezTo>
                  <a:cubicBezTo>
                    <a:pt x="12810" y="49505"/>
                    <a:pt x="14774" y="44954"/>
                    <a:pt x="17112" y="40590"/>
                  </a:cubicBezTo>
                  <a:cubicBezTo>
                    <a:pt x="25809" y="24068"/>
                    <a:pt x="39930" y="12035"/>
                    <a:pt x="55517" y="8763"/>
                  </a:cubicBezTo>
                  <a:cubicBezTo>
                    <a:pt x="62063" y="7391"/>
                    <a:pt x="68484" y="7609"/>
                    <a:pt x="74657" y="9511"/>
                  </a:cubicBezTo>
                  <a:cubicBezTo>
                    <a:pt x="81421" y="11599"/>
                    <a:pt x="87406" y="15558"/>
                    <a:pt x="92207" y="21076"/>
                  </a:cubicBezTo>
                  <a:lnTo>
                    <a:pt x="92145" y="9978"/>
                  </a:lnTo>
                  <a:cubicBezTo>
                    <a:pt x="87624" y="6362"/>
                    <a:pt x="82512" y="3681"/>
                    <a:pt x="76964" y="1936"/>
                  </a:cubicBezTo>
                  <a:cubicBezTo>
                    <a:pt x="69544" y="-309"/>
                    <a:pt x="61751" y="-589"/>
                    <a:pt x="53864" y="1031"/>
                  </a:cubicBezTo>
                  <a:cubicBezTo>
                    <a:pt x="35036" y="5053"/>
                    <a:pt x="18172" y="19860"/>
                    <a:pt x="8508" y="40122"/>
                  </a:cubicBezTo>
                  <a:cubicBezTo>
                    <a:pt x="6606" y="43956"/>
                    <a:pt x="5079" y="47946"/>
                    <a:pt x="3770" y="52155"/>
                  </a:cubicBezTo>
                  <a:cubicBezTo>
                    <a:pt x="3146" y="54243"/>
                    <a:pt x="2554" y="56363"/>
                    <a:pt x="2087" y="58514"/>
                  </a:cubicBezTo>
                  <a:cubicBezTo>
                    <a:pt x="-1436" y="74007"/>
                    <a:pt x="-470" y="89687"/>
                    <a:pt x="4767" y="103309"/>
                  </a:cubicBez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6" name="Hình tự do: Hình 1215">
              <a:extLst>
                <a:ext uri="{FF2B5EF4-FFF2-40B4-BE49-F238E27FC236}">
                  <a16:creationId xmlns:a16="http://schemas.microsoft.com/office/drawing/2014/main" id="{F7D0998E-0C3F-676E-28B8-1DA1A70B8DE5}"/>
                </a:ext>
              </a:extLst>
            </p:cNvPr>
            <p:cNvSpPr/>
            <p:nvPr/>
          </p:nvSpPr>
          <p:spPr>
            <a:xfrm>
              <a:off x="11997205" y="5502266"/>
              <a:ext cx="77777" cy="138594"/>
            </a:xfrm>
            <a:custGeom>
              <a:avLst/>
              <a:gdLst>
                <a:gd name="connsiteX0" fmla="*/ 54648 w 77777"/>
                <a:gd name="connsiteY0" fmla="*/ 130707 h 138594"/>
                <a:gd name="connsiteX1" fmla="*/ 53650 w 77777"/>
                <a:gd name="connsiteY1" fmla="*/ 130707 h 138594"/>
                <a:gd name="connsiteX2" fmla="*/ 20950 w 77777"/>
                <a:gd name="connsiteY2" fmla="*/ 112191 h 138594"/>
                <a:gd name="connsiteX3" fmla="*/ 7982 w 77777"/>
                <a:gd name="connsiteY3" fmla="*/ 68050 h 138594"/>
                <a:gd name="connsiteX4" fmla="*/ 8481 w 77777"/>
                <a:gd name="connsiteY4" fmla="*/ 61098 h 138594"/>
                <a:gd name="connsiteX5" fmla="*/ 56019 w 77777"/>
                <a:gd name="connsiteY5" fmla="*/ 7887 h 138594"/>
                <a:gd name="connsiteX6" fmla="*/ 57048 w 77777"/>
                <a:gd name="connsiteY6" fmla="*/ 7887 h 138594"/>
                <a:gd name="connsiteX7" fmla="*/ 77778 w 77777"/>
                <a:gd name="connsiteY7" fmla="*/ 14807 h 138594"/>
                <a:gd name="connsiteX8" fmla="*/ 76687 w 77777"/>
                <a:gd name="connsiteY8" fmla="*/ 4988 h 138594"/>
                <a:gd name="connsiteX9" fmla="*/ 57235 w 77777"/>
                <a:gd name="connsiteY9" fmla="*/ 0 h 138594"/>
                <a:gd name="connsiteX10" fmla="*/ 56050 w 77777"/>
                <a:gd name="connsiteY10" fmla="*/ 0 h 138594"/>
                <a:gd name="connsiteX11" fmla="*/ 407 w 77777"/>
                <a:gd name="connsiteY11" fmla="*/ 61878 h 138594"/>
                <a:gd name="connsiteX12" fmla="*/ 33 w 77777"/>
                <a:gd name="connsiteY12" fmla="*/ 67769 h 138594"/>
                <a:gd name="connsiteX13" fmla="*/ 14591 w 77777"/>
                <a:gd name="connsiteY13" fmla="*/ 116867 h 138594"/>
                <a:gd name="connsiteX14" fmla="*/ 53463 w 77777"/>
                <a:gd name="connsiteY14" fmla="*/ 138594 h 138594"/>
                <a:gd name="connsiteX15" fmla="*/ 54648 w 77777"/>
                <a:gd name="connsiteY15" fmla="*/ 138594 h 138594"/>
                <a:gd name="connsiteX16" fmla="*/ 64530 w 77777"/>
                <a:gd name="connsiteY16" fmla="*/ 137503 h 138594"/>
                <a:gd name="connsiteX17" fmla="*/ 73102 w 77777"/>
                <a:gd name="connsiteY17" fmla="*/ 134729 h 138594"/>
                <a:gd name="connsiteX18" fmla="*/ 74193 w 77777"/>
                <a:gd name="connsiteY18" fmla="*/ 125221 h 138594"/>
                <a:gd name="connsiteX19" fmla="*/ 65745 w 77777"/>
                <a:gd name="connsiteY19" fmla="*/ 128993 h 138594"/>
                <a:gd name="connsiteX20" fmla="*/ 54648 w 77777"/>
                <a:gd name="connsiteY20" fmla="*/ 130707 h 13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7777" h="138594">
                  <a:moveTo>
                    <a:pt x="54648" y="130707"/>
                  </a:moveTo>
                  <a:lnTo>
                    <a:pt x="53650" y="130707"/>
                  </a:lnTo>
                  <a:cubicBezTo>
                    <a:pt x="41181" y="130333"/>
                    <a:pt x="29585" y="123787"/>
                    <a:pt x="20950" y="112191"/>
                  </a:cubicBezTo>
                  <a:cubicBezTo>
                    <a:pt x="12128" y="100283"/>
                    <a:pt x="7483" y="84603"/>
                    <a:pt x="7982" y="68050"/>
                  </a:cubicBezTo>
                  <a:cubicBezTo>
                    <a:pt x="8045" y="65712"/>
                    <a:pt x="8231" y="63374"/>
                    <a:pt x="8481" y="61098"/>
                  </a:cubicBezTo>
                  <a:cubicBezTo>
                    <a:pt x="11941" y="31173"/>
                    <a:pt x="32235" y="7887"/>
                    <a:pt x="56019" y="7887"/>
                  </a:cubicBezTo>
                  <a:lnTo>
                    <a:pt x="57048" y="7887"/>
                  </a:lnTo>
                  <a:cubicBezTo>
                    <a:pt x="64405" y="8136"/>
                    <a:pt x="71481" y="10474"/>
                    <a:pt x="77778" y="14807"/>
                  </a:cubicBezTo>
                  <a:lnTo>
                    <a:pt x="76687" y="4988"/>
                  </a:lnTo>
                  <a:cubicBezTo>
                    <a:pt x="70577" y="1839"/>
                    <a:pt x="64031" y="187"/>
                    <a:pt x="57235" y="0"/>
                  </a:cubicBezTo>
                  <a:lnTo>
                    <a:pt x="56050" y="0"/>
                  </a:lnTo>
                  <a:cubicBezTo>
                    <a:pt x="27247" y="0"/>
                    <a:pt x="3712" y="26715"/>
                    <a:pt x="407" y="61878"/>
                  </a:cubicBezTo>
                  <a:cubicBezTo>
                    <a:pt x="220" y="63811"/>
                    <a:pt x="95" y="65774"/>
                    <a:pt x="33" y="67769"/>
                  </a:cubicBezTo>
                  <a:cubicBezTo>
                    <a:pt x="-466" y="86099"/>
                    <a:pt x="4709" y="103556"/>
                    <a:pt x="14591" y="116867"/>
                  </a:cubicBezTo>
                  <a:cubicBezTo>
                    <a:pt x="24753" y="130458"/>
                    <a:pt x="38531" y="138220"/>
                    <a:pt x="53463" y="138594"/>
                  </a:cubicBezTo>
                  <a:lnTo>
                    <a:pt x="54648" y="138594"/>
                  </a:lnTo>
                  <a:cubicBezTo>
                    <a:pt x="58045" y="138594"/>
                    <a:pt x="61319" y="138220"/>
                    <a:pt x="64530" y="137503"/>
                  </a:cubicBezTo>
                  <a:cubicBezTo>
                    <a:pt x="67491" y="136880"/>
                    <a:pt x="70328" y="135944"/>
                    <a:pt x="73102" y="134729"/>
                  </a:cubicBezTo>
                  <a:lnTo>
                    <a:pt x="74193" y="125221"/>
                  </a:lnTo>
                  <a:cubicBezTo>
                    <a:pt x="71481" y="126811"/>
                    <a:pt x="68707" y="128058"/>
                    <a:pt x="65745" y="128993"/>
                  </a:cubicBezTo>
                  <a:cubicBezTo>
                    <a:pt x="62223" y="130146"/>
                    <a:pt x="58482" y="130707"/>
                    <a:pt x="54648" y="130707"/>
                  </a:cubicBez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7" name="Hình tự do: Hình 1216">
              <a:extLst>
                <a:ext uri="{FF2B5EF4-FFF2-40B4-BE49-F238E27FC236}">
                  <a16:creationId xmlns:a16="http://schemas.microsoft.com/office/drawing/2014/main" id="{BE63B698-8540-487B-F063-B6D8C9CA75B9}"/>
                </a:ext>
              </a:extLst>
            </p:cNvPr>
            <p:cNvSpPr/>
            <p:nvPr/>
          </p:nvSpPr>
          <p:spPr>
            <a:xfrm>
              <a:off x="12358342" y="4565557"/>
              <a:ext cx="203108" cy="137752"/>
            </a:xfrm>
            <a:custGeom>
              <a:avLst/>
              <a:gdLst>
                <a:gd name="connsiteX0" fmla="*/ 193988 w 203108"/>
                <a:gd name="connsiteY0" fmla="*/ 65026 h 137752"/>
                <a:gd name="connsiteX1" fmla="*/ 202155 w 203108"/>
                <a:gd name="connsiteY1" fmla="*/ 51715 h 137752"/>
                <a:gd name="connsiteX2" fmla="*/ 182735 w 203108"/>
                <a:gd name="connsiteY2" fmla="*/ 44608 h 137752"/>
                <a:gd name="connsiteX3" fmla="*/ 169705 w 203108"/>
                <a:gd name="connsiteY3" fmla="*/ 34290 h 137752"/>
                <a:gd name="connsiteX4" fmla="*/ 91336 w 203108"/>
                <a:gd name="connsiteY4" fmla="*/ 39808 h 137752"/>
                <a:gd name="connsiteX5" fmla="*/ 110726 w 203108"/>
                <a:gd name="connsiteY5" fmla="*/ 19919 h 137752"/>
                <a:gd name="connsiteX6" fmla="*/ 121543 w 203108"/>
                <a:gd name="connsiteY6" fmla="*/ 0 h 137752"/>
                <a:gd name="connsiteX7" fmla="*/ 62096 w 203108"/>
                <a:gd name="connsiteY7" fmla="*/ 31360 h 137752"/>
                <a:gd name="connsiteX8" fmla="*/ 3242 w 203108"/>
                <a:gd name="connsiteY8" fmla="*/ 92365 h 137752"/>
                <a:gd name="connsiteX9" fmla="*/ 0 w 203108"/>
                <a:gd name="connsiteY9" fmla="*/ 96261 h 137752"/>
                <a:gd name="connsiteX10" fmla="*/ 40525 w 203108"/>
                <a:gd name="connsiteY10" fmla="*/ 137752 h 137752"/>
                <a:gd name="connsiteX11" fmla="*/ 47663 w 203108"/>
                <a:gd name="connsiteY11" fmla="*/ 133482 h 137752"/>
                <a:gd name="connsiteX12" fmla="*/ 47694 w 203108"/>
                <a:gd name="connsiteY12" fmla="*/ 133513 h 137752"/>
                <a:gd name="connsiteX13" fmla="*/ 87190 w 203108"/>
                <a:gd name="connsiteY13" fmla="*/ 118332 h 137752"/>
                <a:gd name="connsiteX14" fmla="*/ 174973 w 203108"/>
                <a:gd name="connsiteY14" fmla="*/ 101156 h 137752"/>
                <a:gd name="connsiteX15" fmla="*/ 180521 w 203108"/>
                <a:gd name="connsiteY15" fmla="*/ 88562 h 137752"/>
                <a:gd name="connsiteX16" fmla="*/ 193552 w 203108"/>
                <a:gd name="connsiteY16" fmla="*/ 81174 h 137752"/>
                <a:gd name="connsiteX17" fmla="*/ 193988 w 203108"/>
                <a:gd name="connsiteY17" fmla="*/ 65026 h 13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3108" h="137752">
                  <a:moveTo>
                    <a:pt x="193988" y="65026"/>
                  </a:moveTo>
                  <a:cubicBezTo>
                    <a:pt x="193988" y="65026"/>
                    <a:pt x="206613" y="60319"/>
                    <a:pt x="202155" y="51715"/>
                  </a:cubicBezTo>
                  <a:cubicBezTo>
                    <a:pt x="198072" y="43798"/>
                    <a:pt x="182735" y="44608"/>
                    <a:pt x="182735" y="44608"/>
                  </a:cubicBezTo>
                  <a:cubicBezTo>
                    <a:pt x="182735" y="44608"/>
                    <a:pt x="181675" y="36472"/>
                    <a:pt x="169705" y="34290"/>
                  </a:cubicBezTo>
                  <a:cubicBezTo>
                    <a:pt x="156924" y="31921"/>
                    <a:pt x="99940" y="46167"/>
                    <a:pt x="91336" y="39808"/>
                  </a:cubicBezTo>
                  <a:cubicBezTo>
                    <a:pt x="82764" y="33417"/>
                    <a:pt x="103494" y="26871"/>
                    <a:pt x="110726" y="19919"/>
                  </a:cubicBezTo>
                  <a:cubicBezTo>
                    <a:pt x="117958" y="12937"/>
                    <a:pt x="121543" y="0"/>
                    <a:pt x="121543" y="0"/>
                  </a:cubicBezTo>
                  <a:cubicBezTo>
                    <a:pt x="121543" y="0"/>
                    <a:pt x="85445" y="13654"/>
                    <a:pt x="62096" y="31360"/>
                  </a:cubicBezTo>
                  <a:cubicBezTo>
                    <a:pt x="42800" y="46011"/>
                    <a:pt x="13030" y="80737"/>
                    <a:pt x="3242" y="92365"/>
                  </a:cubicBezTo>
                  <a:cubicBezTo>
                    <a:pt x="1185" y="94859"/>
                    <a:pt x="0" y="96261"/>
                    <a:pt x="0" y="96261"/>
                  </a:cubicBezTo>
                  <a:lnTo>
                    <a:pt x="40525" y="137752"/>
                  </a:lnTo>
                  <a:cubicBezTo>
                    <a:pt x="40525" y="137752"/>
                    <a:pt x="43299" y="135975"/>
                    <a:pt x="47663" y="133482"/>
                  </a:cubicBezTo>
                  <a:lnTo>
                    <a:pt x="47694" y="133513"/>
                  </a:lnTo>
                  <a:cubicBezTo>
                    <a:pt x="57233" y="128058"/>
                    <a:pt x="74440" y="119298"/>
                    <a:pt x="87190" y="118332"/>
                  </a:cubicBezTo>
                  <a:cubicBezTo>
                    <a:pt x="105707" y="116898"/>
                    <a:pt x="170328" y="105520"/>
                    <a:pt x="174973" y="101156"/>
                  </a:cubicBezTo>
                  <a:cubicBezTo>
                    <a:pt x="179648" y="96823"/>
                    <a:pt x="180521" y="88562"/>
                    <a:pt x="180521" y="88562"/>
                  </a:cubicBezTo>
                  <a:cubicBezTo>
                    <a:pt x="180521" y="88562"/>
                    <a:pt x="189624" y="86099"/>
                    <a:pt x="193552" y="81174"/>
                  </a:cubicBezTo>
                  <a:cubicBezTo>
                    <a:pt x="197324" y="76436"/>
                    <a:pt x="193988" y="65026"/>
                    <a:pt x="193988" y="65026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18" name="Đồ họa 3">
              <a:extLst>
                <a:ext uri="{FF2B5EF4-FFF2-40B4-BE49-F238E27FC236}">
                  <a16:creationId xmlns:a16="http://schemas.microsoft.com/office/drawing/2014/main" id="{7D541D5D-A153-A314-33F4-FC44B39722F1}"/>
                </a:ext>
              </a:extLst>
            </p:cNvPr>
            <p:cNvGrpSpPr/>
            <p:nvPr/>
          </p:nvGrpSpPr>
          <p:grpSpPr>
            <a:xfrm>
              <a:off x="11536660" y="5200172"/>
              <a:ext cx="603909" cy="435202"/>
              <a:chOff x="11536660" y="5200172"/>
              <a:chExt cx="603909" cy="435202"/>
            </a:xfrm>
          </p:grpSpPr>
          <p:sp>
            <p:nvSpPr>
              <p:cNvPr id="1227" name="Hình tự do: Hình 1226">
                <a:extLst>
                  <a:ext uri="{FF2B5EF4-FFF2-40B4-BE49-F238E27FC236}">
                    <a16:creationId xmlns:a16="http://schemas.microsoft.com/office/drawing/2014/main" id="{BF694BCD-BB09-8318-7433-8E4061DFA62B}"/>
                  </a:ext>
                </a:extLst>
              </p:cNvPr>
              <p:cNvSpPr/>
              <p:nvPr/>
            </p:nvSpPr>
            <p:spPr>
              <a:xfrm>
                <a:off x="11713285" y="5200172"/>
                <a:ext cx="250660" cy="142459"/>
              </a:xfrm>
              <a:custGeom>
                <a:avLst/>
                <a:gdLst>
                  <a:gd name="connsiteX0" fmla="*/ 0 w 250660"/>
                  <a:gd name="connsiteY0" fmla="*/ 53897 h 142459"/>
                  <a:gd name="connsiteX1" fmla="*/ 45731 w 250660"/>
                  <a:gd name="connsiteY1" fmla="*/ 0 h 142459"/>
                  <a:gd name="connsiteX2" fmla="*/ 204929 w 250660"/>
                  <a:gd name="connsiteY2" fmla="*/ 0 h 142459"/>
                  <a:gd name="connsiteX3" fmla="*/ 250660 w 250660"/>
                  <a:gd name="connsiteY3" fmla="*/ 53897 h 142459"/>
                  <a:gd name="connsiteX4" fmla="*/ 250660 w 250660"/>
                  <a:gd name="connsiteY4" fmla="*/ 142459 h 142459"/>
                  <a:gd name="connsiteX5" fmla="*/ 0 w 250660"/>
                  <a:gd name="connsiteY5" fmla="*/ 142459 h 142459"/>
                  <a:gd name="connsiteX6" fmla="*/ 0 w 250660"/>
                  <a:gd name="connsiteY6" fmla="*/ 53897 h 142459"/>
                  <a:gd name="connsiteX7" fmla="*/ 223758 w 250660"/>
                  <a:gd name="connsiteY7" fmla="*/ 53897 h 142459"/>
                  <a:gd name="connsiteX8" fmla="*/ 204929 w 250660"/>
                  <a:gd name="connsiteY8" fmla="*/ 31702 h 142459"/>
                  <a:gd name="connsiteX9" fmla="*/ 45731 w 250660"/>
                  <a:gd name="connsiteY9" fmla="*/ 31702 h 142459"/>
                  <a:gd name="connsiteX10" fmla="*/ 26902 w 250660"/>
                  <a:gd name="connsiteY10" fmla="*/ 53897 h 142459"/>
                  <a:gd name="connsiteX11" fmla="*/ 26902 w 250660"/>
                  <a:gd name="connsiteY11" fmla="*/ 110756 h 142459"/>
                  <a:gd name="connsiteX12" fmla="*/ 223758 w 250660"/>
                  <a:gd name="connsiteY12" fmla="*/ 110756 h 142459"/>
                  <a:gd name="connsiteX13" fmla="*/ 223758 w 250660"/>
                  <a:gd name="connsiteY13" fmla="*/ 53897 h 142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0660" h="142459">
                    <a:moveTo>
                      <a:pt x="0" y="53897"/>
                    </a:moveTo>
                    <a:cubicBezTo>
                      <a:pt x="0" y="24190"/>
                      <a:pt x="20512" y="0"/>
                      <a:pt x="45731" y="0"/>
                    </a:cubicBezTo>
                    <a:lnTo>
                      <a:pt x="204929" y="0"/>
                    </a:lnTo>
                    <a:cubicBezTo>
                      <a:pt x="230148" y="0"/>
                      <a:pt x="250660" y="24190"/>
                      <a:pt x="250660" y="53897"/>
                    </a:cubicBezTo>
                    <a:lnTo>
                      <a:pt x="250660" y="142459"/>
                    </a:lnTo>
                    <a:lnTo>
                      <a:pt x="0" y="142459"/>
                    </a:lnTo>
                    <a:lnTo>
                      <a:pt x="0" y="53897"/>
                    </a:lnTo>
                    <a:close/>
                    <a:moveTo>
                      <a:pt x="223758" y="53897"/>
                    </a:moveTo>
                    <a:cubicBezTo>
                      <a:pt x="223758" y="41678"/>
                      <a:pt x="215310" y="31702"/>
                      <a:pt x="204929" y="31702"/>
                    </a:cubicBezTo>
                    <a:lnTo>
                      <a:pt x="45731" y="31702"/>
                    </a:lnTo>
                    <a:cubicBezTo>
                      <a:pt x="35350" y="31702"/>
                      <a:pt x="26902" y="41678"/>
                      <a:pt x="26902" y="53897"/>
                    </a:cubicBezTo>
                    <a:lnTo>
                      <a:pt x="26902" y="110756"/>
                    </a:lnTo>
                    <a:lnTo>
                      <a:pt x="223758" y="110756"/>
                    </a:lnTo>
                    <a:lnTo>
                      <a:pt x="223758" y="53897"/>
                    </a:lnTo>
                    <a:close/>
                  </a:path>
                </a:pathLst>
              </a:custGeom>
              <a:solidFill>
                <a:srgbClr val="2D8FBA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8" name="Hình tự do: Hình 1227">
                <a:extLst>
                  <a:ext uri="{FF2B5EF4-FFF2-40B4-BE49-F238E27FC236}">
                    <a16:creationId xmlns:a16="http://schemas.microsoft.com/office/drawing/2014/main" id="{990A0A36-093B-7C63-62AA-7573086BD7ED}"/>
                  </a:ext>
                </a:extLst>
              </p:cNvPr>
              <p:cNvSpPr/>
              <p:nvPr/>
            </p:nvSpPr>
            <p:spPr>
              <a:xfrm>
                <a:off x="11551717" y="5284088"/>
                <a:ext cx="573796" cy="351285"/>
              </a:xfrm>
              <a:custGeom>
                <a:avLst/>
                <a:gdLst>
                  <a:gd name="connsiteX0" fmla="*/ 25405 w 573796"/>
                  <a:gd name="connsiteY0" fmla="*/ 351286 h 351285"/>
                  <a:gd name="connsiteX1" fmla="*/ 548390 w 573796"/>
                  <a:gd name="connsiteY1" fmla="*/ 351286 h 351285"/>
                  <a:gd name="connsiteX2" fmla="*/ 573796 w 573796"/>
                  <a:gd name="connsiteY2" fmla="*/ 325880 h 351285"/>
                  <a:gd name="connsiteX3" fmla="*/ 573796 w 573796"/>
                  <a:gd name="connsiteY3" fmla="*/ 25406 h 351285"/>
                  <a:gd name="connsiteX4" fmla="*/ 548390 w 573796"/>
                  <a:gd name="connsiteY4" fmla="*/ 0 h 351285"/>
                  <a:gd name="connsiteX5" fmla="*/ 25405 w 573796"/>
                  <a:gd name="connsiteY5" fmla="*/ 0 h 351285"/>
                  <a:gd name="connsiteX6" fmla="*/ 0 w 573796"/>
                  <a:gd name="connsiteY6" fmla="*/ 25406 h 351285"/>
                  <a:gd name="connsiteX7" fmla="*/ 0 w 573796"/>
                  <a:gd name="connsiteY7" fmla="*/ 325880 h 351285"/>
                  <a:gd name="connsiteX8" fmla="*/ 25405 w 573796"/>
                  <a:gd name="connsiteY8" fmla="*/ 351286 h 351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3796" h="351285">
                    <a:moveTo>
                      <a:pt x="25405" y="351286"/>
                    </a:moveTo>
                    <a:lnTo>
                      <a:pt x="548390" y="351286"/>
                    </a:lnTo>
                    <a:cubicBezTo>
                      <a:pt x="562418" y="351286"/>
                      <a:pt x="573796" y="339908"/>
                      <a:pt x="573796" y="325880"/>
                    </a:cubicBezTo>
                    <a:lnTo>
                      <a:pt x="573796" y="25406"/>
                    </a:lnTo>
                    <a:cubicBezTo>
                      <a:pt x="573796" y="11378"/>
                      <a:pt x="562418" y="0"/>
                      <a:pt x="548390" y="0"/>
                    </a:cubicBezTo>
                    <a:lnTo>
                      <a:pt x="25405" y="0"/>
                    </a:lnTo>
                    <a:cubicBezTo>
                      <a:pt x="11378" y="0"/>
                      <a:pt x="0" y="11378"/>
                      <a:pt x="0" y="25406"/>
                    </a:cubicBezTo>
                    <a:lnTo>
                      <a:pt x="0" y="325880"/>
                    </a:lnTo>
                    <a:cubicBezTo>
                      <a:pt x="0" y="339908"/>
                      <a:pt x="11378" y="351286"/>
                      <a:pt x="25405" y="351286"/>
                    </a:cubicBez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9" name="Hình tự do: Hình 1228">
                <a:extLst>
                  <a:ext uri="{FF2B5EF4-FFF2-40B4-BE49-F238E27FC236}">
                    <a16:creationId xmlns:a16="http://schemas.microsoft.com/office/drawing/2014/main" id="{BF374E42-46FF-6514-A28F-48BEFEBB0303}"/>
                  </a:ext>
                </a:extLst>
              </p:cNvPr>
              <p:cNvSpPr/>
              <p:nvPr/>
            </p:nvSpPr>
            <p:spPr>
              <a:xfrm>
                <a:off x="11536660" y="5368006"/>
                <a:ext cx="603909" cy="61721"/>
              </a:xfrm>
              <a:custGeom>
                <a:avLst/>
                <a:gdLst>
                  <a:gd name="connsiteX0" fmla="*/ 19046 w 603909"/>
                  <a:gd name="connsiteY0" fmla="*/ 61722 h 61721"/>
                  <a:gd name="connsiteX1" fmla="*/ 584863 w 603909"/>
                  <a:gd name="connsiteY1" fmla="*/ 61722 h 61721"/>
                  <a:gd name="connsiteX2" fmla="*/ 603909 w 603909"/>
                  <a:gd name="connsiteY2" fmla="*/ 42644 h 61721"/>
                  <a:gd name="connsiteX3" fmla="*/ 603909 w 603909"/>
                  <a:gd name="connsiteY3" fmla="*/ 19046 h 61721"/>
                  <a:gd name="connsiteX4" fmla="*/ 584863 w 603909"/>
                  <a:gd name="connsiteY4" fmla="*/ 0 h 61721"/>
                  <a:gd name="connsiteX5" fmla="*/ 19046 w 603909"/>
                  <a:gd name="connsiteY5" fmla="*/ 0 h 61721"/>
                  <a:gd name="connsiteX6" fmla="*/ 0 w 603909"/>
                  <a:gd name="connsiteY6" fmla="*/ 19046 h 61721"/>
                  <a:gd name="connsiteX7" fmla="*/ 0 w 603909"/>
                  <a:gd name="connsiteY7" fmla="*/ 42644 h 61721"/>
                  <a:gd name="connsiteX8" fmla="*/ 19046 w 603909"/>
                  <a:gd name="connsiteY8" fmla="*/ 61722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3909" h="61721">
                    <a:moveTo>
                      <a:pt x="19046" y="61722"/>
                    </a:moveTo>
                    <a:lnTo>
                      <a:pt x="584863" y="61722"/>
                    </a:lnTo>
                    <a:cubicBezTo>
                      <a:pt x="595368" y="61722"/>
                      <a:pt x="603909" y="53180"/>
                      <a:pt x="603909" y="42644"/>
                    </a:cubicBezTo>
                    <a:lnTo>
                      <a:pt x="603909" y="19046"/>
                    </a:lnTo>
                    <a:cubicBezTo>
                      <a:pt x="603909" y="8541"/>
                      <a:pt x="595368" y="0"/>
                      <a:pt x="584863" y="0"/>
                    </a:cubicBezTo>
                    <a:lnTo>
                      <a:pt x="19046" y="0"/>
                    </a:lnTo>
                    <a:cubicBezTo>
                      <a:pt x="8541" y="0"/>
                      <a:pt x="0" y="8541"/>
                      <a:pt x="0" y="19046"/>
                    </a:cubicBezTo>
                    <a:lnTo>
                      <a:pt x="0" y="42644"/>
                    </a:lnTo>
                    <a:cubicBezTo>
                      <a:pt x="0" y="53180"/>
                      <a:pt x="8541" y="61722"/>
                      <a:pt x="19046" y="61722"/>
                    </a:cubicBezTo>
                    <a:close/>
                  </a:path>
                </a:pathLst>
              </a:custGeom>
              <a:solidFill>
                <a:srgbClr val="40A3D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0" name="Hình tự do: Hình 1229">
                <a:extLst>
                  <a:ext uri="{FF2B5EF4-FFF2-40B4-BE49-F238E27FC236}">
                    <a16:creationId xmlns:a16="http://schemas.microsoft.com/office/drawing/2014/main" id="{B484AF41-70FA-7CD6-C0AC-B6B5EFF6F31E}"/>
                  </a:ext>
                </a:extLst>
              </p:cNvPr>
              <p:cNvSpPr/>
              <p:nvPr/>
            </p:nvSpPr>
            <p:spPr>
              <a:xfrm>
                <a:off x="11536661" y="5395063"/>
                <a:ext cx="603906" cy="7603"/>
              </a:xfrm>
              <a:custGeom>
                <a:avLst/>
                <a:gdLst>
                  <a:gd name="connsiteX0" fmla="*/ 0 w 603906"/>
                  <a:gd name="connsiteY0" fmla="*/ 0 h 7603"/>
                  <a:gd name="connsiteX1" fmla="*/ 603906 w 603906"/>
                  <a:gd name="connsiteY1" fmla="*/ 0 h 7603"/>
                  <a:gd name="connsiteX2" fmla="*/ 603906 w 603906"/>
                  <a:gd name="connsiteY2" fmla="*/ 7603 h 7603"/>
                  <a:gd name="connsiteX3" fmla="*/ 0 w 603906"/>
                  <a:gd name="connsiteY3" fmla="*/ 7603 h 7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3906" h="7603">
                    <a:moveTo>
                      <a:pt x="0" y="0"/>
                    </a:moveTo>
                    <a:lnTo>
                      <a:pt x="603906" y="0"/>
                    </a:lnTo>
                    <a:lnTo>
                      <a:pt x="603906" y="7603"/>
                    </a:lnTo>
                    <a:lnTo>
                      <a:pt x="0" y="7603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31" name="Đồ họa 3">
                <a:extLst>
                  <a:ext uri="{FF2B5EF4-FFF2-40B4-BE49-F238E27FC236}">
                    <a16:creationId xmlns:a16="http://schemas.microsoft.com/office/drawing/2014/main" id="{CF04FF16-BAE4-93FE-D225-F387DD2CAC65}"/>
                  </a:ext>
                </a:extLst>
              </p:cNvPr>
              <p:cNvGrpSpPr/>
              <p:nvPr/>
            </p:nvGrpSpPr>
            <p:grpSpPr>
              <a:xfrm>
                <a:off x="11756771" y="5338609"/>
                <a:ext cx="163703" cy="97259"/>
                <a:chOff x="11756771" y="5338609"/>
                <a:chExt cx="163703" cy="97259"/>
              </a:xfrm>
            </p:grpSpPr>
            <p:sp>
              <p:nvSpPr>
                <p:cNvPr id="1238" name="Hình tự do: Hình 1237">
                  <a:extLst>
                    <a:ext uri="{FF2B5EF4-FFF2-40B4-BE49-F238E27FC236}">
                      <a16:creationId xmlns:a16="http://schemas.microsoft.com/office/drawing/2014/main" id="{AA531BE9-A331-8683-374E-69B881733253}"/>
                    </a:ext>
                  </a:extLst>
                </p:cNvPr>
                <p:cNvSpPr/>
                <p:nvPr/>
              </p:nvSpPr>
              <p:spPr>
                <a:xfrm>
                  <a:off x="11756771" y="5338609"/>
                  <a:ext cx="163688" cy="97259"/>
                </a:xfrm>
                <a:custGeom>
                  <a:avLst/>
                  <a:gdLst>
                    <a:gd name="connsiteX0" fmla="*/ 0 w 163688"/>
                    <a:gd name="connsiteY0" fmla="*/ 0 h 97259"/>
                    <a:gd name="connsiteX1" fmla="*/ 0 w 163688"/>
                    <a:gd name="connsiteY1" fmla="*/ 97259 h 97259"/>
                    <a:gd name="connsiteX2" fmla="*/ 163688 w 163688"/>
                    <a:gd name="connsiteY2" fmla="*/ 97259 h 97259"/>
                    <a:gd name="connsiteX3" fmla="*/ 163688 w 163688"/>
                    <a:gd name="connsiteY3" fmla="*/ 0 h 97259"/>
                    <a:gd name="connsiteX4" fmla="*/ 94984 w 163688"/>
                    <a:gd name="connsiteY4" fmla="*/ 0 h 97259"/>
                    <a:gd name="connsiteX5" fmla="*/ 94984 w 163688"/>
                    <a:gd name="connsiteY5" fmla="*/ 10162 h 97259"/>
                    <a:gd name="connsiteX6" fmla="*/ 81828 w 163688"/>
                    <a:gd name="connsiteY6" fmla="*/ 23255 h 97259"/>
                    <a:gd name="connsiteX7" fmla="*/ 68705 w 163688"/>
                    <a:gd name="connsiteY7" fmla="*/ 10162 h 97259"/>
                    <a:gd name="connsiteX8" fmla="*/ 68705 w 163688"/>
                    <a:gd name="connsiteY8" fmla="*/ 0 h 97259"/>
                    <a:gd name="connsiteX9" fmla="*/ 0 w 163688"/>
                    <a:gd name="connsiteY9" fmla="*/ 0 h 9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3688" h="97259">
                      <a:moveTo>
                        <a:pt x="0" y="0"/>
                      </a:moveTo>
                      <a:lnTo>
                        <a:pt x="0" y="97259"/>
                      </a:lnTo>
                      <a:lnTo>
                        <a:pt x="163688" y="97259"/>
                      </a:lnTo>
                      <a:lnTo>
                        <a:pt x="163688" y="0"/>
                      </a:lnTo>
                      <a:lnTo>
                        <a:pt x="94984" y="0"/>
                      </a:lnTo>
                      <a:lnTo>
                        <a:pt x="94984" y="10162"/>
                      </a:lnTo>
                      <a:cubicBezTo>
                        <a:pt x="94984" y="17395"/>
                        <a:pt x="89123" y="23255"/>
                        <a:pt x="81828" y="23255"/>
                      </a:cubicBezTo>
                      <a:cubicBezTo>
                        <a:pt x="74597" y="23255"/>
                        <a:pt x="68705" y="17395"/>
                        <a:pt x="68705" y="10162"/>
                      </a:cubicBezTo>
                      <a:lnTo>
                        <a:pt x="6870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9" name="Hình tự do: Hình 1238">
                  <a:extLst>
                    <a:ext uri="{FF2B5EF4-FFF2-40B4-BE49-F238E27FC236}">
                      <a16:creationId xmlns:a16="http://schemas.microsoft.com/office/drawing/2014/main" id="{AF4F2C95-1AA3-5B4C-A4F2-9CBB6C636CFC}"/>
                    </a:ext>
                  </a:extLst>
                </p:cNvPr>
                <p:cNvSpPr/>
                <p:nvPr/>
              </p:nvSpPr>
              <p:spPr>
                <a:xfrm>
                  <a:off x="11756771" y="5380038"/>
                  <a:ext cx="163703" cy="14367"/>
                </a:xfrm>
                <a:custGeom>
                  <a:avLst/>
                  <a:gdLst>
                    <a:gd name="connsiteX0" fmla="*/ 0 w 163703"/>
                    <a:gd name="connsiteY0" fmla="*/ 0 h 14367"/>
                    <a:gd name="connsiteX1" fmla="*/ 163704 w 163703"/>
                    <a:gd name="connsiteY1" fmla="*/ 0 h 14367"/>
                    <a:gd name="connsiteX2" fmla="*/ 163704 w 163703"/>
                    <a:gd name="connsiteY2" fmla="*/ 14368 h 14367"/>
                    <a:gd name="connsiteX3" fmla="*/ 0 w 163703"/>
                    <a:gd name="connsiteY3" fmla="*/ 14368 h 14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03" h="14367">
                      <a:moveTo>
                        <a:pt x="0" y="0"/>
                      </a:moveTo>
                      <a:lnTo>
                        <a:pt x="163704" y="0"/>
                      </a:lnTo>
                      <a:lnTo>
                        <a:pt x="163704" y="14368"/>
                      </a:lnTo>
                      <a:lnTo>
                        <a:pt x="0" y="14368"/>
                      </a:ln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32" name="Đồ họa 3">
                <a:extLst>
                  <a:ext uri="{FF2B5EF4-FFF2-40B4-BE49-F238E27FC236}">
                    <a16:creationId xmlns:a16="http://schemas.microsoft.com/office/drawing/2014/main" id="{921C893C-229D-776B-051A-D36835EDB93A}"/>
                  </a:ext>
                </a:extLst>
              </p:cNvPr>
              <p:cNvGrpSpPr/>
              <p:nvPr/>
            </p:nvGrpSpPr>
            <p:grpSpPr>
              <a:xfrm>
                <a:off x="11604212" y="5451486"/>
                <a:ext cx="468837" cy="161692"/>
                <a:chOff x="11604212" y="5451486"/>
                <a:chExt cx="468837" cy="161692"/>
              </a:xfrm>
              <a:solidFill>
                <a:srgbClr val="40A3DB"/>
              </a:solidFill>
            </p:grpSpPr>
            <p:sp>
              <p:nvSpPr>
                <p:cNvPr id="1233" name="Hình tự do: Hình 1232">
                  <a:extLst>
                    <a:ext uri="{FF2B5EF4-FFF2-40B4-BE49-F238E27FC236}">
                      <a16:creationId xmlns:a16="http://schemas.microsoft.com/office/drawing/2014/main" id="{AB91CD93-139C-FADB-642D-662D292727CE}"/>
                    </a:ext>
                  </a:extLst>
                </p:cNvPr>
                <p:cNvSpPr/>
                <p:nvPr/>
              </p:nvSpPr>
              <p:spPr>
                <a:xfrm>
                  <a:off x="12016409" y="5451486"/>
                  <a:ext cx="56640" cy="161692"/>
                </a:xfrm>
                <a:custGeom>
                  <a:avLst/>
                  <a:gdLst>
                    <a:gd name="connsiteX0" fmla="*/ 15555 w 56640"/>
                    <a:gd name="connsiteY0" fmla="*/ 161693 h 161692"/>
                    <a:gd name="connsiteX1" fmla="*/ 41055 w 56640"/>
                    <a:gd name="connsiteY1" fmla="*/ 161693 h 161692"/>
                    <a:gd name="connsiteX2" fmla="*/ 56641 w 56640"/>
                    <a:gd name="connsiteY2" fmla="*/ 146138 h 161692"/>
                    <a:gd name="connsiteX3" fmla="*/ 56641 w 56640"/>
                    <a:gd name="connsiteY3" fmla="*/ 15555 h 161692"/>
                    <a:gd name="connsiteX4" fmla="*/ 41055 w 56640"/>
                    <a:gd name="connsiteY4" fmla="*/ 0 h 161692"/>
                    <a:gd name="connsiteX5" fmla="*/ 15555 w 56640"/>
                    <a:gd name="connsiteY5" fmla="*/ 0 h 161692"/>
                    <a:gd name="connsiteX6" fmla="*/ 0 w 56640"/>
                    <a:gd name="connsiteY6" fmla="*/ 15555 h 161692"/>
                    <a:gd name="connsiteX7" fmla="*/ 0 w 56640"/>
                    <a:gd name="connsiteY7" fmla="*/ 146138 h 161692"/>
                    <a:gd name="connsiteX8" fmla="*/ 15555 w 56640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40" h="161692">
                      <a:moveTo>
                        <a:pt x="15555" y="161693"/>
                      </a:moveTo>
                      <a:lnTo>
                        <a:pt x="41055" y="161693"/>
                      </a:lnTo>
                      <a:cubicBezTo>
                        <a:pt x="49658" y="161693"/>
                        <a:pt x="56641" y="154741"/>
                        <a:pt x="56641" y="146138"/>
                      </a:cubicBezTo>
                      <a:lnTo>
                        <a:pt x="56641" y="15555"/>
                      </a:lnTo>
                      <a:cubicBezTo>
                        <a:pt x="56641" y="6983"/>
                        <a:pt x="49658" y="0"/>
                        <a:pt x="41055" y="0"/>
                      </a:cubicBezTo>
                      <a:lnTo>
                        <a:pt x="15555" y="0"/>
                      </a:lnTo>
                      <a:cubicBezTo>
                        <a:pt x="6983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83" y="161693"/>
                        <a:pt x="15555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4" name="Hình tự do: Hình 1233">
                  <a:extLst>
                    <a:ext uri="{FF2B5EF4-FFF2-40B4-BE49-F238E27FC236}">
                      <a16:creationId xmlns:a16="http://schemas.microsoft.com/office/drawing/2014/main" id="{BCB367DD-ED1B-D89A-27E6-14EDB55DDF67}"/>
                    </a:ext>
                  </a:extLst>
                </p:cNvPr>
                <p:cNvSpPr/>
                <p:nvPr/>
              </p:nvSpPr>
              <p:spPr>
                <a:xfrm>
                  <a:off x="11913352" y="5451486"/>
                  <a:ext cx="56640" cy="161692"/>
                </a:xfrm>
                <a:custGeom>
                  <a:avLst/>
                  <a:gdLst>
                    <a:gd name="connsiteX0" fmla="*/ 15556 w 56640"/>
                    <a:gd name="connsiteY0" fmla="*/ 161693 h 161692"/>
                    <a:gd name="connsiteX1" fmla="*/ 41055 w 56640"/>
                    <a:gd name="connsiteY1" fmla="*/ 161693 h 161692"/>
                    <a:gd name="connsiteX2" fmla="*/ 56641 w 56640"/>
                    <a:gd name="connsiteY2" fmla="*/ 146138 h 161692"/>
                    <a:gd name="connsiteX3" fmla="*/ 56641 w 56640"/>
                    <a:gd name="connsiteY3" fmla="*/ 15555 h 161692"/>
                    <a:gd name="connsiteX4" fmla="*/ 41055 w 56640"/>
                    <a:gd name="connsiteY4" fmla="*/ 0 h 161692"/>
                    <a:gd name="connsiteX5" fmla="*/ 15556 w 56640"/>
                    <a:gd name="connsiteY5" fmla="*/ 0 h 161692"/>
                    <a:gd name="connsiteX6" fmla="*/ 0 w 56640"/>
                    <a:gd name="connsiteY6" fmla="*/ 15555 h 161692"/>
                    <a:gd name="connsiteX7" fmla="*/ 0 w 56640"/>
                    <a:gd name="connsiteY7" fmla="*/ 146138 h 161692"/>
                    <a:gd name="connsiteX8" fmla="*/ 15556 w 56640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40" h="161692">
                      <a:moveTo>
                        <a:pt x="15556" y="161693"/>
                      </a:moveTo>
                      <a:lnTo>
                        <a:pt x="41055" y="161693"/>
                      </a:lnTo>
                      <a:cubicBezTo>
                        <a:pt x="49658" y="161693"/>
                        <a:pt x="56641" y="154741"/>
                        <a:pt x="56641" y="146138"/>
                      </a:cubicBezTo>
                      <a:lnTo>
                        <a:pt x="56641" y="15555"/>
                      </a:lnTo>
                      <a:cubicBezTo>
                        <a:pt x="56641" y="6983"/>
                        <a:pt x="49658" y="0"/>
                        <a:pt x="41055" y="0"/>
                      </a:cubicBezTo>
                      <a:lnTo>
                        <a:pt x="15556" y="0"/>
                      </a:lnTo>
                      <a:cubicBezTo>
                        <a:pt x="6983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83" y="161693"/>
                        <a:pt x="15556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5" name="Hình tự do: Hình 1234">
                  <a:extLst>
                    <a:ext uri="{FF2B5EF4-FFF2-40B4-BE49-F238E27FC236}">
                      <a16:creationId xmlns:a16="http://schemas.microsoft.com/office/drawing/2014/main" id="{63F6E612-503B-809A-F077-C68D585B091C}"/>
                    </a:ext>
                  </a:extLst>
                </p:cNvPr>
                <p:cNvSpPr/>
                <p:nvPr/>
              </p:nvSpPr>
              <p:spPr>
                <a:xfrm>
                  <a:off x="11810295" y="5451486"/>
                  <a:ext cx="56640" cy="161692"/>
                </a:xfrm>
                <a:custGeom>
                  <a:avLst/>
                  <a:gdLst>
                    <a:gd name="connsiteX0" fmla="*/ 15586 w 56640"/>
                    <a:gd name="connsiteY0" fmla="*/ 161693 h 161692"/>
                    <a:gd name="connsiteX1" fmla="*/ 41085 w 56640"/>
                    <a:gd name="connsiteY1" fmla="*/ 161693 h 161692"/>
                    <a:gd name="connsiteX2" fmla="*/ 56641 w 56640"/>
                    <a:gd name="connsiteY2" fmla="*/ 146138 h 161692"/>
                    <a:gd name="connsiteX3" fmla="*/ 56641 w 56640"/>
                    <a:gd name="connsiteY3" fmla="*/ 15555 h 161692"/>
                    <a:gd name="connsiteX4" fmla="*/ 41085 w 56640"/>
                    <a:gd name="connsiteY4" fmla="*/ 0 h 161692"/>
                    <a:gd name="connsiteX5" fmla="*/ 15586 w 56640"/>
                    <a:gd name="connsiteY5" fmla="*/ 0 h 161692"/>
                    <a:gd name="connsiteX6" fmla="*/ 0 w 56640"/>
                    <a:gd name="connsiteY6" fmla="*/ 15555 h 161692"/>
                    <a:gd name="connsiteX7" fmla="*/ 0 w 56640"/>
                    <a:gd name="connsiteY7" fmla="*/ 146138 h 161692"/>
                    <a:gd name="connsiteX8" fmla="*/ 15586 w 56640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40" h="161692">
                      <a:moveTo>
                        <a:pt x="15586" y="161693"/>
                      </a:moveTo>
                      <a:lnTo>
                        <a:pt x="41085" y="161693"/>
                      </a:lnTo>
                      <a:cubicBezTo>
                        <a:pt x="49658" y="161693"/>
                        <a:pt x="56641" y="154741"/>
                        <a:pt x="56641" y="146138"/>
                      </a:cubicBezTo>
                      <a:lnTo>
                        <a:pt x="56641" y="15555"/>
                      </a:lnTo>
                      <a:cubicBezTo>
                        <a:pt x="56641" y="6983"/>
                        <a:pt x="49658" y="0"/>
                        <a:pt x="41085" y="0"/>
                      </a:cubicBezTo>
                      <a:lnTo>
                        <a:pt x="15586" y="0"/>
                      </a:lnTo>
                      <a:cubicBezTo>
                        <a:pt x="6983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83" y="161693"/>
                        <a:pt x="15586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6" name="Hình tự do: Hình 1235">
                  <a:extLst>
                    <a:ext uri="{FF2B5EF4-FFF2-40B4-BE49-F238E27FC236}">
                      <a16:creationId xmlns:a16="http://schemas.microsoft.com/office/drawing/2014/main" id="{CF46B548-7220-BAE3-B1E5-F853B13BFF9C}"/>
                    </a:ext>
                  </a:extLst>
                </p:cNvPr>
                <p:cNvSpPr/>
                <p:nvPr/>
              </p:nvSpPr>
              <p:spPr>
                <a:xfrm>
                  <a:off x="11707238" y="5451486"/>
                  <a:ext cx="56640" cy="161692"/>
                </a:xfrm>
                <a:custGeom>
                  <a:avLst/>
                  <a:gdLst>
                    <a:gd name="connsiteX0" fmla="*/ 15586 w 56640"/>
                    <a:gd name="connsiteY0" fmla="*/ 161693 h 161692"/>
                    <a:gd name="connsiteX1" fmla="*/ 41086 w 56640"/>
                    <a:gd name="connsiteY1" fmla="*/ 161693 h 161692"/>
                    <a:gd name="connsiteX2" fmla="*/ 56641 w 56640"/>
                    <a:gd name="connsiteY2" fmla="*/ 146138 h 161692"/>
                    <a:gd name="connsiteX3" fmla="*/ 56641 w 56640"/>
                    <a:gd name="connsiteY3" fmla="*/ 15555 h 161692"/>
                    <a:gd name="connsiteX4" fmla="*/ 41086 w 56640"/>
                    <a:gd name="connsiteY4" fmla="*/ 0 h 161692"/>
                    <a:gd name="connsiteX5" fmla="*/ 15586 w 56640"/>
                    <a:gd name="connsiteY5" fmla="*/ 0 h 161692"/>
                    <a:gd name="connsiteX6" fmla="*/ 0 w 56640"/>
                    <a:gd name="connsiteY6" fmla="*/ 15555 h 161692"/>
                    <a:gd name="connsiteX7" fmla="*/ 0 w 56640"/>
                    <a:gd name="connsiteY7" fmla="*/ 146138 h 161692"/>
                    <a:gd name="connsiteX8" fmla="*/ 15586 w 56640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40" h="161692">
                      <a:moveTo>
                        <a:pt x="15586" y="161693"/>
                      </a:moveTo>
                      <a:lnTo>
                        <a:pt x="41086" y="161693"/>
                      </a:lnTo>
                      <a:cubicBezTo>
                        <a:pt x="49658" y="161693"/>
                        <a:pt x="56641" y="154741"/>
                        <a:pt x="56641" y="146138"/>
                      </a:cubicBezTo>
                      <a:lnTo>
                        <a:pt x="56641" y="15555"/>
                      </a:lnTo>
                      <a:cubicBezTo>
                        <a:pt x="56641" y="6983"/>
                        <a:pt x="49658" y="0"/>
                        <a:pt x="41086" y="0"/>
                      </a:cubicBezTo>
                      <a:lnTo>
                        <a:pt x="15586" y="0"/>
                      </a:lnTo>
                      <a:cubicBezTo>
                        <a:pt x="6983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83" y="161693"/>
                        <a:pt x="15586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7" name="Hình tự do: Hình 1236">
                  <a:extLst>
                    <a:ext uri="{FF2B5EF4-FFF2-40B4-BE49-F238E27FC236}">
                      <a16:creationId xmlns:a16="http://schemas.microsoft.com/office/drawing/2014/main" id="{F0DF0914-A511-95CA-DE1D-0351AB76C739}"/>
                    </a:ext>
                  </a:extLst>
                </p:cNvPr>
                <p:cNvSpPr/>
                <p:nvPr/>
              </p:nvSpPr>
              <p:spPr>
                <a:xfrm>
                  <a:off x="11604212" y="5451486"/>
                  <a:ext cx="56609" cy="161692"/>
                </a:xfrm>
                <a:custGeom>
                  <a:avLst/>
                  <a:gdLst>
                    <a:gd name="connsiteX0" fmla="*/ 15555 w 56609"/>
                    <a:gd name="connsiteY0" fmla="*/ 161693 h 161692"/>
                    <a:gd name="connsiteX1" fmla="*/ 41054 w 56609"/>
                    <a:gd name="connsiteY1" fmla="*/ 161693 h 161692"/>
                    <a:gd name="connsiteX2" fmla="*/ 56610 w 56609"/>
                    <a:gd name="connsiteY2" fmla="*/ 146138 h 161692"/>
                    <a:gd name="connsiteX3" fmla="*/ 56610 w 56609"/>
                    <a:gd name="connsiteY3" fmla="*/ 15555 h 161692"/>
                    <a:gd name="connsiteX4" fmla="*/ 41054 w 56609"/>
                    <a:gd name="connsiteY4" fmla="*/ 0 h 161692"/>
                    <a:gd name="connsiteX5" fmla="*/ 15555 w 56609"/>
                    <a:gd name="connsiteY5" fmla="*/ 0 h 161692"/>
                    <a:gd name="connsiteX6" fmla="*/ 0 w 56609"/>
                    <a:gd name="connsiteY6" fmla="*/ 15555 h 161692"/>
                    <a:gd name="connsiteX7" fmla="*/ 0 w 56609"/>
                    <a:gd name="connsiteY7" fmla="*/ 146138 h 161692"/>
                    <a:gd name="connsiteX8" fmla="*/ 15555 w 56609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09" h="161692">
                      <a:moveTo>
                        <a:pt x="15555" y="161693"/>
                      </a:moveTo>
                      <a:lnTo>
                        <a:pt x="41054" y="161693"/>
                      </a:lnTo>
                      <a:cubicBezTo>
                        <a:pt x="49627" y="161693"/>
                        <a:pt x="56610" y="154741"/>
                        <a:pt x="56610" y="146138"/>
                      </a:cubicBezTo>
                      <a:lnTo>
                        <a:pt x="56610" y="15555"/>
                      </a:lnTo>
                      <a:cubicBezTo>
                        <a:pt x="56610" y="6983"/>
                        <a:pt x="49627" y="0"/>
                        <a:pt x="41054" y="0"/>
                      </a:cubicBezTo>
                      <a:lnTo>
                        <a:pt x="15555" y="0"/>
                      </a:lnTo>
                      <a:cubicBezTo>
                        <a:pt x="6951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51" y="161693"/>
                        <a:pt x="15555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19" name="Đồ họa 3">
              <a:extLst>
                <a:ext uri="{FF2B5EF4-FFF2-40B4-BE49-F238E27FC236}">
                  <a16:creationId xmlns:a16="http://schemas.microsoft.com/office/drawing/2014/main" id="{62D79697-D688-D0BF-48CB-FBBBCD3D8C58}"/>
                </a:ext>
              </a:extLst>
            </p:cNvPr>
            <p:cNvGrpSpPr/>
            <p:nvPr/>
          </p:nvGrpSpPr>
          <p:grpSpPr>
            <a:xfrm>
              <a:off x="11567338" y="4856648"/>
              <a:ext cx="342335" cy="398997"/>
              <a:chOff x="11567338" y="4856648"/>
              <a:chExt cx="342335" cy="398997"/>
            </a:xfrm>
            <a:solidFill>
              <a:srgbClr val="F6A49D"/>
            </a:solidFill>
          </p:grpSpPr>
          <p:sp>
            <p:nvSpPr>
              <p:cNvPr id="1223" name="Hình tự do: Hình 1222">
                <a:extLst>
                  <a:ext uri="{FF2B5EF4-FFF2-40B4-BE49-F238E27FC236}">
                    <a16:creationId xmlns:a16="http://schemas.microsoft.com/office/drawing/2014/main" id="{85E3EBED-9C6D-E1B2-9111-E64F9024D384}"/>
                  </a:ext>
                </a:extLst>
              </p:cNvPr>
              <p:cNvSpPr/>
              <p:nvPr/>
            </p:nvSpPr>
            <p:spPr>
              <a:xfrm>
                <a:off x="11567338" y="4856648"/>
                <a:ext cx="244983" cy="315343"/>
              </a:xfrm>
              <a:custGeom>
                <a:avLst/>
                <a:gdLst>
                  <a:gd name="connsiteX0" fmla="*/ 200968 w 244983"/>
                  <a:gd name="connsiteY0" fmla="*/ 315343 h 315343"/>
                  <a:gd name="connsiteX1" fmla="*/ 201497 w 244983"/>
                  <a:gd name="connsiteY1" fmla="*/ 312631 h 315343"/>
                  <a:gd name="connsiteX2" fmla="*/ 201529 w 244983"/>
                  <a:gd name="connsiteY2" fmla="*/ 312600 h 315343"/>
                  <a:gd name="connsiteX3" fmla="*/ 201903 w 244983"/>
                  <a:gd name="connsiteY3" fmla="*/ 312320 h 315343"/>
                  <a:gd name="connsiteX4" fmla="*/ 223412 w 244983"/>
                  <a:gd name="connsiteY4" fmla="*/ 294988 h 315343"/>
                  <a:gd name="connsiteX5" fmla="*/ 244984 w 244983"/>
                  <a:gd name="connsiteY5" fmla="*/ 277656 h 315343"/>
                  <a:gd name="connsiteX6" fmla="*/ 242552 w 244983"/>
                  <a:gd name="connsiteY6" fmla="*/ 272263 h 315343"/>
                  <a:gd name="connsiteX7" fmla="*/ 90460 w 244983"/>
                  <a:gd name="connsiteY7" fmla="*/ 0 h 315343"/>
                  <a:gd name="connsiteX8" fmla="*/ 24094 w 244983"/>
                  <a:gd name="connsiteY8" fmla="*/ 2962 h 315343"/>
                  <a:gd name="connsiteX9" fmla="*/ 2304 w 244983"/>
                  <a:gd name="connsiteY9" fmla="*/ 54771 h 315343"/>
                  <a:gd name="connsiteX10" fmla="*/ 14461 w 244983"/>
                  <a:gd name="connsiteY10" fmla="*/ 76747 h 315343"/>
                  <a:gd name="connsiteX11" fmla="*/ 200968 w 244983"/>
                  <a:gd name="connsiteY11" fmla="*/ 315343 h 31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4983" h="315343">
                    <a:moveTo>
                      <a:pt x="200968" y="315343"/>
                    </a:moveTo>
                    <a:lnTo>
                      <a:pt x="201497" y="312631"/>
                    </a:lnTo>
                    <a:cubicBezTo>
                      <a:pt x="201497" y="312631"/>
                      <a:pt x="201497" y="312631"/>
                      <a:pt x="201529" y="312600"/>
                    </a:cubicBezTo>
                    <a:lnTo>
                      <a:pt x="201903" y="312320"/>
                    </a:lnTo>
                    <a:lnTo>
                      <a:pt x="223412" y="294988"/>
                    </a:lnTo>
                    <a:lnTo>
                      <a:pt x="244984" y="277656"/>
                    </a:lnTo>
                    <a:lnTo>
                      <a:pt x="242552" y="272263"/>
                    </a:lnTo>
                    <a:lnTo>
                      <a:pt x="90460" y="0"/>
                    </a:lnTo>
                    <a:lnTo>
                      <a:pt x="24094" y="2962"/>
                    </a:lnTo>
                    <a:cubicBezTo>
                      <a:pt x="8663" y="11939"/>
                      <a:pt x="-5739" y="38810"/>
                      <a:pt x="2304" y="54771"/>
                    </a:cubicBezTo>
                    <a:cubicBezTo>
                      <a:pt x="5390" y="60912"/>
                      <a:pt x="9380" y="68175"/>
                      <a:pt x="14461" y="76747"/>
                    </a:cubicBezTo>
                    <a:cubicBezTo>
                      <a:pt x="27554" y="98693"/>
                      <a:pt x="200968" y="315343"/>
                      <a:pt x="200968" y="315343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24" name="Đồ họa 3">
                <a:extLst>
                  <a:ext uri="{FF2B5EF4-FFF2-40B4-BE49-F238E27FC236}">
                    <a16:creationId xmlns:a16="http://schemas.microsoft.com/office/drawing/2014/main" id="{F8AA1211-D69C-CDB8-4E43-8C46CC95D7E9}"/>
                  </a:ext>
                </a:extLst>
              </p:cNvPr>
              <p:cNvGrpSpPr/>
              <p:nvPr/>
            </p:nvGrpSpPr>
            <p:grpSpPr>
              <a:xfrm>
                <a:off x="11761852" y="5111080"/>
                <a:ext cx="147821" cy="144565"/>
                <a:chOff x="11761852" y="5111080"/>
                <a:chExt cx="147821" cy="144565"/>
              </a:xfrm>
              <a:solidFill>
                <a:srgbClr val="F6A49D"/>
              </a:solidFill>
            </p:grpSpPr>
            <p:sp>
              <p:nvSpPr>
                <p:cNvPr id="1225" name="Hình tự do: Hình 1224">
                  <a:extLst>
                    <a:ext uri="{FF2B5EF4-FFF2-40B4-BE49-F238E27FC236}">
                      <a16:creationId xmlns:a16="http://schemas.microsoft.com/office/drawing/2014/main" id="{E989FB55-8646-FC92-F718-07008AEEEA75}"/>
                    </a:ext>
                  </a:extLst>
                </p:cNvPr>
                <p:cNvSpPr/>
                <p:nvPr/>
              </p:nvSpPr>
              <p:spPr>
                <a:xfrm>
                  <a:off x="11761852" y="5111080"/>
                  <a:ext cx="147821" cy="140028"/>
                </a:xfrm>
                <a:custGeom>
                  <a:avLst/>
                  <a:gdLst>
                    <a:gd name="connsiteX0" fmla="*/ 0 w 147821"/>
                    <a:gd name="connsiteY0" fmla="*/ 46011 h 140028"/>
                    <a:gd name="connsiteX1" fmla="*/ 4832 w 147821"/>
                    <a:gd name="connsiteY1" fmla="*/ 50032 h 140028"/>
                    <a:gd name="connsiteX2" fmla="*/ 5424 w 147821"/>
                    <a:gd name="connsiteY2" fmla="*/ 50500 h 140028"/>
                    <a:gd name="connsiteX3" fmla="*/ 6546 w 147821"/>
                    <a:gd name="connsiteY3" fmla="*/ 51466 h 140028"/>
                    <a:gd name="connsiteX4" fmla="*/ 54334 w 147821"/>
                    <a:gd name="connsiteY4" fmla="*/ 89871 h 140028"/>
                    <a:gd name="connsiteX5" fmla="*/ 93394 w 147821"/>
                    <a:gd name="connsiteY5" fmla="*/ 80083 h 140028"/>
                    <a:gd name="connsiteX6" fmla="*/ 94516 w 147821"/>
                    <a:gd name="connsiteY6" fmla="*/ 81953 h 140028"/>
                    <a:gd name="connsiteX7" fmla="*/ 94547 w 147821"/>
                    <a:gd name="connsiteY7" fmla="*/ 82016 h 140028"/>
                    <a:gd name="connsiteX8" fmla="*/ 123226 w 147821"/>
                    <a:gd name="connsiteY8" fmla="*/ 129710 h 140028"/>
                    <a:gd name="connsiteX9" fmla="*/ 147821 w 147821"/>
                    <a:gd name="connsiteY9" fmla="*/ 140028 h 140028"/>
                    <a:gd name="connsiteX10" fmla="*/ 108263 w 147821"/>
                    <a:gd name="connsiteY10" fmla="*/ 53898 h 140028"/>
                    <a:gd name="connsiteX11" fmla="*/ 38000 w 147821"/>
                    <a:gd name="connsiteY11" fmla="*/ 1434 h 140028"/>
                    <a:gd name="connsiteX12" fmla="*/ 35786 w 147821"/>
                    <a:gd name="connsiteY12" fmla="*/ 0 h 140028"/>
                    <a:gd name="connsiteX13" fmla="*/ 0 w 147821"/>
                    <a:gd name="connsiteY13" fmla="*/ 46011 h 14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7821" h="140028">
                      <a:moveTo>
                        <a:pt x="0" y="46011"/>
                      </a:moveTo>
                      <a:cubicBezTo>
                        <a:pt x="0" y="46011"/>
                        <a:pt x="1808" y="47507"/>
                        <a:pt x="4832" y="50032"/>
                      </a:cubicBezTo>
                      <a:cubicBezTo>
                        <a:pt x="5019" y="50188"/>
                        <a:pt x="5206" y="50375"/>
                        <a:pt x="5424" y="50500"/>
                      </a:cubicBezTo>
                      <a:cubicBezTo>
                        <a:pt x="5767" y="50812"/>
                        <a:pt x="6141" y="51155"/>
                        <a:pt x="6546" y="51466"/>
                      </a:cubicBezTo>
                      <a:cubicBezTo>
                        <a:pt x="20574" y="63125"/>
                        <a:pt x="41647" y="80270"/>
                        <a:pt x="54334" y="89871"/>
                      </a:cubicBezTo>
                      <a:cubicBezTo>
                        <a:pt x="70700" y="102184"/>
                        <a:pt x="93394" y="80083"/>
                        <a:pt x="93394" y="80083"/>
                      </a:cubicBezTo>
                      <a:cubicBezTo>
                        <a:pt x="93394" y="80083"/>
                        <a:pt x="93799" y="80737"/>
                        <a:pt x="94516" y="81953"/>
                      </a:cubicBezTo>
                      <a:cubicBezTo>
                        <a:pt x="94516" y="81953"/>
                        <a:pt x="94516" y="81984"/>
                        <a:pt x="94547" y="82016"/>
                      </a:cubicBezTo>
                      <a:cubicBezTo>
                        <a:pt x="99254" y="90058"/>
                        <a:pt x="117521" y="121200"/>
                        <a:pt x="123226" y="129710"/>
                      </a:cubicBezTo>
                      <a:cubicBezTo>
                        <a:pt x="129834" y="139560"/>
                        <a:pt x="147821" y="140028"/>
                        <a:pt x="147821" y="140028"/>
                      </a:cubicBezTo>
                      <a:cubicBezTo>
                        <a:pt x="147821" y="140028"/>
                        <a:pt x="133856" y="81486"/>
                        <a:pt x="108263" y="53898"/>
                      </a:cubicBezTo>
                      <a:cubicBezTo>
                        <a:pt x="85631" y="29552"/>
                        <a:pt x="48973" y="8323"/>
                        <a:pt x="38000" y="1434"/>
                      </a:cubicBezTo>
                      <a:cubicBezTo>
                        <a:pt x="36566" y="499"/>
                        <a:pt x="35786" y="0"/>
                        <a:pt x="35786" y="0"/>
                      </a:cubicBezTo>
                      <a:lnTo>
                        <a:pt x="0" y="46011"/>
                      </a:lnTo>
                      <a:close/>
                    </a:path>
                  </a:pathLst>
                </a:custGeom>
                <a:solidFill>
                  <a:srgbClr val="F6A49D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6" name="Hình tự do: Hình 1225">
                  <a:extLst>
                    <a:ext uri="{FF2B5EF4-FFF2-40B4-BE49-F238E27FC236}">
                      <a16:creationId xmlns:a16="http://schemas.microsoft.com/office/drawing/2014/main" id="{CFEF7176-4702-449C-23EF-FCB2EA5D4FA0}"/>
                    </a:ext>
                  </a:extLst>
                </p:cNvPr>
                <p:cNvSpPr/>
                <p:nvPr/>
              </p:nvSpPr>
              <p:spPr>
                <a:xfrm>
                  <a:off x="11763562" y="5138138"/>
                  <a:ext cx="105186" cy="117507"/>
                </a:xfrm>
                <a:custGeom>
                  <a:avLst/>
                  <a:gdLst>
                    <a:gd name="connsiteX0" fmla="*/ 5 w 105186"/>
                    <a:gd name="connsiteY0" fmla="*/ 26466 h 117507"/>
                    <a:gd name="connsiteX1" fmla="*/ 48073 w 105186"/>
                    <a:gd name="connsiteY1" fmla="*/ 108138 h 117507"/>
                    <a:gd name="connsiteX2" fmla="*/ 63597 w 105186"/>
                    <a:gd name="connsiteY2" fmla="*/ 111972 h 117507"/>
                    <a:gd name="connsiteX3" fmla="*/ 87974 w 105186"/>
                    <a:gd name="connsiteY3" fmla="*/ 113250 h 117507"/>
                    <a:gd name="connsiteX4" fmla="*/ 103748 w 105186"/>
                    <a:gd name="connsiteY4" fmla="*/ 108917 h 117507"/>
                    <a:gd name="connsiteX5" fmla="*/ 92806 w 105186"/>
                    <a:gd name="connsiteY5" fmla="*/ 54895 h 117507"/>
                    <a:gd name="connsiteX6" fmla="*/ 90686 w 105186"/>
                    <a:gd name="connsiteY6" fmla="*/ 49097 h 117507"/>
                    <a:gd name="connsiteX7" fmla="*/ 19176 w 105186"/>
                    <a:gd name="connsiteY7" fmla="*/ 156 h 117507"/>
                    <a:gd name="connsiteX8" fmla="*/ 18958 w 105186"/>
                    <a:gd name="connsiteY8" fmla="*/ 0 h 117507"/>
                    <a:gd name="connsiteX9" fmla="*/ 17680 w 105186"/>
                    <a:gd name="connsiteY9" fmla="*/ 1839 h 117507"/>
                    <a:gd name="connsiteX10" fmla="*/ 5 w 105186"/>
                    <a:gd name="connsiteY10" fmla="*/ 26466 h 117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5186" h="117507">
                      <a:moveTo>
                        <a:pt x="5" y="26466"/>
                      </a:moveTo>
                      <a:cubicBezTo>
                        <a:pt x="5865" y="35256"/>
                        <a:pt x="43491" y="102745"/>
                        <a:pt x="48073" y="108138"/>
                      </a:cubicBezTo>
                      <a:cubicBezTo>
                        <a:pt x="58609" y="120607"/>
                        <a:pt x="63597" y="111972"/>
                        <a:pt x="63597" y="111972"/>
                      </a:cubicBezTo>
                      <a:cubicBezTo>
                        <a:pt x="78436" y="123631"/>
                        <a:pt x="87974" y="113250"/>
                        <a:pt x="87974" y="113250"/>
                      </a:cubicBezTo>
                      <a:cubicBezTo>
                        <a:pt x="87974" y="113250"/>
                        <a:pt x="96609" y="116430"/>
                        <a:pt x="103748" y="108917"/>
                      </a:cubicBezTo>
                      <a:cubicBezTo>
                        <a:pt x="109203" y="103213"/>
                        <a:pt x="97731" y="68767"/>
                        <a:pt x="92806" y="54895"/>
                      </a:cubicBezTo>
                      <a:cubicBezTo>
                        <a:pt x="91497" y="51279"/>
                        <a:pt x="90686" y="49097"/>
                        <a:pt x="90686" y="49097"/>
                      </a:cubicBezTo>
                      <a:lnTo>
                        <a:pt x="19176" y="156"/>
                      </a:lnTo>
                      <a:lnTo>
                        <a:pt x="18958" y="0"/>
                      </a:lnTo>
                      <a:lnTo>
                        <a:pt x="17680" y="1839"/>
                      </a:lnTo>
                      <a:cubicBezTo>
                        <a:pt x="17680" y="1839"/>
                        <a:pt x="-338" y="25936"/>
                        <a:pt x="5" y="26466"/>
                      </a:cubicBezTo>
                      <a:close/>
                    </a:path>
                  </a:pathLst>
                </a:custGeom>
                <a:solidFill>
                  <a:srgbClr val="F6A49D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220" name="Hình tự do: Hình 1219">
              <a:extLst>
                <a:ext uri="{FF2B5EF4-FFF2-40B4-BE49-F238E27FC236}">
                  <a16:creationId xmlns:a16="http://schemas.microsoft.com/office/drawing/2014/main" id="{C897C9A4-4FF3-5845-FFF6-ECEB556DDE94}"/>
                </a:ext>
              </a:extLst>
            </p:cNvPr>
            <p:cNvSpPr/>
            <p:nvPr/>
          </p:nvSpPr>
          <p:spPr>
            <a:xfrm>
              <a:off x="11577247" y="4591742"/>
              <a:ext cx="168675" cy="304308"/>
            </a:xfrm>
            <a:custGeom>
              <a:avLst/>
              <a:gdLst>
                <a:gd name="connsiteX0" fmla="*/ 164156 w 168675"/>
                <a:gd name="connsiteY0" fmla="*/ 157329 h 304308"/>
                <a:gd name="connsiteX1" fmla="*/ 110352 w 168675"/>
                <a:gd name="connsiteY1" fmla="*/ 304308 h 304308"/>
                <a:gd name="connsiteX2" fmla="*/ 110102 w 168675"/>
                <a:gd name="connsiteY2" fmla="*/ 304246 h 304308"/>
                <a:gd name="connsiteX3" fmla="*/ 109541 w 168675"/>
                <a:gd name="connsiteY3" fmla="*/ 304183 h 304308"/>
                <a:gd name="connsiteX4" fmla="*/ 125 w 168675"/>
                <a:gd name="connsiteY4" fmla="*/ 284576 h 304308"/>
                <a:gd name="connsiteX5" fmla="*/ 0 w 168675"/>
                <a:gd name="connsiteY5" fmla="*/ 284576 h 304308"/>
                <a:gd name="connsiteX6" fmla="*/ 561 w 168675"/>
                <a:gd name="connsiteY6" fmla="*/ 283329 h 304308"/>
                <a:gd name="connsiteX7" fmla="*/ 935 w 168675"/>
                <a:gd name="connsiteY7" fmla="*/ 282394 h 304308"/>
                <a:gd name="connsiteX8" fmla="*/ 2837 w 168675"/>
                <a:gd name="connsiteY8" fmla="*/ 278029 h 304308"/>
                <a:gd name="connsiteX9" fmla="*/ 5050 w 168675"/>
                <a:gd name="connsiteY9" fmla="*/ 272824 h 304308"/>
                <a:gd name="connsiteX10" fmla="*/ 10256 w 168675"/>
                <a:gd name="connsiteY10" fmla="*/ 260479 h 304308"/>
                <a:gd name="connsiteX11" fmla="*/ 107889 w 168675"/>
                <a:gd name="connsiteY11" fmla="*/ 59135 h 304308"/>
                <a:gd name="connsiteX12" fmla="*/ 125221 w 168675"/>
                <a:gd name="connsiteY12" fmla="*/ 29676 h 304308"/>
                <a:gd name="connsiteX13" fmla="*/ 159978 w 168675"/>
                <a:gd name="connsiteY13" fmla="*/ 0 h 304308"/>
                <a:gd name="connsiteX14" fmla="*/ 168676 w 168675"/>
                <a:gd name="connsiteY14" fmla="*/ 44795 h 304308"/>
                <a:gd name="connsiteX15" fmla="*/ 160945 w 168675"/>
                <a:gd name="connsiteY15" fmla="*/ 112128 h 304308"/>
                <a:gd name="connsiteX16" fmla="*/ 164156 w 168675"/>
                <a:gd name="connsiteY16" fmla="*/ 157329 h 30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675" h="304308">
                  <a:moveTo>
                    <a:pt x="164156" y="157329"/>
                  </a:moveTo>
                  <a:lnTo>
                    <a:pt x="110352" y="304308"/>
                  </a:lnTo>
                  <a:lnTo>
                    <a:pt x="110102" y="304246"/>
                  </a:lnTo>
                  <a:lnTo>
                    <a:pt x="109541" y="304183"/>
                  </a:lnTo>
                  <a:lnTo>
                    <a:pt x="125" y="284576"/>
                  </a:lnTo>
                  <a:lnTo>
                    <a:pt x="0" y="284576"/>
                  </a:lnTo>
                  <a:cubicBezTo>
                    <a:pt x="0" y="284576"/>
                    <a:pt x="187" y="284140"/>
                    <a:pt x="561" y="283329"/>
                  </a:cubicBezTo>
                  <a:cubicBezTo>
                    <a:pt x="686" y="283080"/>
                    <a:pt x="811" y="282705"/>
                    <a:pt x="935" y="282394"/>
                  </a:cubicBezTo>
                  <a:cubicBezTo>
                    <a:pt x="1434" y="281303"/>
                    <a:pt x="2026" y="279806"/>
                    <a:pt x="2837" y="278029"/>
                  </a:cubicBezTo>
                  <a:cubicBezTo>
                    <a:pt x="3460" y="276533"/>
                    <a:pt x="4208" y="274756"/>
                    <a:pt x="5050" y="272824"/>
                  </a:cubicBezTo>
                  <a:cubicBezTo>
                    <a:pt x="6484" y="269332"/>
                    <a:pt x="8261" y="265186"/>
                    <a:pt x="10256" y="260479"/>
                  </a:cubicBezTo>
                  <a:cubicBezTo>
                    <a:pt x="33074" y="206551"/>
                    <a:pt x="99472" y="79615"/>
                    <a:pt x="107889" y="59135"/>
                  </a:cubicBezTo>
                  <a:cubicBezTo>
                    <a:pt x="112814" y="47445"/>
                    <a:pt x="118862" y="37657"/>
                    <a:pt x="125221" y="29676"/>
                  </a:cubicBezTo>
                  <a:cubicBezTo>
                    <a:pt x="138251" y="13155"/>
                    <a:pt x="152497" y="4084"/>
                    <a:pt x="159978" y="0"/>
                  </a:cubicBezTo>
                  <a:cubicBezTo>
                    <a:pt x="161818" y="9071"/>
                    <a:pt x="165153" y="25686"/>
                    <a:pt x="168676" y="44795"/>
                  </a:cubicBezTo>
                  <a:lnTo>
                    <a:pt x="160945" y="112128"/>
                  </a:lnTo>
                  <a:lnTo>
                    <a:pt x="164156" y="157329"/>
                  </a:ln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1" name="Hình tự do: Hình 1220">
              <a:extLst>
                <a:ext uri="{FF2B5EF4-FFF2-40B4-BE49-F238E27FC236}">
                  <a16:creationId xmlns:a16="http://schemas.microsoft.com/office/drawing/2014/main" id="{89A055B8-FAC4-E949-8294-554355EA1D44}"/>
                </a:ext>
              </a:extLst>
            </p:cNvPr>
            <p:cNvSpPr/>
            <p:nvPr/>
          </p:nvSpPr>
          <p:spPr>
            <a:xfrm>
              <a:off x="11579835" y="4603744"/>
              <a:ext cx="161568" cy="303965"/>
            </a:xfrm>
            <a:custGeom>
              <a:avLst/>
              <a:gdLst>
                <a:gd name="connsiteX0" fmla="*/ 0 w 161568"/>
                <a:gd name="connsiteY0" fmla="*/ 265935 h 303965"/>
                <a:gd name="connsiteX1" fmla="*/ 218 w 161568"/>
                <a:gd name="connsiteY1" fmla="*/ 265997 h 303965"/>
                <a:gd name="connsiteX2" fmla="*/ 106018 w 161568"/>
                <a:gd name="connsiteY2" fmla="*/ 303965 h 303965"/>
                <a:gd name="connsiteX3" fmla="*/ 106985 w 161568"/>
                <a:gd name="connsiteY3" fmla="*/ 292151 h 303965"/>
                <a:gd name="connsiteX4" fmla="*/ 107796 w 161568"/>
                <a:gd name="connsiteY4" fmla="*/ 292276 h 303965"/>
                <a:gd name="connsiteX5" fmla="*/ 161569 w 161568"/>
                <a:gd name="connsiteY5" fmla="*/ 145327 h 303965"/>
                <a:gd name="connsiteX6" fmla="*/ 158326 w 161568"/>
                <a:gd name="connsiteY6" fmla="*/ 100127 h 303965"/>
                <a:gd name="connsiteX7" fmla="*/ 152466 w 161568"/>
                <a:gd name="connsiteY7" fmla="*/ 0 h 303965"/>
                <a:gd name="connsiteX8" fmla="*/ 122634 w 161568"/>
                <a:gd name="connsiteY8" fmla="*/ 17675 h 303965"/>
                <a:gd name="connsiteX9" fmla="*/ 105333 w 161568"/>
                <a:gd name="connsiteY9" fmla="*/ 47133 h 303965"/>
                <a:gd name="connsiteX10" fmla="*/ 2089 w 161568"/>
                <a:gd name="connsiteY10" fmla="*/ 260760 h 303965"/>
                <a:gd name="connsiteX11" fmla="*/ 0 w 161568"/>
                <a:gd name="connsiteY11" fmla="*/ 265935 h 30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568" h="303965">
                  <a:moveTo>
                    <a:pt x="0" y="265935"/>
                  </a:moveTo>
                  <a:lnTo>
                    <a:pt x="218" y="265997"/>
                  </a:lnTo>
                  <a:lnTo>
                    <a:pt x="106018" y="303965"/>
                  </a:lnTo>
                  <a:lnTo>
                    <a:pt x="106985" y="292151"/>
                  </a:lnTo>
                  <a:lnTo>
                    <a:pt x="107796" y="292276"/>
                  </a:lnTo>
                  <a:lnTo>
                    <a:pt x="161569" y="145327"/>
                  </a:lnTo>
                  <a:lnTo>
                    <a:pt x="158326" y="100127"/>
                  </a:lnTo>
                  <a:cubicBezTo>
                    <a:pt x="151437" y="55020"/>
                    <a:pt x="152466" y="0"/>
                    <a:pt x="152466" y="0"/>
                  </a:cubicBezTo>
                  <a:cubicBezTo>
                    <a:pt x="152466" y="0"/>
                    <a:pt x="137472" y="6671"/>
                    <a:pt x="122634" y="17675"/>
                  </a:cubicBezTo>
                  <a:cubicBezTo>
                    <a:pt x="116274" y="25686"/>
                    <a:pt x="110196" y="35381"/>
                    <a:pt x="105333" y="47133"/>
                  </a:cubicBezTo>
                  <a:cubicBezTo>
                    <a:pt x="96137" y="69359"/>
                    <a:pt x="2089" y="260760"/>
                    <a:pt x="2089" y="260760"/>
                  </a:cubicBezTo>
                  <a:cubicBezTo>
                    <a:pt x="1403" y="262475"/>
                    <a:pt x="717" y="264189"/>
                    <a:pt x="0" y="265935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2" name="Hình tự do: Hình 1221">
              <a:extLst>
                <a:ext uri="{FF2B5EF4-FFF2-40B4-BE49-F238E27FC236}">
                  <a16:creationId xmlns:a16="http://schemas.microsoft.com/office/drawing/2014/main" id="{CBFF8317-06B4-1CD8-3821-E518F27A181D}"/>
                </a:ext>
              </a:extLst>
            </p:cNvPr>
            <p:cNvSpPr/>
            <p:nvPr/>
          </p:nvSpPr>
          <p:spPr>
            <a:xfrm>
              <a:off x="11572384" y="4584666"/>
              <a:ext cx="186755" cy="318242"/>
            </a:xfrm>
            <a:custGeom>
              <a:avLst/>
              <a:gdLst>
                <a:gd name="connsiteX0" fmla="*/ 186756 w 186755"/>
                <a:gd name="connsiteY0" fmla="*/ 207984 h 318242"/>
                <a:gd name="connsiteX1" fmla="*/ 130707 w 186755"/>
                <a:gd name="connsiteY1" fmla="*/ 318242 h 318242"/>
                <a:gd name="connsiteX2" fmla="*/ 114965 w 186755"/>
                <a:gd name="connsiteY2" fmla="*/ 311322 h 318242"/>
                <a:gd name="connsiteX3" fmla="*/ 114467 w 186755"/>
                <a:gd name="connsiteY3" fmla="*/ 311135 h 318242"/>
                <a:gd name="connsiteX4" fmla="*/ 69172 w 186755"/>
                <a:gd name="connsiteY4" fmla="*/ 291278 h 318242"/>
                <a:gd name="connsiteX5" fmla="*/ 15119 w 186755"/>
                <a:gd name="connsiteY5" fmla="*/ 267525 h 318242"/>
                <a:gd name="connsiteX6" fmla="*/ 0 w 186755"/>
                <a:gd name="connsiteY6" fmla="*/ 260916 h 318242"/>
                <a:gd name="connsiteX7" fmla="*/ 110882 w 186755"/>
                <a:gd name="connsiteY7" fmla="*/ 44452 h 318242"/>
                <a:gd name="connsiteX8" fmla="*/ 163314 w 186755"/>
                <a:gd name="connsiteY8" fmla="*/ 0 h 318242"/>
                <a:gd name="connsiteX9" fmla="*/ 173539 w 186755"/>
                <a:gd name="connsiteY9" fmla="*/ 51840 h 318242"/>
                <a:gd name="connsiteX10" fmla="*/ 186756 w 186755"/>
                <a:gd name="connsiteY10" fmla="*/ 207984 h 318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755" h="318242">
                  <a:moveTo>
                    <a:pt x="186756" y="207984"/>
                  </a:moveTo>
                  <a:lnTo>
                    <a:pt x="130707" y="318242"/>
                  </a:lnTo>
                  <a:lnTo>
                    <a:pt x="114965" y="311322"/>
                  </a:lnTo>
                  <a:lnTo>
                    <a:pt x="114467" y="311135"/>
                  </a:lnTo>
                  <a:lnTo>
                    <a:pt x="69172" y="291278"/>
                  </a:lnTo>
                  <a:lnTo>
                    <a:pt x="15119" y="267525"/>
                  </a:lnTo>
                  <a:lnTo>
                    <a:pt x="0" y="260916"/>
                  </a:lnTo>
                  <a:cubicBezTo>
                    <a:pt x="0" y="260916"/>
                    <a:pt x="93737" y="67209"/>
                    <a:pt x="110882" y="44452"/>
                  </a:cubicBezTo>
                  <a:cubicBezTo>
                    <a:pt x="131892" y="16646"/>
                    <a:pt x="163314" y="0"/>
                    <a:pt x="163314" y="0"/>
                  </a:cubicBezTo>
                  <a:cubicBezTo>
                    <a:pt x="163314" y="0"/>
                    <a:pt x="171201" y="32576"/>
                    <a:pt x="173539" y="51840"/>
                  </a:cubicBezTo>
                  <a:cubicBezTo>
                    <a:pt x="183607" y="134760"/>
                    <a:pt x="186756" y="207984"/>
                    <a:pt x="186756" y="207984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95" name="Đồ họa 3">
            <a:extLst>
              <a:ext uri="{FF2B5EF4-FFF2-40B4-BE49-F238E27FC236}">
                <a16:creationId xmlns:a16="http://schemas.microsoft.com/office/drawing/2014/main" id="{1258A226-89E5-5440-75FE-9A3D68EB4E1A}"/>
              </a:ext>
            </a:extLst>
          </p:cNvPr>
          <p:cNvGrpSpPr/>
          <p:nvPr/>
        </p:nvGrpSpPr>
        <p:grpSpPr>
          <a:xfrm>
            <a:off x="11968160" y="-5805649"/>
            <a:ext cx="1735697" cy="1671705"/>
            <a:chOff x="7805241" y="4531111"/>
            <a:chExt cx="1735697" cy="1671705"/>
          </a:xfrm>
        </p:grpSpPr>
        <p:sp>
          <p:nvSpPr>
            <p:cNvPr id="1122" name="Hình tự do: Hình 1121">
              <a:extLst>
                <a:ext uri="{FF2B5EF4-FFF2-40B4-BE49-F238E27FC236}">
                  <a16:creationId xmlns:a16="http://schemas.microsoft.com/office/drawing/2014/main" id="{7E0AB0F8-B007-EEE5-EBC9-A2A382D8AB7A}"/>
                </a:ext>
              </a:extLst>
            </p:cNvPr>
            <p:cNvSpPr/>
            <p:nvPr/>
          </p:nvSpPr>
          <p:spPr>
            <a:xfrm>
              <a:off x="8026085" y="4562876"/>
              <a:ext cx="282206" cy="366872"/>
            </a:xfrm>
            <a:custGeom>
              <a:avLst/>
              <a:gdLst>
                <a:gd name="connsiteX0" fmla="*/ 0 w 282206"/>
                <a:gd name="connsiteY0" fmla="*/ 0 h 366872"/>
                <a:gd name="connsiteX1" fmla="*/ 100535 w 282206"/>
                <a:gd name="connsiteY1" fmla="*/ 0 h 366872"/>
                <a:gd name="connsiteX2" fmla="*/ 282207 w 282206"/>
                <a:gd name="connsiteY2" fmla="*/ 366872 h 366872"/>
                <a:gd name="connsiteX3" fmla="*/ 181668 w 282206"/>
                <a:gd name="connsiteY3" fmla="*/ 366872 h 36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206" h="366872">
                  <a:moveTo>
                    <a:pt x="0" y="0"/>
                  </a:moveTo>
                  <a:lnTo>
                    <a:pt x="100535" y="0"/>
                  </a:lnTo>
                  <a:lnTo>
                    <a:pt x="282207" y="366872"/>
                  </a:lnTo>
                  <a:lnTo>
                    <a:pt x="181668" y="366872"/>
                  </a:lnTo>
                  <a:close/>
                </a:path>
              </a:pathLst>
            </a:custGeom>
            <a:solidFill>
              <a:srgbClr val="40A3D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Hình tự do: Hình 1122">
              <a:extLst>
                <a:ext uri="{FF2B5EF4-FFF2-40B4-BE49-F238E27FC236}">
                  <a16:creationId xmlns:a16="http://schemas.microsoft.com/office/drawing/2014/main" id="{33122C96-2C31-9716-ACB2-C4A2AEA1C15A}"/>
                </a:ext>
              </a:extLst>
            </p:cNvPr>
            <p:cNvSpPr/>
            <p:nvPr/>
          </p:nvSpPr>
          <p:spPr>
            <a:xfrm>
              <a:off x="8013937" y="4757581"/>
              <a:ext cx="1396993" cy="985182"/>
            </a:xfrm>
            <a:custGeom>
              <a:avLst/>
              <a:gdLst>
                <a:gd name="connsiteX0" fmla="*/ 0 w 1396993"/>
                <a:gd name="connsiteY0" fmla="*/ 331210 h 985182"/>
                <a:gd name="connsiteX1" fmla="*/ 0 w 1396993"/>
                <a:gd name="connsiteY1" fmla="*/ 733557 h 985182"/>
                <a:gd name="connsiteX2" fmla="*/ 489000 w 1396993"/>
                <a:gd name="connsiteY2" fmla="*/ 733557 h 985182"/>
                <a:gd name="connsiteX3" fmla="*/ 475387 w 1396993"/>
                <a:gd name="connsiteY3" fmla="*/ 747366 h 985182"/>
                <a:gd name="connsiteX4" fmla="*/ 433694 w 1396993"/>
                <a:gd name="connsiteY4" fmla="*/ 858123 h 985182"/>
                <a:gd name="connsiteX5" fmla="*/ 491809 w 1396993"/>
                <a:gd name="connsiteY5" fmla="*/ 985183 h 985182"/>
                <a:gd name="connsiteX6" fmla="*/ 607179 w 1396993"/>
                <a:gd name="connsiteY6" fmla="*/ 939297 h 985182"/>
                <a:gd name="connsiteX7" fmla="*/ 716932 w 1396993"/>
                <a:gd name="connsiteY7" fmla="*/ 980164 h 985182"/>
                <a:gd name="connsiteX8" fmla="*/ 769530 w 1396993"/>
                <a:gd name="connsiteY8" fmla="*/ 858123 h 985182"/>
                <a:gd name="connsiteX9" fmla="*/ 714223 w 1396993"/>
                <a:gd name="connsiteY9" fmla="*/ 733557 h 985182"/>
                <a:gd name="connsiteX10" fmla="*/ 1396993 w 1396993"/>
                <a:gd name="connsiteY10" fmla="*/ 733557 h 985182"/>
                <a:gd name="connsiteX11" fmla="*/ 1396993 w 1396993"/>
                <a:gd name="connsiteY11" fmla="*/ 331210 h 985182"/>
                <a:gd name="connsiteX12" fmla="*/ 1065718 w 1396993"/>
                <a:gd name="connsiteY12" fmla="*/ 0 h 985182"/>
                <a:gd name="connsiteX13" fmla="*/ 331276 w 1396993"/>
                <a:gd name="connsiteY13" fmla="*/ 0 h 985182"/>
                <a:gd name="connsiteX14" fmla="*/ 131 w 1396993"/>
                <a:gd name="connsiteY14" fmla="*/ 321640 h 985182"/>
                <a:gd name="connsiteX15" fmla="*/ 0 w 1396993"/>
                <a:gd name="connsiteY15" fmla="*/ 331210 h 98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6993" h="985182">
                  <a:moveTo>
                    <a:pt x="0" y="331210"/>
                  </a:moveTo>
                  <a:lnTo>
                    <a:pt x="0" y="733557"/>
                  </a:lnTo>
                  <a:lnTo>
                    <a:pt x="489000" y="733557"/>
                  </a:lnTo>
                  <a:cubicBezTo>
                    <a:pt x="484178" y="737890"/>
                    <a:pt x="479652" y="742535"/>
                    <a:pt x="475387" y="747366"/>
                  </a:cubicBezTo>
                  <a:cubicBezTo>
                    <a:pt x="449417" y="776949"/>
                    <a:pt x="433694" y="815666"/>
                    <a:pt x="433694" y="858123"/>
                  </a:cubicBezTo>
                  <a:cubicBezTo>
                    <a:pt x="433694" y="908872"/>
                    <a:pt x="456225" y="954353"/>
                    <a:pt x="491809" y="985183"/>
                  </a:cubicBezTo>
                  <a:cubicBezTo>
                    <a:pt x="521906" y="956754"/>
                    <a:pt x="562512" y="939297"/>
                    <a:pt x="607179" y="939297"/>
                  </a:cubicBezTo>
                  <a:cubicBezTo>
                    <a:pt x="649172" y="939297"/>
                    <a:pt x="687530" y="954727"/>
                    <a:pt x="716932" y="980164"/>
                  </a:cubicBezTo>
                  <a:cubicBezTo>
                    <a:pt x="749342" y="949553"/>
                    <a:pt x="769530" y="906191"/>
                    <a:pt x="769530" y="858123"/>
                  </a:cubicBezTo>
                  <a:cubicBezTo>
                    <a:pt x="769530" y="808683"/>
                    <a:pt x="748189" y="764293"/>
                    <a:pt x="714223" y="733557"/>
                  </a:cubicBezTo>
                  <a:lnTo>
                    <a:pt x="1396993" y="733557"/>
                  </a:lnTo>
                  <a:lnTo>
                    <a:pt x="1396993" y="331210"/>
                  </a:lnTo>
                  <a:cubicBezTo>
                    <a:pt x="1396993" y="148289"/>
                    <a:pt x="1248683" y="0"/>
                    <a:pt x="1065718" y="0"/>
                  </a:cubicBezTo>
                  <a:lnTo>
                    <a:pt x="331276" y="0"/>
                  </a:lnTo>
                  <a:cubicBezTo>
                    <a:pt x="151512" y="0"/>
                    <a:pt x="5218" y="143145"/>
                    <a:pt x="131" y="321640"/>
                  </a:cubicBezTo>
                  <a:cubicBezTo>
                    <a:pt x="34" y="324820"/>
                    <a:pt x="0" y="328031"/>
                    <a:pt x="0" y="331210"/>
                  </a:cubicBezTo>
                  <a:close/>
                </a:path>
              </a:pathLst>
            </a:custGeom>
            <a:solidFill>
              <a:srgbClr val="99D6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Hình tự do: Hình 1123">
              <a:extLst>
                <a:ext uri="{FF2B5EF4-FFF2-40B4-BE49-F238E27FC236}">
                  <a16:creationId xmlns:a16="http://schemas.microsoft.com/office/drawing/2014/main" id="{D381DA63-688D-A486-03D4-1A15E54E6B8F}"/>
                </a:ext>
              </a:extLst>
            </p:cNvPr>
            <p:cNvSpPr/>
            <p:nvPr/>
          </p:nvSpPr>
          <p:spPr>
            <a:xfrm>
              <a:off x="8013952" y="4757581"/>
              <a:ext cx="822439" cy="754068"/>
            </a:xfrm>
            <a:custGeom>
              <a:avLst/>
              <a:gdLst>
                <a:gd name="connsiteX0" fmla="*/ 0 w 822439"/>
                <a:gd name="connsiteY0" fmla="*/ 331241 h 754068"/>
                <a:gd name="connsiteX1" fmla="*/ 0 w 822439"/>
                <a:gd name="connsiteY1" fmla="*/ 554064 h 754068"/>
                <a:gd name="connsiteX2" fmla="*/ 224110 w 822439"/>
                <a:gd name="connsiteY2" fmla="*/ 502286 h 754068"/>
                <a:gd name="connsiteX3" fmla="*/ 664042 w 822439"/>
                <a:gd name="connsiteY3" fmla="*/ 754068 h 754068"/>
                <a:gd name="connsiteX4" fmla="*/ 677037 w 822439"/>
                <a:gd name="connsiteY4" fmla="*/ 747397 h 754068"/>
                <a:gd name="connsiteX5" fmla="*/ 669565 w 822439"/>
                <a:gd name="connsiteY5" fmla="*/ 728351 h 754068"/>
                <a:gd name="connsiteX6" fmla="*/ 641385 w 822439"/>
                <a:gd name="connsiteY6" fmla="*/ 631123 h 754068"/>
                <a:gd name="connsiteX7" fmla="*/ 625453 w 822439"/>
                <a:gd name="connsiteY7" fmla="*/ 477940 h 754068"/>
                <a:gd name="connsiteX8" fmla="*/ 822439 w 822439"/>
                <a:gd name="connsiteY8" fmla="*/ 0 h 754068"/>
                <a:gd name="connsiteX9" fmla="*/ 331269 w 822439"/>
                <a:gd name="connsiteY9" fmla="*/ 0 h 754068"/>
                <a:gd name="connsiteX10" fmla="*/ 103 w 822439"/>
                <a:gd name="connsiteY10" fmla="*/ 321672 h 754068"/>
                <a:gd name="connsiteX11" fmla="*/ 0 w 822439"/>
                <a:gd name="connsiteY11" fmla="*/ 331241 h 75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439" h="754068">
                  <a:moveTo>
                    <a:pt x="0" y="331241"/>
                  </a:moveTo>
                  <a:lnTo>
                    <a:pt x="0" y="554064"/>
                  </a:lnTo>
                  <a:cubicBezTo>
                    <a:pt x="67620" y="520897"/>
                    <a:pt x="143697" y="502286"/>
                    <a:pt x="224110" y="502286"/>
                  </a:cubicBezTo>
                  <a:cubicBezTo>
                    <a:pt x="411580" y="502286"/>
                    <a:pt x="575405" y="603411"/>
                    <a:pt x="664042" y="754068"/>
                  </a:cubicBezTo>
                  <a:lnTo>
                    <a:pt x="677037" y="747397"/>
                  </a:lnTo>
                  <a:cubicBezTo>
                    <a:pt x="674478" y="741100"/>
                    <a:pt x="671987" y="734773"/>
                    <a:pt x="669565" y="728351"/>
                  </a:cubicBezTo>
                  <a:cubicBezTo>
                    <a:pt x="658035" y="697365"/>
                    <a:pt x="648549" y="664914"/>
                    <a:pt x="641385" y="631123"/>
                  </a:cubicBezTo>
                  <a:cubicBezTo>
                    <a:pt x="631014" y="582338"/>
                    <a:pt x="625453" y="530965"/>
                    <a:pt x="625453" y="477940"/>
                  </a:cubicBezTo>
                  <a:cubicBezTo>
                    <a:pt x="625453" y="278497"/>
                    <a:pt x="703715" y="102808"/>
                    <a:pt x="822439" y="0"/>
                  </a:cubicBezTo>
                  <a:lnTo>
                    <a:pt x="331269" y="0"/>
                  </a:lnTo>
                  <a:cubicBezTo>
                    <a:pt x="151512" y="0"/>
                    <a:pt x="5221" y="143114"/>
                    <a:pt x="103" y="321672"/>
                  </a:cubicBezTo>
                  <a:cubicBezTo>
                    <a:pt x="0" y="324820"/>
                    <a:pt x="0" y="328031"/>
                    <a:pt x="0" y="331241"/>
                  </a:cubicBezTo>
                  <a:close/>
                </a:path>
              </a:pathLst>
            </a:custGeom>
            <a:solidFill>
              <a:srgbClr val="5EB9F7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Hình tự do: Hình 1124">
              <a:extLst>
                <a:ext uri="{FF2B5EF4-FFF2-40B4-BE49-F238E27FC236}">
                  <a16:creationId xmlns:a16="http://schemas.microsoft.com/office/drawing/2014/main" id="{F070B311-D660-51E2-6AD9-61A2513123A2}"/>
                </a:ext>
              </a:extLst>
            </p:cNvPr>
            <p:cNvSpPr/>
            <p:nvPr/>
          </p:nvSpPr>
          <p:spPr>
            <a:xfrm>
              <a:off x="8671768" y="5735657"/>
              <a:ext cx="677682" cy="221522"/>
            </a:xfrm>
            <a:custGeom>
              <a:avLst/>
              <a:gdLst>
                <a:gd name="connsiteX0" fmla="*/ 0 w 677682"/>
                <a:gd name="connsiteY0" fmla="*/ 0 h 221522"/>
                <a:gd name="connsiteX1" fmla="*/ 677683 w 677682"/>
                <a:gd name="connsiteY1" fmla="*/ 0 h 221522"/>
                <a:gd name="connsiteX2" fmla="*/ 677683 w 677682"/>
                <a:gd name="connsiteY2" fmla="*/ 221523 h 221522"/>
                <a:gd name="connsiteX3" fmla="*/ 0 w 677682"/>
                <a:gd name="connsiteY3" fmla="*/ 221523 h 22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682" h="221522">
                  <a:moveTo>
                    <a:pt x="0" y="0"/>
                  </a:moveTo>
                  <a:lnTo>
                    <a:pt x="677683" y="0"/>
                  </a:lnTo>
                  <a:lnTo>
                    <a:pt x="677683" y="221523"/>
                  </a:lnTo>
                  <a:lnTo>
                    <a:pt x="0" y="221523"/>
                  </a:lnTo>
                  <a:close/>
                </a:path>
              </a:pathLst>
            </a:custGeom>
            <a:solidFill>
              <a:srgbClr val="40A3D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Hình tự do: Hình 1125">
              <a:extLst>
                <a:ext uri="{FF2B5EF4-FFF2-40B4-BE49-F238E27FC236}">
                  <a16:creationId xmlns:a16="http://schemas.microsoft.com/office/drawing/2014/main" id="{2D7F7951-CFA7-8675-F42E-0BB5FF93DD9B}"/>
                </a:ext>
              </a:extLst>
            </p:cNvPr>
            <p:cNvSpPr/>
            <p:nvPr/>
          </p:nvSpPr>
          <p:spPr>
            <a:xfrm>
              <a:off x="8671768" y="5758787"/>
              <a:ext cx="221753" cy="198395"/>
            </a:xfrm>
            <a:custGeom>
              <a:avLst/>
              <a:gdLst>
                <a:gd name="connsiteX0" fmla="*/ 0 w 221753"/>
                <a:gd name="connsiteY0" fmla="*/ 0 h 198395"/>
                <a:gd name="connsiteX1" fmla="*/ 221754 w 221753"/>
                <a:gd name="connsiteY1" fmla="*/ 0 h 198395"/>
                <a:gd name="connsiteX2" fmla="*/ 221754 w 221753"/>
                <a:gd name="connsiteY2" fmla="*/ 198396 h 198395"/>
                <a:gd name="connsiteX3" fmla="*/ 0 w 221753"/>
                <a:gd name="connsiteY3" fmla="*/ 198396 h 1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753" h="198395">
                  <a:moveTo>
                    <a:pt x="0" y="0"/>
                  </a:moveTo>
                  <a:lnTo>
                    <a:pt x="221754" y="0"/>
                  </a:lnTo>
                  <a:lnTo>
                    <a:pt x="221754" y="198396"/>
                  </a:lnTo>
                  <a:lnTo>
                    <a:pt x="0" y="198396"/>
                  </a:lnTo>
                  <a:close/>
                </a:path>
              </a:pathLst>
            </a:custGeom>
            <a:solidFill>
              <a:srgbClr val="40A3D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27" name="Đồ họa 3">
              <a:extLst>
                <a:ext uri="{FF2B5EF4-FFF2-40B4-BE49-F238E27FC236}">
                  <a16:creationId xmlns:a16="http://schemas.microsoft.com/office/drawing/2014/main" id="{4A6F7603-F3BA-379B-73AC-2FDA06240AA5}"/>
                </a:ext>
              </a:extLst>
            </p:cNvPr>
            <p:cNvGrpSpPr/>
            <p:nvPr/>
          </p:nvGrpSpPr>
          <p:grpSpPr>
            <a:xfrm>
              <a:off x="7805241" y="5337201"/>
              <a:ext cx="865616" cy="865616"/>
              <a:chOff x="7805241" y="5337201"/>
              <a:chExt cx="865616" cy="865616"/>
            </a:xfrm>
          </p:grpSpPr>
          <p:sp>
            <p:nvSpPr>
              <p:cNvPr id="1157" name="Hình tự do: Hình 1156">
                <a:extLst>
                  <a:ext uri="{FF2B5EF4-FFF2-40B4-BE49-F238E27FC236}">
                    <a16:creationId xmlns:a16="http://schemas.microsoft.com/office/drawing/2014/main" id="{6CC3079D-4DAF-5074-DD39-D8046907ED20}"/>
                  </a:ext>
                </a:extLst>
              </p:cNvPr>
              <p:cNvSpPr/>
              <p:nvPr/>
            </p:nvSpPr>
            <p:spPr>
              <a:xfrm>
                <a:off x="7805241" y="5337201"/>
                <a:ext cx="865616" cy="865616"/>
              </a:xfrm>
              <a:custGeom>
                <a:avLst/>
                <a:gdLst>
                  <a:gd name="connsiteX0" fmla="*/ 865617 w 865616"/>
                  <a:gd name="connsiteY0" fmla="*/ 432808 h 865616"/>
                  <a:gd name="connsiteX1" fmla="*/ 432809 w 865616"/>
                  <a:gd name="connsiteY1" fmla="*/ 865617 h 865616"/>
                  <a:gd name="connsiteX2" fmla="*/ 0 w 865616"/>
                  <a:gd name="connsiteY2" fmla="*/ 432808 h 865616"/>
                  <a:gd name="connsiteX3" fmla="*/ 432809 w 865616"/>
                  <a:gd name="connsiteY3" fmla="*/ 0 h 865616"/>
                  <a:gd name="connsiteX4" fmla="*/ 865617 w 865616"/>
                  <a:gd name="connsiteY4" fmla="*/ 432808 h 865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5616" h="865616">
                    <a:moveTo>
                      <a:pt x="865617" y="432808"/>
                    </a:moveTo>
                    <a:cubicBezTo>
                      <a:pt x="865617" y="671842"/>
                      <a:pt x="671842" y="865617"/>
                      <a:pt x="432809" y="865617"/>
                    </a:cubicBezTo>
                    <a:cubicBezTo>
                      <a:pt x="193775" y="865617"/>
                      <a:pt x="0" y="671842"/>
                      <a:pt x="0" y="432808"/>
                    </a:cubicBezTo>
                    <a:cubicBezTo>
                      <a:pt x="0" y="193775"/>
                      <a:pt x="193775" y="0"/>
                      <a:pt x="432809" y="0"/>
                    </a:cubicBezTo>
                    <a:cubicBezTo>
                      <a:pt x="671842" y="0"/>
                      <a:pt x="865617" y="193775"/>
                      <a:pt x="865617" y="432808"/>
                    </a:cubicBezTo>
                    <a:close/>
                  </a:path>
                </a:pathLst>
              </a:custGeom>
              <a:solidFill>
                <a:srgbClr val="40A3D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8" name="Hình tự do: Hình 1157">
                <a:extLst>
                  <a:ext uri="{FF2B5EF4-FFF2-40B4-BE49-F238E27FC236}">
                    <a16:creationId xmlns:a16="http://schemas.microsoft.com/office/drawing/2014/main" id="{EB1F31E1-3007-B2F1-6962-4D78F75EE315}"/>
                  </a:ext>
                </a:extLst>
              </p:cNvPr>
              <p:cNvSpPr/>
              <p:nvPr/>
            </p:nvSpPr>
            <p:spPr>
              <a:xfrm rot="-2700000">
                <a:off x="7939730" y="5471698"/>
                <a:ext cx="596565" cy="596565"/>
              </a:xfrm>
              <a:custGeom>
                <a:avLst/>
                <a:gdLst>
                  <a:gd name="connsiteX0" fmla="*/ 596565 w 596565"/>
                  <a:gd name="connsiteY0" fmla="*/ 298283 h 596565"/>
                  <a:gd name="connsiteX1" fmla="*/ 298283 w 596565"/>
                  <a:gd name="connsiteY1" fmla="*/ 596565 h 596565"/>
                  <a:gd name="connsiteX2" fmla="*/ 0 w 596565"/>
                  <a:gd name="connsiteY2" fmla="*/ 298283 h 596565"/>
                  <a:gd name="connsiteX3" fmla="*/ 298283 w 596565"/>
                  <a:gd name="connsiteY3" fmla="*/ 0 h 596565"/>
                  <a:gd name="connsiteX4" fmla="*/ 596565 w 596565"/>
                  <a:gd name="connsiteY4" fmla="*/ 298283 h 596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565" h="596565">
                    <a:moveTo>
                      <a:pt x="596565" y="298283"/>
                    </a:moveTo>
                    <a:cubicBezTo>
                      <a:pt x="596565" y="463020"/>
                      <a:pt x="463020" y="596565"/>
                      <a:pt x="298283" y="596565"/>
                    </a:cubicBezTo>
                    <a:cubicBezTo>
                      <a:pt x="133546" y="596565"/>
                      <a:pt x="0" y="463020"/>
                      <a:pt x="0" y="298283"/>
                    </a:cubicBezTo>
                    <a:cubicBezTo>
                      <a:pt x="0" y="133546"/>
                      <a:pt x="133546" y="0"/>
                      <a:pt x="298283" y="0"/>
                    </a:cubicBezTo>
                    <a:cubicBezTo>
                      <a:pt x="463020" y="0"/>
                      <a:pt x="596565" y="133546"/>
                      <a:pt x="596565" y="298283"/>
                    </a:cubicBez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9" name="Hình tự do: Hình 1158">
                <a:extLst>
                  <a:ext uri="{FF2B5EF4-FFF2-40B4-BE49-F238E27FC236}">
                    <a16:creationId xmlns:a16="http://schemas.microsoft.com/office/drawing/2014/main" id="{E28E7884-3B76-08FB-2C97-4DE158EA7ED7}"/>
                  </a:ext>
                </a:extLst>
              </p:cNvPr>
              <p:cNvSpPr/>
              <p:nvPr/>
            </p:nvSpPr>
            <p:spPr>
              <a:xfrm rot="-2700000">
                <a:off x="8045005" y="5576973"/>
                <a:ext cx="386014" cy="386014"/>
              </a:xfrm>
              <a:custGeom>
                <a:avLst/>
                <a:gdLst>
                  <a:gd name="connsiteX0" fmla="*/ 386014 w 386014"/>
                  <a:gd name="connsiteY0" fmla="*/ 193007 h 386014"/>
                  <a:gd name="connsiteX1" fmla="*/ 193007 w 386014"/>
                  <a:gd name="connsiteY1" fmla="*/ 386014 h 386014"/>
                  <a:gd name="connsiteX2" fmla="*/ 0 w 386014"/>
                  <a:gd name="connsiteY2" fmla="*/ 193007 h 386014"/>
                  <a:gd name="connsiteX3" fmla="*/ 193007 w 386014"/>
                  <a:gd name="connsiteY3" fmla="*/ 0 h 386014"/>
                  <a:gd name="connsiteX4" fmla="*/ 386014 w 386014"/>
                  <a:gd name="connsiteY4" fmla="*/ 193007 h 386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014" h="386014">
                    <a:moveTo>
                      <a:pt x="386014" y="193007"/>
                    </a:moveTo>
                    <a:cubicBezTo>
                      <a:pt x="386014" y="299602"/>
                      <a:pt x="299602" y="386014"/>
                      <a:pt x="193007" y="386014"/>
                    </a:cubicBezTo>
                    <a:cubicBezTo>
                      <a:pt x="86412" y="386014"/>
                      <a:pt x="0" y="299602"/>
                      <a:pt x="0" y="193007"/>
                    </a:cubicBezTo>
                    <a:cubicBezTo>
                      <a:pt x="0" y="86412"/>
                      <a:pt x="86412" y="0"/>
                      <a:pt x="193007" y="0"/>
                    </a:cubicBezTo>
                    <a:cubicBezTo>
                      <a:pt x="299602" y="0"/>
                      <a:pt x="386014" y="86412"/>
                      <a:pt x="386014" y="193007"/>
                    </a:cubicBezTo>
                    <a:close/>
                  </a:path>
                </a:pathLst>
              </a:custGeom>
              <a:solidFill>
                <a:srgbClr val="99D6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0" name="Hình tự do: Hình 1159">
                <a:extLst>
                  <a:ext uri="{FF2B5EF4-FFF2-40B4-BE49-F238E27FC236}">
                    <a16:creationId xmlns:a16="http://schemas.microsoft.com/office/drawing/2014/main" id="{0C6E4672-D84C-B5AA-7F4D-DD2BF7D8FDF0}"/>
                  </a:ext>
                </a:extLst>
              </p:cNvPr>
              <p:cNvSpPr/>
              <p:nvPr/>
            </p:nvSpPr>
            <p:spPr>
              <a:xfrm rot="-4049974">
                <a:off x="8125124" y="5656999"/>
                <a:ext cx="226157" cy="226157"/>
              </a:xfrm>
              <a:custGeom>
                <a:avLst/>
                <a:gdLst>
                  <a:gd name="connsiteX0" fmla="*/ 226158 w 226157"/>
                  <a:gd name="connsiteY0" fmla="*/ 113079 h 226157"/>
                  <a:gd name="connsiteX1" fmla="*/ 113079 w 226157"/>
                  <a:gd name="connsiteY1" fmla="*/ 226158 h 226157"/>
                  <a:gd name="connsiteX2" fmla="*/ 0 w 226157"/>
                  <a:gd name="connsiteY2" fmla="*/ 113079 h 226157"/>
                  <a:gd name="connsiteX3" fmla="*/ 113079 w 226157"/>
                  <a:gd name="connsiteY3" fmla="*/ 0 h 226157"/>
                  <a:gd name="connsiteX4" fmla="*/ 226158 w 226157"/>
                  <a:gd name="connsiteY4" fmla="*/ 113079 h 226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157" h="226157">
                    <a:moveTo>
                      <a:pt x="226158" y="113079"/>
                    </a:moveTo>
                    <a:cubicBezTo>
                      <a:pt x="226158" y="175530"/>
                      <a:pt x="175530" y="226158"/>
                      <a:pt x="113079" y="226158"/>
                    </a:cubicBezTo>
                    <a:cubicBezTo>
                      <a:pt x="50627" y="226158"/>
                      <a:pt x="0" y="175530"/>
                      <a:pt x="0" y="113079"/>
                    </a:cubicBezTo>
                    <a:cubicBezTo>
                      <a:pt x="0" y="50627"/>
                      <a:pt x="50627" y="0"/>
                      <a:pt x="113079" y="0"/>
                    </a:cubicBezTo>
                    <a:cubicBezTo>
                      <a:pt x="175530" y="0"/>
                      <a:pt x="226158" y="50627"/>
                      <a:pt x="226158" y="113079"/>
                    </a:cubicBez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8" name="Đồ họa 3">
              <a:extLst>
                <a:ext uri="{FF2B5EF4-FFF2-40B4-BE49-F238E27FC236}">
                  <a16:creationId xmlns:a16="http://schemas.microsoft.com/office/drawing/2014/main" id="{A9E38C33-DCDA-F382-DF2F-0FB7DFAED7C1}"/>
                </a:ext>
              </a:extLst>
            </p:cNvPr>
            <p:cNvGrpSpPr/>
            <p:nvPr/>
          </p:nvGrpSpPr>
          <p:grpSpPr>
            <a:xfrm>
              <a:off x="8480284" y="5944670"/>
              <a:ext cx="1060655" cy="258141"/>
              <a:chOff x="8480284" y="5944670"/>
              <a:chExt cx="1060655" cy="258141"/>
            </a:xfrm>
          </p:grpSpPr>
          <p:sp>
            <p:nvSpPr>
              <p:cNvPr id="1146" name="Hình tự do: Hình 1145">
                <a:extLst>
                  <a:ext uri="{FF2B5EF4-FFF2-40B4-BE49-F238E27FC236}">
                    <a16:creationId xmlns:a16="http://schemas.microsoft.com/office/drawing/2014/main" id="{A31F914D-4373-6BCF-DCAB-C1CB28680750}"/>
                  </a:ext>
                </a:extLst>
              </p:cNvPr>
              <p:cNvSpPr/>
              <p:nvPr/>
            </p:nvSpPr>
            <p:spPr>
              <a:xfrm>
                <a:off x="8480284" y="6003524"/>
                <a:ext cx="1060655" cy="199287"/>
              </a:xfrm>
              <a:custGeom>
                <a:avLst/>
                <a:gdLst>
                  <a:gd name="connsiteX0" fmla="*/ 37136 w 1060655"/>
                  <a:gd name="connsiteY0" fmla="*/ 138002 h 199287"/>
                  <a:gd name="connsiteX1" fmla="*/ 73340 w 1060655"/>
                  <a:gd name="connsiteY1" fmla="*/ 8915 h 199287"/>
                  <a:gd name="connsiteX2" fmla="*/ 455932 w 1060655"/>
                  <a:gd name="connsiteY2" fmla="*/ 2494 h 199287"/>
                  <a:gd name="connsiteX3" fmla="*/ 455424 w 1060655"/>
                  <a:gd name="connsiteY3" fmla="*/ 0 h 199287"/>
                  <a:gd name="connsiteX4" fmla="*/ 530326 w 1060655"/>
                  <a:gd name="connsiteY4" fmla="*/ 1247 h 199287"/>
                  <a:gd name="connsiteX5" fmla="*/ 605228 w 1060655"/>
                  <a:gd name="connsiteY5" fmla="*/ 0 h 199287"/>
                  <a:gd name="connsiteX6" fmla="*/ 604720 w 1060655"/>
                  <a:gd name="connsiteY6" fmla="*/ 2494 h 199287"/>
                  <a:gd name="connsiteX7" fmla="*/ 987312 w 1060655"/>
                  <a:gd name="connsiteY7" fmla="*/ 8915 h 199287"/>
                  <a:gd name="connsiteX8" fmla="*/ 1027226 w 1060655"/>
                  <a:gd name="connsiteY8" fmla="*/ 141680 h 199287"/>
                  <a:gd name="connsiteX9" fmla="*/ 1047220 w 1060655"/>
                  <a:gd name="connsiteY9" fmla="*/ 159449 h 199287"/>
                  <a:gd name="connsiteX10" fmla="*/ 1060655 w 1060655"/>
                  <a:gd name="connsiteY10" fmla="*/ 177217 h 199287"/>
                  <a:gd name="connsiteX11" fmla="*/ 1038585 w 1060655"/>
                  <a:gd name="connsiteY11" fmla="*/ 199287 h 199287"/>
                  <a:gd name="connsiteX12" fmla="*/ 22809 w 1060655"/>
                  <a:gd name="connsiteY12" fmla="*/ 199287 h 199287"/>
                  <a:gd name="connsiteX13" fmla="*/ 56 w 1060655"/>
                  <a:gd name="connsiteY13" fmla="*/ 178838 h 199287"/>
                  <a:gd name="connsiteX14" fmla="*/ 12204 w 1060655"/>
                  <a:gd name="connsiteY14" fmla="*/ 157485 h 199287"/>
                  <a:gd name="connsiteX15" fmla="*/ 37136 w 1060655"/>
                  <a:gd name="connsiteY15" fmla="*/ 138002 h 199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60655" h="199287">
                    <a:moveTo>
                      <a:pt x="37136" y="138002"/>
                    </a:moveTo>
                    <a:cubicBezTo>
                      <a:pt x="54936" y="115027"/>
                      <a:pt x="80828" y="70014"/>
                      <a:pt x="73340" y="8915"/>
                    </a:cubicBezTo>
                    <a:lnTo>
                      <a:pt x="455932" y="2494"/>
                    </a:lnTo>
                    <a:lnTo>
                      <a:pt x="455424" y="0"/>
                    </a:lnTo>
                    <a:lnTo>
                      <a:pt x="530326" y="1247"/>
                    </a:lnTo>
                    <a:lnTo>
                      <a:pt x="605228" y="0"/>
                    </a:lnTo>
                    <a:lnTo>
                      <a:pt x="604720" y="2494"/>
                    </a:lnTo>
                    <a:lnTo>
                      <a:pt x="987312" y="8915"/>
                    </a:lnTo>
                    <a:cubicBezTo>
                      <a:pt x="979397" y="73505"/>
                      <a:pt x="1009251" y="120109"/>
                      <a:pt x="1027226" y="141680"/>
                    </a:cubicBezTo>
                    <a:cubicBezTo>
                      <a:pt x="1032958" y="148601"/>
                      <a:pt x="1039798" y="154430"/>
                      <a:pt x="1047220" y="159449"/>
                    </a:cubicBezTo>
                    <a:cubicBezTo>
                      <a:pt x="1053189" y="163501"/>
                      <a:pt x="1060655" y="169985"/>
                      <a:pt x="1060655" y="177217"/>
                    </a:cubicBezTo>
                    <a:cubicBezTo>
                      <a:pt x="1060655" y="189406"/>
                      <a:pt x="1050774" y="199287"/>
                      <a:pt x="1038585" y="199287"/>
                    </a:cubicBezTo>
                    <a:lnTo>
                      <a:pt x="22809" y="199287"/>
                    </a:lnTo>
                    <a:cubicBezTo>
                      <a:pt x="11107" y="199287"/>
                      <a:pt x="876" y="190496"/>
                      <a:pt x="56" y="178838"/>
                    </a:cubicBezTo>
                    <a:cubicBezTo>
                      <a:pt x="-598" y="169517"/>
                      <a:pt x="4526" y="161350"/>
                      <a:pt x="12204" y="157485"/>
                    </a:cubicBezTo>
                    <a:cubicBezTo>
                      <a:pt x="21784" y="152715"/>
                      <a:pt x="30574" y="146481"/>
                      <a:pt x="37136" y="138002"/>
                    </a:cubicBezTo>
                    <a:close/>
                  </a:path>
                </a:pathLst>
              </a:custGeom>
              <a:solidFill>
                <a:srgbClr val="FB9D7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47" name="Đồ họa 3">
                <a:extLst>
                  <a:ext uri="{FF2B5EF4-FFF2-40B4-BE49-F238E27FC236}">
                    <a16:creationId xmlns:a16="http://schemas.microsoft.com/office/drawing/2014/main" id="{E391DFEC-B365-8D54-4BA4-0A8BD9327CA2}"/>
                  </a:ext>
                </a:extLst>
              </p:cNvPr>
              <p:cNvGrpSpPr/>
              <p:nvPr/>
            </p:nvGrpSpPr>
            <p:grpSpPr>
              <a:xfrm>
                <a:off x="8568733" y="6011566"/>
                <a:ext cx="882490" cy="145763"/>
                <a:chOff x="8568733" y="6011566"/>
                <a:chExt cx="882490" cy="145763"/>
              </a:xfrm>
              <a:solidFill>
                <a:srgbClr val="D16247"/>
              </a:solidFill>
            </p:grpSpPr>
            <p:sp>
              <p:nvSpPr>
                <p:cNvPr id="1149" name="Hình tự do: Hình 1148">
                  <a:extLst>
                    <a:ext uri="{FF2B5EF4-FFF2-40B4-BE49-F238E27FC236}">
                      <a16:creationId xmlns:a16="http://schemas.microsoft.com/office/drawing/2014/main" id="{B2380251-02EA-BD71-D7C0-44BBF78DD15F}"/>
                    </a:ext>
                  </a:extLst>
                </p:cNvPr>
                <p:cNvSpPr/>
                <p:nvPr/>
              </p:nvSpPr>
              <p:spPr>
                <a:xfrm>
                  <a:off x="8568733" y="6011566"/>
                  <a:ext cx="63681" cy="145763"/>
                </a:xfrm>
                <a:custGeom>
                  <a:avLst/>
                  <a:gdLst>
                    <a:gd name="connsiteX0" fmla="*/ 0 w 63681"/>
                    <a:gd name="connsiteY0" fmla="*/ 145764 h 145763"/>
                    <a:gd name="connsiteX1" fmla="*/ 32127 w 63681"/>
                    <a:gd name="connsiteY1" fmla="*/ 145764 h 145763"/>
                    <a:gd name="connsiteX2" fmla="*/ 61364 w 63681"/>
                    <a:gd name="connsiteY2" fmla="*/ 0 h 145763"/>
                    <a:gd name="connsiteX3" fmla="*/ 37102 w 63681"/>
                    <a:gd name="connsiteY3" fmla="*/ 0 h 145763"/>
                    <a:gd name="connsiteX4" fmla="*/ 0 w 63681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681" h="145763">
                      <a:moveTo>
                        <a:pt x="0" y="145764"/>
                      </a:moveTo>
                      <a:lnTo>
                        <a:pt x="32127" y="145764"/>
                      </a:lnTo>
                      <a:cubicBezTo>
                        <a:pt x="49462" y="121979"/>
                        <a:pt x="70809" y="75999"/>
                        <a:pt x="61364" y="0"/>
                      </a:cubicBezTo>
                      <a:lnTo>
                        <a:pt x="37102" y="0"/>
                      </a:lnTo>
                      <a:cubicBezTo>
                        <a:pt x="50263" y="98163"/>
                        <a:pt x="8105" y="138906"/>
                        <a:pt x="0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0" name="Hình tự do: Hình 1149">
                  <a:extLst>
                    <a:ext uri="{FF2B5EF4-FFF2-40B4-BE49-F238E27FC236}">
                      <a16:creationId xmlns:a16="http://schemas.microsoft.com/office/drawing/2014/main" id="{C5EDDFDA-F192-2BF5-D783-9A67B0D07E89}"/>
                    </a:ext>
                  </a:extLst>
                </p:cNvPr>
                <p:cNvSpPr/>
                <p:nvPr/>
              </p:nvSpPr>
              <p:spPr>
                <a:xfrm>
                  <a:off x="8690045" y="6011566"/>
                  <a:ext cx="63319" cy="145763"/>
                </a:xfrm>
                <a:custGeom>
                  <a:avLst/>
                  <a:gdLst>
                    <a:gd name="connsiteX0" fmla="*/ 0 w 63319"/>
                    <a:gd name="connsiteY0" fmla="*/ 145764 h 145763"/>
                    <a:gd name="connsiteX1" fmla="*/ 29424 w 63319"/>
                    <a:gd name="connsiteY1" fmla="*/ 145764 h 145763"/>
                    <a:gd name="connsiteX2" fmla="*/ 61071 w 63319"/>
                    <a:gd name="connsiteY2" fmla="*/ 0 h 145763"/>
                    <a:gd name="connsiteX3" fmla="*/ 36700 w 63319"/>
                    <a:gd name="connsiteY3" fmla="*/ 0 h 145763"/>
                    <a:gd name="connsiteX4" fmla="*/ 0 w 63319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319" h="145763">
                      <a:moveTo>
                        <a:pt x="0" y="145764"/>
                      </a:moveTo>
                      <a:lnTo>
                        <a:pt x="29424" y="145764"/>
                      </a:lnTo>
                      <a:cubicBezTo>
                        <a:pt x="46544" y="118830"/>
                        <a:pt x="70859" y="66928"/>
                        <a:pt x="61071" y="0"/>
                      </a:cubicBezTo>
                      <a:lnTo>
                        <a:pt x="36700" y="0"/>
                      </a:lnTo>
                      <a:cubicBezTo>
                        <a:pt x="48982" y="74908"/>
                        <a:pt x="11771" y="130427"/>
                        <a:pt x="0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1" name="Hình tự do: Hình 1150">
                  <a:extLst>
                    <a:ext uri="{FF2B5EF4-FFF2-40B4-BE49-F238E27FC236}">
                      <a16:creationId xmlns:a16="http://schemas.microsoft.com/office/drawing/2014/main" id="{84446FBE-D396-43A3-6B0F-D883E811D697}"/>
                    </a:ext>
                  </a:extLst>
                </p:cNvPr>
                <p:cNvSpPr/>
                <p:nvPr/>
              </p:nvSpPr>
              <p:spPr>
                <a:xfrm>
                  <a:off x="8814222" y="6011566"/>
                  <a:ext cx="60007" cy="145763"/>
                </a:xfrm>
                <a:custGeom>
                  <a:avLst/>
                  <a:gdLst>
                    <a:gd name="connsiteX0" fmla="*/ 0 w 60007"/>
                    <a:gd name="connsiteY0" fmla="*/ 145764 h 145763"/>
                    <a:gd name="connsiteX1" fmla="*/ 27391 w 60007"/>
                    <a:gd name="connsiteY1" fmla="*/ 145764 h 145763"/>
                    <a:gd name="connsiteX2" fmla="*/ 59945 w 60007"/>
                    <a:gd name="connsiteY2" fmla="*/ 0 h 145763"/>
                    <a:gd name="connsiteX3" fmla="*/ 35842 w 60007"/>
                    <a:gd name="connsiteY3" fmla="*/ 0 h 145763"/>
                    <a:gd name="connsiteX4" fmla="*/ 0 w 60007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007" h="145763">
                      <a:moveTo>
                        <a:pt x="0" y="145764"/>
                      </a:moveTo>
                      <a:lnTo>
                        <a:pt x="27391" y="145764"/>
                      </a:lnTo>
                      <a:cubicBezTo>
                        <a:pt x="40980" y="118924"/>
                        <a:pt x="61282" y="67209"/>
                        <a:pt x="59945" y="0"/>
                      </a:cubicBezTo>
                      <a:lnTo>
                        <a:pt x="35842" y="0"/>
                      </a:lnTo>
                      <a:cubicBezTo>
                        <a:pt x="37423" y="73568"/>
                        <a:pt x="10539" y="127559"/>
                        <a:pt x="0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2" name="Hình tự do: Hình 1151">
                  <a:extLst>
                    <a:ext uri="{FF2B5EF4-FFF2-40B4-BE49-F238E27FC236}">
                      <a16:creationId xmlns:a16="http://schemas.microsoft.com/office/drawing/2014/main" id="{EF6105B3-33FD-8E72-81FA-251457CFB867}"/>
                    </a:ext>
                  </a:extLst>
                </p:cNvPr>
                <p:cNvSpPr/>
                <p:nvPr/>
              </p:nvSpPr>
              <p:spPr>
                <a:xfrm>
                  <a:off x="8944707" y="6011566"/>
                  <a:ext cx="29061" cy="145763"/>
                </a:xfrm>
                <a:custGeom>
                  <a:avLst/>
                  <a:gdLst>
                    <a:gd name="connsiteX0" fmla="*/ 0 w 29061"/>
                    <a:gd name="connsiteY0" fmla="*/ 145764 h 145763"/>
                    <a:gd name="connsiteX1" fmla="*/ 24262 w 29061"/>
                    <a:gd name="connsiteY1" fmla="*/ 145764 h 145763"/>
                    <a:gd name="connsiteX2" fmla="*/ 26082 w 29061"/>
                    <a:gd name="connsiteY2" fmla="*/ 0 h 145763"/>
                    <a:gd name="connsiteX3" fmla="*/ 1845 w 29061"/>
                    <a:gd name="connsiteY3" fmla="*/ 0 h 145763"/>
                    <a:gd name="connsiteX4" fmla="*/ 0 w 29061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61" h="145763">
                      <a:moveTo>
                        <a:pt x="0" y="145764"/>
                      </a:moveTo>
                      <a:lnTo>
                        <a:pt x="24262" y="145764"/>
                      </a:lnTo>
                      <a:cubicBezTo>
                        <a:pt x="27554" y="115277"/>
                        <a:pt x="32180" y="55706"/>
                        <a:pt x="26082" y="0"/>
                      </a:cubicBezTo>
                      <a:lnTo>
                        <a:pt x="1845" y="0"/>
                      </a:lnTo>
                      <a:cubicBezTo>
                        <a:pt x="8239" y="55269"/>
                        <a:pt x="3186" y="116742"/>
                        <a:pt x="0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3" name="Hình tự do: Hình 1152">
                  <a:extLst>
                    <a:ext uri="{FF2B5EF4-FFF2-40B4-BE49-F238E27FC236}">
                      <a16:creationId xmlns:a16="http://schemas.microsoft.com/office/drawing/2014/main" id="{6BD8D28B-7022-9AC9-CB10-AD7E020AE3FF}"/>
                    </a:ext>
                  </a:extLst>
                </p:cNvPr>
                <p:cNvSpPr/>
                <p:nvPr/>
              </p:nvSpPr>
              <p:spPr>
                <a:xfrm>
                  <a:off x="9387513" y="6011566"/>
                  <a:ext cx="63711" cy="145763"/>
                </a:xfrm>
                <a:custGeom>
                  <a:avLst/>
                  <a:gdLst>
                    <a:gd name="connsiteX0" fmla="*/ 31584 w 63711"/>
                    <a:gd name="connsiteY0" fmla="*/ 145764 h 145763"/>
                    <a:gd name="connsiteX1" fmla="*/ 63711 w 63711"/>
                    <a:gd name="connsiteY1" fmla="*/ 145764 h 145763"/>
                    <a:gd name="connsiteX2" fmla="*/ 26609 w 63711"/>
                    <a:gd name="connsiteY2" fmla="*/ 0 h 145763"/>
                    <a:gd name="connsiteX3" fmla="*/ 2295 w 63711"/>
                    <a:gd name="connsiteY3" fmla="*/ 0 h 145763"/>
                    <a:gd name="connsiteX4" fmla="*/ 31584 w 63711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711" h="145763">
                      <a:moveTo>
                        <a:pt x="31584" y="145764"/>
                      </a:moveTo>
                      <a:lnTo>
                        <a:pt x="63711" y="145764"/>
                      </a:lnTo>
                      <a:cubicBezTo>
                        <a:pt x="55606" y="138968"/>
                        <a:pt x="13448" y="98225"/>
                        <a:pt x="26609" y="0"/>
                      </a:cubicBezTo>
                      <a:lnTo>
                        <a:pt x="2295" y="0"/>
                      </a:lnTo>
                      <a:cubicBezTo>
                        <a:pt x="-7095" y="76030"/>
                        <a:pt x="14252" y="122010"/>
                        <a:pt x="31584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4" name="Hình tự do: Hình 1153">
                  <a:extLst>
                    <a:ext uri="{FF2B5EF4-FFF2-40B4-BE49-F238E27FC236}">
                      <a16:creationId xmlns:a16="http://schemas.microsoft.com/office/drawing/2014/main" id="{ED2433E8-CB8C-F7F4-C2CE-AEA7DE3E6748}"/>
                    </a:ext>
                  </a:extLst>
                </p:cNvPr>
                <p:cNvSpPr/>
                <p:nvPr/>
              </p:nvSpPr>
              <p:spPr>
                <a:xfrm>
                  <a:off x="9266577" y="6011566"/>
                  <a:ext cx="63337" cy="145763"/>
                </a:xfrm>
                <a:custGeom>
                  <a:avLst/>
                  <a:gdLst>
                    <a:gd name="connsiteX0" fmla="*/ 33911 w 63337"/>
                    <a:gd name="connsiteY0" fmla="*/ 145764 h 145763"/>
                    <a:gd name="connsiteX1" fmla="*/ 63338 w 63337"/>
                    <a:gd name="connsiteY1" fmla="*/ 145764 h 145763"/>
                    <a:gd name="connsiteX2" fmla="*/ 26635 w 63337"/>
                    <a:gd name="connsiteY2" fmla="*/ 0 h 145763"/>
                    <a:gd name="connsiteX3" fmla="*/ 2239 w 63337"/>
                    <a:gd name="connsiteY3" fmla="*/ 0 h 145763"/>
                    <a:gd name="connsiteX4" fmla="*/ 33911 w 63337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337" h="145763">
                      <a:moveTo>
                        <a:pt x="33911" y="145764"/>
                      </a:moveTo>
                      <a:lnTo>
                        <a:pt x="63338" y="145764"/>
                      </a:lnTo>
                      <a:cubicBezTo>
                        <a:pt x="51567" y="130427"/>
                        <a:pt x="14359" y="74908"/>
                        <a:pt x="26635" y="0"/>
                      </a:cubicBezTo>
                      <a:lnTo>
                        <a:pt x="2239" y="0"/>
                      </a:lnTo>
                      <a:cubicBezTo>
                        <a:pt x="-7527" y="66928"/>
                        <a:pt x="16791" y="118799"/>
                        <a:pt x="33911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5" name="Hình tự do: Hình 1154">
                  <a:extLst>
                    <a:ext uri="{FF2B5EF4-FFF2-40B4-BE49-F238E27FC236}">
                      <a16:creationId xmlns:a16="http://schemas.microsoft.com/office/drawing/2014/main" id="{884900F9-29C7-2DA3-CE1F-F397671322B8}"/>
                    </a:ext>
                  </a:extLst>
                </p:cNvPr>
                <p:cNvSpPr/>
                <p:nvPr/>
              </p:nvSpPr>
              <p:spPr>
                <a:xfrm>
                  <a:off x="9154636" y="6011566"/>
                  <a:ext cx="60036" cy="145763"/>
                </a:xfrm>
                <a:custGeom>
                  <a:avLst/>
                  <a:gdLst>
                    <a:gd name="connsiteX0" fmla="*/ 32617 w 60036"/>
                    <a:gd name="connsiteY0" fmla="*/ 145764 h 145763"/>
                    <a:gd name="connsiteX1" fmla="*/ 60036 w 60036"/>
                    <a:gd name="connsiteY1" fmla="*/ 145764 h 145763"/>
                    <a:gd name="connsiteX2" fmla="*/ 24138 w 60036"/>
                    <a:gd name="connsiteY2" fmla="*/ 0 h 145763"/>
                    <a:gd name="connsiteX3" fmla="*/ 63 w 60036"/>
                    <a:gd name="connsiteY3" fmla="*/ 0 h 145763"/>
                    <a:gd name="connsiteX4" fmla="*/ 32617 w 60036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036" h="145763">
                      <a:moveTo>
                        <a:pt x="32617" y="145764"/>
                      </a:moveTo>
                      <a:lnTo>
                        <a:pt x="60036" y="145764"/>
                      </a:lnTo>
                      <a:cubicBezTo>
                        <a:pt x="49497" y="127497"/>
                        <a:pt x="22613" y="73318"/>
                        <a:pt x="24138" y="0"/>
                      </a:cubicBezTo>
                      <a:lnTo>
                        <a:pt x="63" y="0"/>
                      </a:lnTo>
                      <a:cubicBezTo>
                        <a:pt x="-1274" y="67209"/>
                        <a:pt x="19000" y="118924"/>
                        <a:pt x="32617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6" name="Hình tự do: Hình 1155">
                  <a:extLst>
                    <a:ext uri="{FF2B5EF4-FFF2-40B4-BE49-F238E27FC236}">
                      <a16:creationId xmlns:a16="http://schemas.microsoft.com/office/drawing/2014/main" id="{56A460A4-5C92-DFF2-A8C8-96DF554B5880}"/>
                    </a:ext>
                  </a:extLst>
                </p:cNvPr>
                <p:cNvSpPr/>
                <p:nvPr/>
              </p:nvSpPr>
              <p:spPr>
                <a:xfrm>
                  <a:off x="9058038" y="6011566"/>
                  <a:ext cx="29060" cy="145763"/>
                </a:xfrm>
                <a:custGeom>
                  <a:avLst/>
                  <a:gdLst>
                    <a:gd name="connsiteX0" fmla="*/ 4799 w 29060"/>
                    <a:gd name="connsiteY0" fmla="*/ 145764 h 145763"/>
                    <a:gd name="connsiteX1" fmla="*/ 29060 w 29060"/>
                    <a:gd name="connsiteY1" fmla="*/ 145764 h 145763"/>
                    <a:gd name="connsiteX2" fmla="*/ 27215 w 29060"/>
                    <a:gd name="connsiteY2" fmla="*/ 0 h 145763"/>
                    <a:gd name="connsiteX3" fmla="*/ 2978 w 29060"/>
                    <a:gd name="connsiteY3" fmla="*/ 0 h 145763"/>
                    <a:gd name="connsiteX4" fmla="*/ 4799 w 29060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60" h="145763">
                      <a:moveTo>
                        <a:pt x="4799" y="145764"/>
                      </a:moveTo>
                      <a:lnTo>
                        <a:pt x="29060" y="145764"/>
                      </a:lnTo>
                      <a:cubicBezTo>
                        <a:pt x="25878" y="116742"/>
                        <a:pt x="20793" y="55238"/>
                        <a:pt x="27215" y="0"/>
                      </a:cubicBezTo>
                      <a:lnTo>
                        <a:pt x="2978" y="0"/>
                      </a:lnTo>
                      <a:cubicBezTo>
                        <a:pt x="-3119" y="55706"/>
                        <a:pt x="1510" y="115277"/>
                        <a:pt x="4799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48" name="Hình tự do: Hình 1147">
                <a:extLst>
                  <a:ext uri="{FF2B5EF4-FFF2-40B4-BE49-F238E27FC236}">
                    <a16:creationId xmlns:a16="http://schemas.microsoft.com/office/drawing/2014/main" id="{B3A276D0-2887-07B8-A50B-C7412C14D7BC}"/>
                  </a:ext>
                </a:extLst>
              </p:cNvPr>
              <p:cNvSpPr/>
              <p:nvPr/>
            </p:nvSpPr>
            <p:spPr>
              <a:xfrm>
                <a:off x="8521076" y="5944670"/>
                <a:ext cx="979063" cy="67769"/>
              </a:xfrm>
              <a:custGeom>
                <a:avLst/>
                <a:gdLst>
                  <a:gd name="connsiteX0" fmla="*/ 33885 w 979063"/>
                  <a:gd name="connsiteY0" fmla="*/ 67769 h 67769"/>
                  <a:gd name="connsiteX1" fmla="*/ 945179 w 979063"/>
                  <a:gd name="connsiteY1" fmla="*/ 67769 h 67769"/>
                  <a:gd name="connsiteX2" fmla="*/ 979064 w 979063"/>
                  <a:gd name="connsiteY2" fmla="*/ 33885 h 67769"/>
                  <a:gd name="connsiteX3" fmla="*/ 979064 w 979063"/>
                  <a:gd name="connsiteY3" fmla="*/ 33885 h 67769"/>
                  <a:gd name="connsiteX4" fmla="*/ 945179 w 979063"/>
                  <a:gd name="connsiteY4" fmla="*/ 0 h 67769"/>
                  <a:gd name="connsiteX5" fmla="*/ 33885 w 979063"/>
                  <a:gd name="connsiteY5" fmla="*/ 0 h 67769"/>
                  <a:gd name="connsiteX6" fmla="*/ 0 w 979063"/>
                  <a:gd name="connsiteY6" fmla="*/ 33885 h 67769"/>
                  <a:gd name="connsiteX7" fmla="*/ 0 w 979063"/>
                  <a:gd name="connsiteY7" fmla="*/ 33885 h 67769"/>
                  <a:gd name="connsiteX8" fmla="*/ 33885 w 979063"/>
                  <a:gd name="connsiteY8" fmla="*/ 67769 h 6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9063" h="67769">
                    <a:moveTo>
                      <a:pt x="33885" y="67769"/>
                    </a:moveTo>
                    <a:lnTo>
                      <a:pt x="945179" y="67769"/>
                    </a:lnTo>
                    <a:cubicBezTo>
                      <a:pt x="963892" y="67769"/>
                      <a:pt x="979064" y="52620"/>
                      <a:pt x="979064" y="33885"/>
                    </a:cubicBezTo>
                    <a:lnTo>
                      <a:pt x="979064" y="33885"/>
                    </a:lnTo>
                    <a:cubicBezTo>
                      <a:pt x="979064" y="15181"/>
                      <a:pt x="963892" y="0"/>
                      <a:pt x="945179" y="0"/>
                    </a:cubicBezTo>
                    <a:lnTo>
                      <a:pt x="33885" y="0"/>
                    </a:lnTo>
                    <a:cubicBezTo>
                      <a:pt x="15172" y="0"/>
                      <a:pt x="0" y="15181"/>
                      <a:pt x="0" y="33885"/>
                    </a:cubicBezTo>
                    <a:lnTo>
                      <a:pt x="0" y="33885"/>
                    </a:lnTo>
                    <a:cubicBezTo>
                      <a:pt x="0" y="52620"/>
                      <a:pt x="15172" y="67769"/>
                      <a:pt x="33885" y="67769"/>
                    </a:cubicBez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9" name="Đồ họa 3">
              <a:extLst>
                <a:ext uri="{FF2B5EF4-FFF2-40B4-BE49-F238E27FC236}">
                  <a16:creationId xmlns:a16="http://schemas.microsoft.com/office/drawing/2014/main" id="{7A77C391-4BD3-14E6-EC43-F4417C4C8B9E}"/>
                </a:ext>
              </a:extLst>
            </p:cNvPr>
            <p:cNvGrpSpPr/>
            <p:nvPr/>
          </p:nvGrpSpPr>
          <p:grpSpPr>
            <a:xfrm>
              <a:off x="8543486" y="5363330"/>
              <a:ext cx="934240" cy="417994"/>
              <a:chOff x="8543486" y="5363330"/>
              <a:chExt cx="934240" cy="417994"/>
            </a:xfrm>
          </p:grpSpPr>
          <p:sp>
            <p:nvSpPr>
              <p:cNvPr id="1144" name="Hình tự do: Hình 1143">
                <a:extLst>
                  <a:ext uri="{FF2B5EF4-FFF2-40B4-BE49-F238E27FC236}">
                    <a16:creationId xmlns:a16="http://schemas.microsoft.com/office/drawing/2014/main" id="{6368DF7A-570D-C740-49CF-32DD603A7051}"/>
                  </a:ext>
                </a:extLst>
              </p:cNvPr>
              <p:cNvSpPr/>
              <p:nvPr/>
            </p:nvSpPr>
            <p:spPr>
              <a:xfrm>
                <a:off x="8543486" y="5363330"/>
                <a:ext cx="934240" cy="417994"/>
              </a:xfrm>
              <a:custGeom>
                <a:avLst/>
                <a:gdLst>
                  <a:gd name="connsiteX0" fmla="*/ 934240 w 934240"/>
                  <a:gd name="connsiteY0" fmla="*/ 133575 h 417994"/>
                  <a:gd name="connsiteX1" fmla="*/ 800678 w 934240"/>
                  <a:gd name="connsiteY1" fmla="*/ 0 h 417994"/>
                  <a:gd name="connsiteX2" fmla="*/ 133563 w 934240"/>
                  <a:gd name="connsiteY2" fmla="*/ 0 h 417994"/>
                  <a:gd name="connsiteX3" fmla="*/ 0 w 934240"/>
                  <a:gd name="connsiteY3" fmla="*/ 133575 h 417994"/>
                  <a:gd name="connsiteX4" fmla="*/ 0 w 934240"/>
                  <a:gd name="connsiteY4" fmla="*/ 133575 h 417994"/>
                  <a:gd name="connsiteX5" fmla="*/ 13619 w 934240"/>
                  <a:gd name="connsiteY5" fmla="*/ 192304 h 417994"/>
                  <a:gd name="connsiteX6" fmla="*/ 24053 w 934240"/>
                  <a:gd name="connsiteY6" fmla="*/ 214593 h 417994"/>
                  <a:gd name="connsiteX7" fmla="*/ 51588 w 934240"/>
                  <a:gd name="connsiteY7" fmla="*/ 279464 h 417994"/>
                  <a:gd name="connsiteX8" fmla="*/ 77047 w 934240"/>
                  <a:gd name="connsiteY8" fmla="*/ 349166 h 417994"/>
                  <a:gd name="connsiteX9" fmla="*/ 172314 w 934240"/>
                  <a:gd name="connsiteY9" fmla="*/ 417995 h 417994"/>
                  <a:gd name="connsiteX10" fmla="*/ 761921 w 934240"/>
                  <a:gd name="connsiteY10" fmla="*/ 417995 h 417994"/>
                  <a:gd name="connsiteX11" fmla="*/ 856200 w 934240"/>
                  <a:gd name="connsiteY11" fmla="*/ 352002 h 417994"/>
                  <a:gd name="connsiteX12" fmla="*/ 880605 w 934240"/>
                  <a:gd name="connsiteY12" fmla="*/ 287662 h 417994"/>
                  <a:gd name="connsiteX13" fmla="*/ 920952 w 934240"/>
                  <a:gd name="connsiteY13" fmla="*/ 191681 h 417994"/>
                  <a:gd name="connsiteX14" fmla="*/ 926656 w 934240"/>
                  <a:gd name="connsiteY14" fmla="*/ 177934 h 417994"/>
                  <a:gd name="connsiteX15" fmla="*/ 928701 w 934240"/>
                  <a:gd name="connsiteY15" fmla="*/ 173009 h 417994"/>
                  <a:gd name="connsiteX16" fmla="*/ 928293 w 934240"/>
                  <a:gd name="connsiteY16" fmla="*/ 173071 h 417994"/>
                  <a:gd name="connsiteX17" fmla="*/ 934240 w 934240"/>
                  <a:gd name="connsiteY17" fmla="*/ 133575 h 417994"/>
                  <a:gd name="connsiteX18" fmla="*/ 934240 w 934240"/>
                  <a:gd name="connsiteY18" fmla="*/ 133575 h 41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34240" h="417994">
                    <a:moveTo>
                      <a:pt x="934240" y="133575"/>
                    </a:moveTo>
                    <a:cubicBezTo>
                      <a:pt x="934240" y="59789"/>
                      <a:pt x="874442" y="0"/>
                      <a:pt x="800678" y="0"/>
                    </a:cubicBezTo>
                    <a:lnTo>
                      <a:pt x="133563" y="0"/>
                    </a:lnTo>
                    <a:cubicBezTo>
                      <a:pt x="59799" y="0"/>
                      <a:pt x="0" y="59789"/>
                      <a:pt x="0" y="133575"/>
                    </a:cubicBezTo>
                    <a:lnTo>
                      <a:pt x="0" y="133575"/>
                    </a:lnTo>
                    <a:cubicBezTo>
                      <a:pt x="0" y="154648"/>
                      <a:pt x="4910" y="174598"/>
                      <a:pt x="13619" y="192304"/>
                    </a:cubicBezTo>
                    <a:cubicBezTo>
                      <a:pt x="17235" y="199661"/>
                      <a:pt x="20852" y="207049"/>
                      <a:pt x="24053" y="214593"/>
                    </a:cubicBezTo>
                    <a:lnTo>
                      <a:pt x="51588" y="279464"/>
                    </a:lnTo>
                    <a:cubicBezTo>
                      <a:pt x="61261" y="302251"/>
                      <a:pt x="69275" y="325661"/>
                      <a:pt x="77047" y="349166"/>
                    </a:cubicBezTo>
                    <a:cubicBezTo>
                      <a:pt x="90264" y="389129"/>
                      <a:pt x="127914" y="417995"/>
                      <a:pt x="172314" y="417995"/>
                    </a:cubicBezTo>
                    <a:lnTo>
                      <a:pt x="761921" y="417995"/>
                    </a:lnTo>
                    <a:cubicBezTo>
                      <a:pt x="805270" y="417995"/>
                      <a:pt x="842178" y="390501"/>
                      <a:pt x="856200" y="352002"/>
                    </a:cubicBezTo>
                    <a:cubicBezTo>
                      <a:pt x="864052" y="330431"/>
                      <a:pt x="871714" y="308828"/>
                      <a:pt x="880605" y="287662"/>
                    </a:cubicBezTo>
                    <a:lnTo>
                      <a:pt x="920952" y="191681"/>
                    </a:lnTo>
                    <a:cubicBezTo>
                      <a:pt x="923106" y="187254"/>
                      <a:pt x="924998" y="182641"/>
                      <a:pt x="926656" y="177934"/>
                    </a:cubicBezTo>
                    <a:lnTo>
                      <a:pt x="928701" y="173009"/>
                    </a:lnTo>
                    <a:lnTo>
                      <a:pt x="928293" y="173071"/>
                    </a:lnTo>
                    <a:cubicBezTo>
                      <a:pt x="932158" y="160571"/>
                      <a:pt x="934240" y="147322"/>
                      <a:pt x="934240" y="133575"/>
                    </a:cubicBezTo>
                    <a:lnTo>
                      <a:pt x="934240" y="133575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5" name="Hình tự do: Hình 1144">
                <a:extLst>
                  <a:ext uri="{FF2B5EF4-FFF2-40B4-BE49-F238E27FC236}">
                    <a16:creationId xmlns:a16="http://schemas.microsoft.com/office/drawing/2014/main" id="{3D621845-EF42-A407-3C85-BCF1C90EA11C}"/>
                  </a:ext>
                </a:extLst>
              </p:cNvPr>
              <p:cNvSpPr/>
              <p:nvPr/>
            </p:nvSpPr>
            <p:spPr>
              <a:xfrm>
                <a:off x="8543486" y="5363330"/>
                <a:ext cx="367941" cy="417994"/>
              </a:xfrm>
              <a:custGeom>
                <a:avLst/>
                <a:gdLst>
                  <a:gd name="connsiteX0" fmla="*/ 367941 w 367941"/>
                  <a:gd name="connsiteY0" fmla="*/ 417995 h 417994"/>
                  <a:gd name="connsiteX1" fmla="*/ 172320 w 367941"/>
                  <a:gd name="connsiteY1" fmla="*/ 417995 h 417994"/>
                  <a:gd name="connsiteX2" fmla="*/ 77040 w 367941"/>
                  <a:gd name="connsiteY2" fmla="*/ 349166 h 417994"/>
                  <a:gd name="connsiteX3" fmla="*/ 51600 w 367941"/>
                  <a:gd name="connsiteY3" fmla="*/ 279464 h 417994"/>
                  <a:gd name="connsiteX4" fmla="*/ 24056 w 367941"/>
                  <a:gd name="connsiteY4" fmla="*/ 214593 h 417994"/>
                  <a:gd name="connsiteX5" fmla="*/ 13619 w 367941"/>
                  <a:gd name="connsiteY5" fmla="*/ 192336 h 417994"/>
                  <a:gd name="connsiteX6" fmla="*/ 3544 w 367941"/>
                  <a:gd name="connsiteY6" fmla="*/ 164187 h 417994"/>
                  <a:gd name="connsiteX7" fmla="*/ 0 w 367941"/>
                  <a:gd name="connsiteY7" fmla="*/ 133544 h 417994"/>
                  <a:gd name="connsiteX8" fmla="*/ 133563 w 367941"/>
                  <a:gd name="connsiteY8" fmla="*/ 0 h 417994"/>
                  <a:gd name="connsiteX9" fmla="*/ 329187 w 367941"/>
                  <a:gd name="connsiteY9" fmla="*/ 0 h 417994"/>
                  <a:gd name="connsiteX10" fmla="*/ 195624 w 367941"/>
                  <a:gd name="connsiteY10" fmla="*/ 133544 h 417994"/>
                  <a:gd name="connsiteX11" fmla="*/ 199169 w 367941"/>
                  <a:gd name="connsiteY11" fmla="*/ 164187 h 417994"/>
                  <a:gd name="connsiteX12" fmla="*/ 209244 w 367941"/>
                  <a:gd name="connsiteY12" fmla="*/ 192336 h 417994"/>
                  <a:gd name="connsiteX13" fmla="*/ 219681 w 367941"/>
                  <a:gd name="connsiteY13" fmla="*/ 214593 h 417994"/>
                  <a:gd name="connsiteX14" fmla="*/ 247197 w 367941"/>
                  <a:gd name="connsiteY14" fmla="*/ 279464 h 417994"/>
                  <a:gd name="connsiteX15" fmla="*/ 272665 w 367941"/>
                  <a:gd name="connsiteY15" fmla="*/ 349166 h 417994"/>
                  <a:gd name="connsiteX16" fmla="*/ 367941 w 367941"/>
                  <a:gd name="connsiteY16" fmla="*/ 417995 h 41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7941" h="417994">
                    <a:moveTo>
                      <a:pt x="367941" y="417995"/>
                    </a:moveTo>
                    <a:lnTo>
                      <a:pt x="172320" y="417995"/>
                    </a:lnTo>
                    <a:cubicBezTo>
                      <a:pt x="127920" y="417995"/>
                      <a:pt x="90273" y="389129"/>
                      <a:pt x="77040" y="349166"/>
                    </a:cubicBezTo>
                    <a:cubicBezTo>
                      <a:pt x="69291" y="325661"/>
                      <a:pt x="61261" y="302251"/>
                      <a:pt x="51600" y="279464"/>
                    </a:cubicBezTo>
                    <a:lnTo>
                      <a:pt x="24056" y="214593"/>
                    </a:lnTo>
                    <a:cubicBezTo>
                      <a:pt x="20845" y="207018"/>
                      <a:pt x="17245" y="199661"/>
                      <a:pt x="13619" y="192336"/>
                    </a:cubicBezTo>
                    <a:cubicBezTo>
                      <a:pt x="9274" y="183483"/>
                      <a:pt x="5842" y="174037"/>
                      <a:pt x="3544" y="164187"/>
                    </a:cubicBezTo>
                    <a:cubicBezTo>
                      <a:pt x="1219" y="154336"/>
                      <a:pt x="0" y="144111"/>
                      <a:pt x="0" y="133544"/>
                    </a:cubicBezTo>
                    <a:cubicBezTo>
                      <a:pt x="0" y="59789"/>
                      <a:pt x="59793" y="0"/>
                      <a:pt x="133563" y="0"/>
                    </a:cubicBezTo>
                    <a:lnTo>
                      <a:pt x="329187" y="0"/>
                    </a:lnTo>
                    <a:cubicBezTo>
                      <a:pt x="255417" y="0"/>
                      <a:pt x="195624" y="59789"/>
                      <a:pt x="195624" y="133544"/>
                    </a:cubicBezTo>
                    <a:cubicBezTo>
                      <a:pt x="195624" y="144111"/>
                      <a:pt x="196843" y="154336"/>
                      <a:pt x="199169" y="164187"/>
                    </a:cubicBezTo>
                    <a:cubicBezTo>
                      <a:pt x="201494" y="174037"/>
                      <a:pt x="204870" y="183451"/>
                      <a:pt x="209244" y="192336"/>
                    </a:cubicBezTo>
                    <a:cubicBezTo>
                      <a:pt x="212841" y="199661"/>
                      <a:pt x="216470" y="207018"/>
                      <a:pt x="219681" y="214593"/>
                    </a:cubicBezTo>
                    <a:lnTo>
                      <a:pt x="247197" y="279464"/>
                    </a:lnTo>
                    <a:cubicBezTo>
                      <a:pt x="256885" y="302251"/>
                      <a:pt x="264884" y="325661"/>
                      <a:pt x="272665" y="349166"/>
                    </a:cubicBezTo>
                    <a:cubicBezTo>
                      <a:pt x="285894" y="389129"/>
                      <a:pt x="323539" y="417995"/>
                      <a:pt x="367941" y="417995"/>
                    </a:cubicBezTo>
                    <a:close/>
                  </a:path>
                </a:pathLst>
              </a:custGeom>
              <a:solidFill>
                <a:srgbClr val="40A3D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30" name="Hình tự do: Hình 1129">
              <a:extLst>
                <a:ext uri="{FF2B5EF4-FFF2-40B4-BE49-F238E27FC236}">
                  <a16:creationId xmlns:a16="http://schemas.microsoft.com/office/drawing/2014/main" id="{4A777345-DAF2-6FD8-F2C8-43FA91EB6505}"/>
                </a:ext>
              </a:extLst>
            </p:cNvPr>
            <p:cNvSpPr/>
            <p:nvPr/>
          </p:nvSpPr>
          <p:spPr>
            <a:xfrm>
              <a:off x="8828237" y="4981339"/>
              <a:ext cx="470583" cy="125937"/>
            </a:xfrm>
            <a:custGeom>
              <a:avLst/>
              <a:gdLst>
                <a:gd name="connsiteX0" fmla="*/ 33040 w 470583"/>
                <a:gd name="connsiteY0" fmla="*/ 125938 h 125937"/>
                <a:gd name="connsiteX1" fmla="*/ 437544 w 470583"/>
                <a:gd name="connsiteY1" fmla="*/ 125938 h 125937"/>
                <a:gd name="connsiteX2" fmla="*/ 470584 w 470583"/>
                <a:gd name="connsiteY2" fmla="*/ 92895 h 125937"/>
                <a:gd name="connsiteX3" fmla="*/ 470584 w 470583"/>
                <a:gd name="connsiteY3" fmla="*/ 33012 h 125937"/>
                <a:gd name="connsiteX4" fmla="*/ 437544 w 470583"/>
                <a:gd name="connsiteY4" fmla="*/ 0 h 125937"/>
                <a:gd name="connsiteX5" fmla="*/ 33040 w 470583"/>
                <a:gd name="connsiteY5" fmla="*/ 0 h 125937"/>
                <a:gd name="connsiteX6" fmla="*/ 0 w 470583"/>
                <a:gd name="connsiteY6" fmla="*/ 33012 h 125937"/>
                <a:gd name="connsiteX7" fmla="*/ 0 w 470583"/>
                <a:gd name="connsiteY7" fmla="*/ 92895 h 125937"/>
                <a:gd name="connsiteX8" fmla="*/ 33040 w 470583"/>
                <a:gd name="connsiteY8" fmla="*/ 125938 h 12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583" h="125937">
                  <a:moveTo>
                    <a:pt x="33040" y="125938"/>
                  </a:moveTo>
                  <a:lnTo>
                    <a:pt x="437544" y="125938"/>
                  </a:lnTo>
                  <a:cubicBezTo>
                    <a:pt x="455789" y="125938"/>
                    <a:pt x="470584" y="111162"/>
                    <a:pt x="470584" y="92895"/>
                  </a:cubicBezTo>
                  <a:lnTo>
                    <a:pt x="470584" y="33012"/>
                  </a:lnTo>
                  <a:cubicBezTo>
                    <a:pt x="470584" y="14776"/>
                    <a:pt x="455792" y="0"/>
                    <a:pt x="437544" y="0"/>
                  </a:cubicBezTo>
                  <a:lnTo>
                    <a:pt x="33040" y="0"/>
                  </a:lnTo>
                  <a:cubicBezTo>
                    <a:pt x="14795" y="0"/>
                    <a:pt x="0" y="14776"/>
                    <a:pt x="0" y="33012"/>
                  </a:cubicBezTo>
                  <a:lnTo>
                    <a:pt x="0" y="92895"/>
                  </a:lnTo>
                  <a:cubicBezTo>
                    <a:pt x="3" y="111162"/>
                    <a:pt x="14795" y="125938"/>
                    <a:pt x="33040" y="125938"/>
                  </a:cubicBezTo>
                  <a:close/>
                </a:path>
              </a:pathLst>
            </a:custGeom>
            <a:solidFill>
              <a:srgbClr val="5EB9F7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31" name="Đồ họa 3">
              <a:extLst>
                <a:ext uri="{FF2B5EF4-FFF2-40B4-BE49-F238E27FC236}">
                  <a16:creationId xmlns:a16="http://schemas.microsoft.com/office/drawing/2014/main" id="{73C343FA-F805-7CD6-3A98-E5D75A2AA97A}"/>
                </a:ext>
              </a:extLst>
            </p:cNvPr>
            <p:cNvGrpSpPr/>
            <p:nvPr/>
          </p:nvGrpSpPr>
          <p:grpSpPr>
            <a:xfrm>
              <a:off x="8873450" y="5009245"/>
              <a:ext cx="380157" cy="70126"/>
              <a:chOff x="8873450" y="5009245"/>
              <a:chExt cx="380157" cy="70126"/>
            </a:xfrm>
          </p:grpSpPr>
          <p:sp>
            <p:nvSpPr>
              <p:cNvPr id="1139" name="Hình tự do: Hình 1138">
                <a:extLst>
                  <a:ext uri="{FF2B5EF4-FFF2-40B4-BE49-F238E27FC236}">
                    <a16:creationId xmlns:a16="http://schemas.microsoft.com/office/drawing/2014/main" id="{CDFBD84A-47CA-2E8F-AD50-5D4F4F197950}"/>
                  </a:ext>
                </a:extLst>
              </p:cNvPr>
              <p:cNvSpPr/>
              <p:nvPr/>
            </p:nvSpPr>
            <p:spPr>
              <a:xfrm>
                <a:off x="9211163" y="5023079"/>
                <a:ext cx="42444" cy="42457"/>
              </a:xfrm>
              <a:custGeom>
                <a:avLst/>
                <a:gdLst>
                  <a:gd name="connsiteX0" fmla="*/ 0 w 42444"/>
                  <a:gd name="connsiteY0" fmla="*/ 21229 h 42457"/>
                  <a:gd name="connsiteX1" fmla="*/ 21222 w 42444"/>
                  <a:gd name="connsiteY1" fmla="*/ 42457 h 42457"/>
                  <a:gd name="connsiteX2" fmla="*/ 42445 w 42444"/>
                  <a:gd name="connsiteY2" fmla="*/ 21229 h 42457"/>
                  <a:gd name="connsiteX3" fmla="*/ 21222 w 42444"/>
                  <a:gd name="connsiteY3" fmla="*/ 0 h 42457"/>
                  <a:gd name="connsiteX4" fmla="*/ 0 w 42444"/>
                  <a:gd name="connsiteY4" fmla="*/ 21229 h 42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4" h="42457">
                    <a:moveTo>
                      <a:pt x="0" y="21229"/>
                    </a:moveTo>
                    <a:cubicBezTo>
                      <a:pt x="0" y="32949"/>
                      <a:pt x="9501" y="42457"/>
                      <a:pt x="21222" y="42457"/>
                    </a:cubicBezTo>
                    <a:cubicBezTo>
                      <a:pt x="32943" y="42457"/>
                      <a:pt x="42445" y="32949"/>
                      <a:pt x="42445" y="21229"/>
                    </a:cubicBezTo>
                    <a:cubicBezTo>
                      <a:pt x="42445" y="9508"/>
                      <a:pt x="32943" y="0"/>
                      <a:pt x="21222" y="0"/>
                    </a:cubicBezTo>
                    <a:cubicBezTo>
                      <a:pt x="9501" y="0"/>
                      <a:pt x="0" y="9508"/>
                      <a:pt x="0" y="21229"/>
                    </a:cubicBezTo>
                    <a:close/>
                  </a:path>
                </a:pathLst>
              </a:custGeom>
              <a:solidFill>
                <a:srgbClr val="9DC8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0" name="Hình tự do: Hình 1139">
                <a:extLst>
                  <a:ext uri="{FF2B5EF4-FFF2-40B4-BE49-F238E27FC236}">
                    <a16:creationId xmlns:a16="http://schemas.microsoft.com/office/drawing/2014/main" id="{4704B49B-9BF2-4A8A-AC3C-2CCAF0B8B5EC}"/>
                  </a:ext>
                </a:extLst>
              </p:cNvPr>
              <p:cNvSpPr/>
              <p:nvPr/>
            </p:nvSpPr>
            <p:spPr>
              <a:xfrm>
                <a:off x="9133655" y="5023079"/>
                <a:ext cx="42444" cy="42457"/>
              </a:xfrm>
              <a:custGeom>
                <a:avLst/>
                <a:gdLst>
                  <a:gd name="connsiteX0" fmla="*/ 0 w 42444"/>
                  <a:gd name="connsiteY0" fmla="*/ 21229 h 42457"/>
                  <a:gd name="connsiteX1" fmla="*/ 21222 w 42444"/>
                  <a:gd name="connsiteY1" fmla="*/ 42457 h 42457"/>
                  <a:gd name="connsiteX2" fmla="*/ 42445 w 42444"/>
                  <a:gd name="connsiteY2" fmla="*/ 21229 h 42457"/>
                  <a:gd name="connsiteX3" fmla="*/ 21222 w 42444"/>
                  <a:gd name="connsiteY3" fmla="*/ 0 h 42457"/>
                  <a:gd name="connsiteX4" fmla="*/ 0 w 42444"/>
                  <a:gd name="connsiteY4" fmla="*/ 21229 h 42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4" h="42457">
                    <a:moveTo>
                      <a:pt x="0" y="21229"/>
                    </a:moveTo>
                    <a:cubicBezTo>
                      <a:pt x="0" y="32949"/>
                      <a:pt x="9501" y="42457"/>
                      <a:pt x="21222" y="42457"/>
                    </a:cubicBezTo>
                    <a:cubicBezTo>
                      <a:pt x="32943" y="42457"/>
                      <a:pt x="42445" y="32949"/>
                      <a:pt x="42445" y="21229"/>
                    </a:cubicBezTo>
                    <a:cubicBezTo>
                      <a:pt x="42445" y="9508"/>
                      <a:pt x="32943" y="0"/>
                      <a:pt x="21222" y="0"/>
                    </a:cubicBezTo>
                    <a:cubicBezTo>
                      <a:pt x="9501" y="0"/>
                      <a:pt x="0" y="9508"/>
                      <a:pt x="0" y="21229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1" name="Hình tự do: Hình 1140">
                <a:extLst>
                  <a:ext uri="{FF2B5EF4-FFF2-40B4-BE49-F238E27FC236}">
                    <a16:creationId xmlns:a16="http://schemas.microsoft.com/office/drawing/2014/main" id="{F3E432EF-76B7-C0A3-3FE3-139C4B5E50E8}"/>
                  </a:ext>
                </a:extLst>
              </p:cNvPr>
              <p:cNvSpPr/>
              <p:nvPr/>
            </p:nvSpPr>
            <p:spPr>
              <a:xfrm>
                <a:off x="9056147" y="5023079"/>
                <a:ext cx="42444" cy="42457"/>
              </a:xfrm>
              <a:custGeom>
                <a:avLst/>
                <a:gdLst>
                  <a:gd name="connsiteX0" fmla="*/ 0 w 42444"/>
                  <a:gd name="connsiteY0" fmla="*/ 21229 h 42457"/>
                  <a:gd name="connsiteX1" fmla="*/ 21223 w 42444"/>
                  <a:gd name="connsiteY1" fmla="*/ 42457 h 42457"/>
                  <a:gd name="connsiteX2" fmla="*/ 42445 w 42444"/>
                  <a:gd name="connsiteY2" fmla="*/ 21229 h 42457"/>
                  <a:gd name="connsiteX3" fmla="*/ 21223 w 42444"/>
                  <a:gd name="connsiteY3" fmla="*/ 0 h 42457"/>
                  <a:gd name="connsiteX4" fmla="*/ 0 w 42444"/>
                  <a:gd name="connsiteY4" fmla="*/ 21229 h 42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4" h="42457">
                    <a:moveTo>
                      <a:pt x="0" y="21229"/>
                    </a:moveTo>
                    <a:cubicBezTo>
                      <a:pt x="0" y="32949"/>
                      <a:pt x="9502" y="42457"/>
                      <a:pt x="21223" y="42457"/>
                    </a:cubicBezTo>
                    <a:cubicBezTo>
                      <a:pt x="32943" y="42457"/>
                      <a:pt x="42445" y="32949"/>
                      <a:pt x="42445" y="21229"/>
                    </a:cubicBezTo>
                    <a:cubicBezTo>
                      <a:pt x="42445" y="9508"/>
                      <a:pt x="32943" y="0"/>
                      <a:pt x="21223" y="0"/>
                    </a:cubicBezTo>
                    <a:cubicBezTo>
                      <a:pt x="9502" y="0"/>
                      <a:pt x="0" y="9508"/>
                      <a:pt x="0" y="21229"/>
                    </a:cubicBezTo>
                    <a:close/>
                  </a:path>
                </a:pathLst>
              </a:custGeom>
              <a:solidFill>
                <a:srgbClr val="F77C7C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2" name="Hình tự do: Hình 1141">
                <a:extLst>
                  <a:ext uri="{FF2B5EF4-FFF2-40B4-BE49-F238E27FC236}">
                    <a16:creationId xmlns:a16="http://schemas.microsoft.com/office/drawing/2014/main" id="{0E10B127-ABC0-2887-7937-65DDC8524E24}"/>
                  </a:ext>
                </a:extLst>
              </p:cNvPr>
              <p:cNvSpPr/>
              <p:nvPr/>
            </p:nvSpPr>
            <p:spPr>
              <a:xfrm>
                <a:off x="8960870" y="5009245"/>
                <a:ext cx="70126" cy="70126"/>
              </a:xfrm>
              <a:custGeom>
                <a:avLst/>
                <a:gdLst>
                  <a:gd name="connsiteX0" fmla="*/ 70126 w 70126"/>
                  <a:gd name="connsiteY0" fmla="*/ 35063 h 70126"/>
                  <a:gd name="connsiteX1" fmla="*/ 35063 w 70126"/>
                  <a:gd name="connsiteY1" fmla="*/ 70126 h 70126"/>
                  <a:gd name="connsiteX2" fmla="*/ 0 w 70126"/>
                  <a:gd name="connsiteY2" fmla="*/ 35063 h 70126"/>
                  <a:gd name="connsiteX3" fmla="*/ 35063 w 70126"/>
                  <a:gd name="connsiteY3" fmla="*/ 0 h 70126"/>
                  <a:gd name="connsiteX4" fmla="*/ 70126 w 70126"/>
                  <a:gd name="connsiteY4" fmla="*/ 35063 h 70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26" h="70126">
                    <a:moveTo>
                      <a:pt x="70126" y="35063"/>
                    </a:moveTo>
                    <a:cubicBezTo>
                      <a:pt x="70126" y="54428"/>
                      <a:pt x="54428" y="70126"/>
                      <a:pt x="35063" y="70126"/>
                    </a:cubicBezTo>
                    <a:cubicBezTo>
                      <a:pt x="15698" y="70126"/>
                      <a:pt x="0" y="54428"/>
                      <a:pt x="0" y="35063"/>
                    </a:cubicBezTo>
                    <a:cubicBezTo>
                      <a:pt x="0" y="15698"/>
                      <a:pt x="15698" y="0"/>
                      <a:pt x="35063" y="0"/>
                    </a:cubicBezTo>
                    <a:cubicBezTo>
                      <a:pt x="54428" y="0"/>
                      <a:pt x="70126" y="15698"/>
                      <a:pt x="70126" y="35063"/>
                    </a:cubicBezTo>
                    <a:close/>
                  </a:path>
                </a:pathLst>
              </a:custGeom>
              <a:solidFill>
                <a:srgbClr val="9DC8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3" name="Hình tự do: Hình 1142">
                <a:extLst>
                  <a:ext uri="{FF2B5EF4-FFF2-40B4-BE49-F238E27FC236}">
                    <a16:creationId xmlns:a16="http://schemas.microsoft.com/office/drawing/2014/main" id="{DCC68442-B505-677D-080D-6238F76FC48B}"/>
                  </a:ext>
                </a:extLst>
              </p:cNvPr>
              <p:cNvSpPr/>
              <p:nvPr/>
            </p:nvSpPr>
            <p:spPr>
              <a:xfrm>
                <a:off x="8873450" y="5009245"/>
                <a:ext cx="70126" cy="70126"/>
              </a:xfrm>
              <a:custGeom>
                <a:avLst/>
                <a:gdLst>
                  <a:gd name="connsiteX0" fmla="*/ 70126 w 70126"/>
                  <a:gd name="connsiteY0" fmla="*/ 35063 h 70126"/>
                  <a:gd name="connsiteX1" fmla="*/ 35063 w 70126"/>
                  <a:gd name="connsiteY1" fmla="*/ 70126 h 70126"/>
                  <a:gd name="connsiteX2" fmla="*/ 0 w 70126"/>
                  <a:gd name="connsiteY2" fmla="*/ 35063 h 70126"/>
                  <a:gd name="connsiteX3" fmla="*/ 35063 w 70126"/>
                  <a:gd name="connsiteY3" fmla="*/ 0 h 70126"/>
                  <a:gd name="connsiteX4" fmla="*/ 70126 w 70126"/>
                  <a:gd name="connsiteY4" fmla="*/ 35063 h 70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26" h="70126">
                    <a:moveTo>
                      <a:pt x="70126" y="35063"/>
                    </a:moveTo>
                    <a:cubicBezTo>
                      <a:pt x="70126" y="54428"/>
                      <a:pt x="54428" y="70126"/>
                      <a:pt x="35063" y="70126"/>
                    </a:cubicBezTo>
                    <a:cubicBezTo>
                      <a:pt x="15698" y="70126"/>
                      <a:pt x="0" y="54428"/>
                      <a:pt x="0" y="35063"/>
                    </a:cubicBezTo>
                    <a:cubicBezTo>
                      <a:pt x="0" y="15698"/>
                      <a:pt x="15698" y="0"/>
                      <a:pt x="35063" y="0"/>
                    </a:cubicBezTo>
                    <a:cubicBezTo>
                      <a:pt x="54428" y="0"/>
                      <a:pt x="70126" y="15698"/>
                      <a:pt x="70126" y="35063"/>
                    </a:cubicBezTo>
                    <a:close/>
                  </a:path>
                </a:pathLst>
              </a:custGeom>
              <a:solidFill>
                <a:srgbClr val="599E85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2" name="Đồ họa 3">
              <a:extLst>
                <a:ext uri="{FF2B5EF4-FFF2-40B4-BE49-F238E27FC236}">
                  <a16:creationId xmlns:a16="http://schemas.microsoft.com/office/drawing/2014/main" id="{9A153523-D761-E8CD-FFF7-92A1C77FF472}"/>
                </a:ext>
              </a:extLst>
            </p:cNvPr>
            <p:cNvGrpSpPr/>
            <p:nvPr/>
          </p:nvGrpSpPr>
          <p:grpSpPr>
            <a:xfrm>
              <a:off x="8090537" y="4899667"/>
              <a:ext cx="509331" cy="224817"/>
              <a:chOff x="8090537" y="4899667"/>
              <a:chExt cx="509331" cy="224817"/>
            </a:xfrm>
            <a:solidFill>
              <a:srgbClr val="5EB9F7"/>
            </a:solidFill>
          </p:grpSpPr>
          <p:sp>
            <p:nvSpPr>
              <p:cNvPr id="1135" name="Hình tự do: Hình 1134">
                <a:extLst>
                  <a:ext uri="{FF2B5EF4-FFF2-40B4-BE49-F238E27FC236}">
                    <a16:creationId xmlns:a16="http://schemas.microsoft.com/office/drawing/2014/main" id="{855EE135-4E05-B627-60A4-DD61E2932B15}"/>
                  </a:ext>
                </a:extLst>
              </p:cNvPr>
              <p:cNvSpPr/>
              <p:nvPr/>
            </p:nvSpPr>
            <p:spPr>
              <a:xfrm>
                <a:off x="8472534" y="4899667"/>
                <a:ext cx="127334" cy="224817"/>
              </a:xfrm>
              <a:custGeom>
                <a:avLst/>
                <a:gdLst>
                  <a:gd name="connsiteX0" fmla="*/ 127334 w 127334"/>
                  <a:gd name="connsiteY0" fmla="*/ 0 h 224817"/>
                  <a:gd name="connsiteX1" fmla="*/ 70587 w 127334"/>
                  <a:gd name="connsiteY1" fmla="*/ 0 h 224817"/>
                  <a:gd name="connsiteX2" fmla="*/ 0 w 127334"/>
                  <a:gd name="connsiteY2" fmla="*/ 224818 h 224817"/>
                  <a:gd name="connsiteX3" fmla="*/ 56747 w 127334"/>
                  <a:gd name="connsiteY3" fmla="*/ 224818 h 22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334" h="224817">
                    <a:moveTo>
                      <a:pt x="127334" y="0"/>
                    </a:moveTo>
                    <a:lnTo>
                      <a:pt x="70587" y="0"/>
                    </a:lnTo>
                    <a:lnTo>
                      <a:pt x="0" y="224818"/>
                    </a:lnTo>
                    <a:lnTo>
                      <a:pt x="56747" y="224818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6" name="Hình tự do: Hình 1135">
                <a:extLst>
                  <a:ext uri="{FF2B5EF4-FFF2-40B4-BE49-F238E27FC236}">
                    <a16:creationId xmlns:a16="http://schemas.microsoft.com/office/drawing/2014/main" id="{5B2F290F-3FFD-7E4D-F8B1-CAC647C781E8}"/>
                  </a:ext>
                </a:extLst>
              </p:cNvPr>
              <p:cNvSpPr/>
              <p:nvPr/>
            </p:nvSpPr>
            <p:spPr>
              <a:xfrm>
                <a:off x="8345203" y="4899667"/>
                <a:ext cx="127331" cy="224817"/>
              </a:xfrm>
              <a:custGeom>
                <a:avLst/>
                <a:gdLst>
                  <a:gd name="connsiteX0" fmla="*/ 127331 w 127331"/>
                  <a:gd name="connsiteY0" fmla="*/ 0 h 224817"/>
                  <a:gd name="connsiteX1" fmla="*/ 70587 w 127331"/>
                  <a:gd name="connsiteY1" fmla="*/ 0 h 224817"/>
                  <a:gd name="connsiteX2" fmla="*/ 0 w 127331"/>
                  <a:gd name="connsiteY2" fmla="*/ 224818 h 224817"/>
                  <a:gd name="connsiteX3" fmla="*/ 56747 w 127331"/>
                  <a:gd name="connsiteY3" fmla="*/ 224818 h 22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331" h="224817">
                    <a:moveTo>
                      <a:pt x="127331" y="0"/>
                    </a:moveTo>
                    <a:lnTo>
                      <a:pt x="70587" y="0"/>
                    </a:lnTo>
                    <a:lnTo>
                      <a:pt x="0" y="224818"/>
                    </a:lnTo>
                    <a:lnTo>
                      <a:pt x="56747" y="224818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7" name="Hình tự do: Hình 1136">
                <a:extLst>
                  <a:ext uri="{FF2B5EF4-FFF2-40B4-BE49-F238E27FC236}">
                    <a16:creationId xmlns:a16="http://schemas.microsoft.com/office/drawing/2014/main" id="{A2A3080B-845A-30A0-8807-BA705F39EA4D}"/>
                  </a:ext>
                </a:extLst>
              </p:cNvPr>
              <p:cNvSpPr/>
              <p:nvPr/>
            </p:nvSpPr>
            <p:spPr>
              <a:xfrm>
                <a:off x="8217869" y="4899667"/>
                <a:ext cx="127334" cy="224817"/>
              </a:xfrm>
              <a:custGeom>
                <a:avLst/>
                <a:gdLst>
                  <a:gd name="connsiteX0" fmla="*/ 127334 w 127334"/>
                  <a:gd name="connsiteY0" fmla="*/ 0 h 224817"/>
                  <a:gd name="connsiteX1" fmla="*/ 70588 w 127334"/>
                  <a:gd name="connsiteY1" fmla="*/ 0 h 224817"/>
                  <a:gd name="connsiteX2" fmla="*/ 0 w 127334"/>
                  <a:gd name="connsiteY2" fmla="*/ 224818 h 224817"/>
                  <a:gd name="connsiteX3" fmla="*/ 56747 w 127334"/>
                  <a:gd name="connsiteY3" fmla="*/ 224818 h 22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334" h="224817">
                    <a:moveTo>
                      <a:pt x="127334" y="0"/>
                    </a:moveTo>
                    <a:lnTo>
                      <a:pt x="70588" y="0"/>
                    </a:lnTo>
                    <a:lnTo>
                      <a:pt x="0" y="224818"/>
                    </a:lnTo>
                    <a:lnTo>
                      <a:pt x="56747" y="224818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8" name="Hình tự do: Hình 1137">
                <a:extLst>
                  <a:ext uri="{FF2B5EF4-FFF2-40B4-BE49-F238E27FC236}">
                    <a16:creationId xmlns:a16="http://schemas.microsoft.com/office/drawing/2014/main" id="{FD4A0130-23A8-A360-1E71-8D3C88233A5E}"/>
                  </a:ext>
                </a:extLst>
              </p:cNvPr>
              <p:cNvSpPr/>
              <p:nvPr/>
            </p:nvSpPr>
            <p:spPr>
              <a:xfrm>
                <a:off x="8090537" y="4899667"/>
                <a:ext cx="127331" cy="224817"/>
              </a:xfrm>
              <a:custGeom>
                <a:avLst/>
                <a:gdLst>
                  <a:gd name="connsiteX0" fmla="*/ 127331 w 127331"/>
                  <a:gd name="connsiteY0" fmla="*/ 0 h 224817"/>
                  <a:gd name="connsiteX1" fmla="*/ 70584 w 127331"/>
                  <a:gd name="connsiteY1" fmla="*/ 0 h 224817"/>
                  <a:gd name="connsiteX2" fmla="*/ 0 w 127331"/>
                  <a:gd name="connsiteY2" fmla="*/ 224818 h 224817"/>
                  <a:gd name="connsiteX3" fmla="*/ 56744 w 127331"/>
                  <a:gd name="connsiteY3" fmla="*/ 224818 h 22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331" h="224817">
                    <a:moveTo>
                      <a:pt x="127331" y="0"/>
                    </a:moveTo>
                    <a:lnTo>
                      <a:pt x="70584" y="0"/>
                    </a:lnTo>
                    <a:lnTo>
                      <a:pt x="0" y="224818"/>
                    </a:lnTo>
                    <a:lnTo>
                      <a:pt x="56744" y="224818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33" name="Hình tự do: Hình 1132">
              <a:extLst>
                <a:ext uri="{FF2B5EF4-FFF2-40B4-BE49-F238E27FC236}">
                  <a16:creationId xmlns:a16="http://schemas.microsoft.com/office/drawing/2014/main" id="{BB28889C-C079-AD9B-70AE-90CA30D4381D}"/>
                </a:ext>
              </a:extLst>
            </p:cNvPr>
            <p:cNvSpPr/>
            <p:nvPr/>
          </p:nvSpPr>
          <p:spPr>
            <a:xfrm>
              <a:off x="7913202" y="4531111"/>
              <a:ext cx="369512" cy="91709"/>
            </a:xfrm>
            <a:custGeom>
              <a:avLst/>
              <a:gdLst>
                <a:gd name="connsiteX0" fmla="*/ 45858 w 369512"/>
                <a:gd name="connsiteY0" fmla="*/ 91710 h 91709"/>
                <a:gd name="connsiteX1" fmla="*/ 323654 w 369512"/>
                <a:gd name="connsiteY1" fmla="*/ 91710 h 91709"/>
                <a:gd name="connsiteX2" fmla="*/ 369512 w 369512"/>
                <a:gd name="connsiteY2" fmla="*/ 45855 h 91709"/>
                <a:gd name="connsiteX3" fmla="*/ 369512 w 369512"/>
                <a:gd name="connsiteY3" fmla="*/ 45855 h 91709"/>
                <a:gd name="connsiteX4" fmla="*/ 323654 w 369512"/>
                <a:gd name="connsiteY4" fmla="*/ 0 h 91709"/>
                <a:gd name="connsiteX5" fmla="*/ 45858 w 369512"/>
                <a:gd name="connsiteY5" fmla="*/ 0 h 91709"/>
                <a:gd name="connsiteX6" fmla="*/ 0 w 369512"/>
                <a:gd name="connsiteY6" fmla="*/ 45855 h 91709"/>
                <a:gd name="connsiteX7" fmla="*/ 0 w 369512"/>
                <a:gd name="connsiteY7" fmla="*/ 45855 h 91709"/>
                <a:gd name="connsiteX8" fmla="*/ 45858 w 369512"/>
                <a:gd name="connsiteY8" fmla="*/ 91710 h 9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512" h="91709">
                  <a:moveTo>
                    <a:pt x="45858" y="91710"/>
                  </a:moveTo>
                  <a:lnTo>
                    <a:pt x="323654" y="91710"/>
                  </a:lnTo>
                  <a:cubicBezTo>
                    <a:pt x="348982" y="91710"/>
                    <a:pt x="369512" y="71198"/>
                    <a:pt x="369512" y="45855"/>
                  </a:cubicBezTo>
                  <a:lnTo>
                    <a:pt x="369512" y="45855"/>
                  </a:lnTo>
                  <a:cubicBezTo>
                    <a:pt x="369512" y="20543"/>
                    <a:pt x="348982" y="0"/>
                    <a:pt x="323654" y="0"/>
                  </a:cubicBezTo>
                  <a:lnTo>
                    <a:pt x="45858" y="0"/>
                  </a:lnTo>
                  <a:cubicBezTo>
                    <a:pt x="20530" y="0"/>
                    <a:pt x="0" y="20543"/>
                    <a:pt x="0" y="45855"/>
                  </a:cubicBezTo>
                  <a:lnTo>
                    <a:pt x="0" y="45855"/>
                  </a:lnTo>
                  <a:cubicBezTo>
                    <a:pt x="0" y="71198"/>
                    <a:pt x="20530" y="91710"/>
                    <a:pt x="45858" y="91710"/>
                  </a:cubicBezTo>
                  <a:close/>
                </a:path>
              </a:pathLst>
            </a:custGeom>
            <a:solidFill>
              <a:srgbClr val="5EB9F7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4" name="Hình tự do: Hình 1133">
              <a:extLst>
                <a:ext uri="{FF2B5EF4-FFF2-40B4-BE49-F238E27FC236}">
                  <a16:creationId xmlns:a16="http://schemas.microsoft.com/office/drawing/2014/main" id="{8AC71066-99C7-92B7-8461-7A618FBC90D1}"/>
                </a:ext>
              </a:extLst>
            </p:cNvPr>
            <p:cNvSpPr/>
            <p:nvPr/>
          </p:nvSpPr>
          <p:spPr>
            <a:xfrm>
              <a:off x="7914037" y="4531984"/>
              <a:ext cx="368676" cy="90837"/>
            </a:xfrm>
            <a:custGeom>
              <a:avLst/>
              <a:gdLst>
                <a:gd name="connsiteX0" fmla="*/ 0 w 368676"/>
                <a:gd name="connsiteY0" fmla="*/ 45014 h 90837"/>
                <a:gd name="connsiteX1" fmla="*/ 13442 w 368676"/>
                <a:gd name="connsiteY1" fmla="*/ 77402 h 90837"/>
                <a:gd name="connsiteX2" fmla="*/ 45852 w 368676"/>
                <a:gd name="connsiteY2" fmla="*/ 90837 h 90837"/>
                <a:gd name="connsiteX3" fmla="*/ 323648 w 368676"/>
                <a:gd name="connsiteY3" fmla="*/ 90837 h 90837"/>
                <a:gd name="connsiteX4" fmla="*/ 368677 w 368676"/>
                <a:gd name="connsiteY4" fmla="*/ 53867 h 90837"/>
                <a:gd name="connsiteX5" fmla="*/ 359814 w 368676"/>
                <a:gd name="connsiteY5" fmla="*/ 54708 h 90837"/>
                <a:gd name="connsiteX6" fmla="*/ 82019 w 368676"/>
                <a:gd name="connsiteY6" fmla="*/ 54708 h 90837"/>
                <a:gd name="connsiteX7" fmla="*/ 49608 w 368676"/>
                <a:gd name="connsiteY7" fmla="*/ 41273 h 90837"/>
                <a:gd name="connsiteX8" fmla="*/ 36167 w 368676"/>
                <a:gd name="connsiteY8" fmla="*/ 8853 h 90837"/>
                <a:gd name="connsiteX9" fmla="*/ 37014 w 368676"/>
                <a:gd name="connsiteY9" fmla="*/ 0 h 90837"/>
                <a:gd name="connsiteX10" fmla="*/ 0 w 368676"/>
                <a:gd name="connsiteY10" fmla="*/ 45014 h 9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676" h="90837">
                  <a:moveTo>
                    <a:pt x="0" y="45014"/>
                  </a:moveTo>
                  <a:cubicBezTo>
                    <a:pt x="0" y="57638"/>
                    <a:pt x="5131" y="69141"/>
                    <a:pt x="13442" y="77402"/>
                  </a:cubicBezTo>
                  <a:cubicBezTo>
                    <a:pt x="21721" y="85725"/>
                    <a:pt x="33177" y="90837"/>
                    <a:pt x="45852" y="90837"/>
                  </a:cubicBezTo>
                  <a:lnTo>
                    <a:pt x="323648" y="90837"/>
                  </a:lnTo>
                  <a:cubicBezTo>
                    <a:pt x="345952" y="90837"/>
                    <a:pt x="364525" y="74939"/>
                    <a:pt x="368677" y="53867"/>
                  </a:cubicBezTo>
                  <a:cubicBezTo>
                    <a:pt x="365818" y="54428"/>
                    <a:pt x="362857" y="54708"/>
                    <a:pt x="359814" y="54708"/>
                  </a:cubicBezTo>
                  <a:lnTo>
                    <a:pt x="82019" y="54708"/>
                  </a:lnTo>
                  <a:cubicBezTo>
                    <a:pt x="69372" y="54708"/>
                    <a:pt x="57891" y="49565"/>
                    <a:pt x="49608" y="41273"/>
                  </a:cubicBezTo>
                  <a:cubicBezTo>
                    <a:pt x="41301" y="33012"/>
                    <a:pt x="36167" y="21509"/>
                    <a:pt x="36167" y="8853"/>
                  </a:cubicBezTo>
                  <a:cubicBezTo>
                    <a:pt x="36167" y="5829"/>
                    <a:pt x="36460" y="2868"/>
                    <a:pt x="37014" y="0"/>
                  </a:cubicBezTo>
                  <a:cubicBezTo>
                    <a:pt x="15929" y="4115"/>
                    <a:pt x="0" y="22694"/>
                    <a:pt x="0" y="45014"/>
                  </a:cubicBezTo>
                  <a:close/>
                </a:path>
              </a:pathLst>
            </a:custGeom>
            <a:solidFill>
              <a:srgbClr val="40A3D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97" name="Đồ họa 3">
            <a:extLst>
              <a:ext uri="{FF2B5EF4-FFF2-40B4-BE49-F238E27FC236}">
                <a16:creationId xmlns:a16="http://schemas.microsoft.com/office/drawing/2014/main" id="{E638DD32-2567-932D-C1F0-E0019C54627A}"/>
              </a:ext>
            </a:extLst>
          </p:cNvPr>
          <p:cNvGrpSpPr/>
          <p:nvPr/>
        </p:nvGrpSpPr>
        <p:grpSpPr>
          <a:xfrm>
            <a:off x="12092979" y="-6715986"/>
            <a:ext cx="449253" cy="782279"/>
            <a:chOff x="7930060" y="3620774"/>
            <a:chExt cx="449253" cy="782279"/>
          </a:xfrm>
        </p:grpSpPr>
        <p:sp>
          <p:nvSpPr>
            <p:cNvPr id="1098" name="Hình tự do: Hình 1097">
              <a:extLst>
                <a:ext uri="{FF2B5EF4-FFF2-40B4-BE49-F238E27FC236}">
                  <a16:creationId xmlns:a16="http://schemas.microsoft.com/office/drawing/2014/main" id="{C0C993F6-9E4A-BA7B-C7C3-26F4DBECC42F}"/>
                </a:ext>
              </a:extLst>
            </p:cNvPr>
            <p:cNvSpPr/>
            <p:nvPr/>
          </p:nvSpPr>
          <p:spPr>
            <a:xfrm>
              <a:off x="8154030" y="3758044"/>
              <a:ext cx="77417" cy="68563"/>
            </a:xfrm>
            <a:custGeom>
              <a:avLst/>
              <a:gdLst>
                <a:gd name="connsiteX0" fmla="*/ 2562 w 77417"/>
                <a:gd name="connsiteY0" fmla="*/ 68564 h 68563"/>
                <a:gd name="connsiteX1" fmla="*/ 77417 w 77417"/>
                <a:gd name="connsiteY1" fmla="*/ 8650 h 68563"/>
                <a:gd name="connsiteX2" fmla="*/ 32541 w 77417"/>
                <a:gd name="connsiteY2" fmla="*/ 46 h 68563"/>
                <a:gd name="connsiteX3" fmla="*/ 0 w 77417"/>
                <a:gd name="connsiteY3" fmla="*/ 26605 h 68563"/>
                <a:gd name="connsiteX4" fmla="*/ 2562 w 77417"/>
                <a:gd name="connsiteY4" fmla="*/ 68564 h 6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17" h="68563">
                  <a:moveTo>
                    <a:pt x="2562" y="68564"/>
                  </a:moveTo>
                  <a:lnTo>
                    <a:pt x="77417" y="8650"/>
                  </a:lnTo>
                  <a:cubicBezTo>
                    <a:pt x="77417" y="8650"/>
                    <a:pt x="33526" y="-733"/>
                    <a:pt x="32541" y="46"/>
                  </a:cubicBezTo>
                  <a:cubicBezTo>
                    <a:pt x="31559" y="825"/>
                    <a:pt x="0" y="26605"/>
                    <a:pt x="0" y="26605"/>
                  </a:cubicBezTo>
                  <a:lnTo>
                    <a:pt x="2562" y="68564"/>
                  </a:lnTo>
                  <a:close/>
                </a:path>
              </a:pathLst>
            </a:custGeom>
            <a:solidFill>
              <a:srgbClr val="0097B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Hình tự do: Hình 1098">
              <a:extLst>
                <a:ext uri="{FF2B5EF4-FFF2-40B4-BE49-F238E27FC236}">
                  <a16:creationId xmlns:a16="http://schemas.microsoft.com/office/drawing/2014/main" id="{A0FEA940-56B2-C463-97DB-F7C4F65EE59B}"/>
                </a:ext>
              </a:extLst>
            </p:cNvPr>
            <p:cNvSpPr/>
            <p:nvPr/>
          </p:nvSpPr>
          <p:spPr>
            <a:xfrm>
              <a:off x="8108502" y="3620774"/>
              <a:ext cx="266003" cy="265560"/>
            </a:xfrm>
            <a:custGeom>
              <a:avLst/>
              <a:gdLst>
                <a:gd name="connsiteX0" fmla="*/ 0 w 266003"/>
                <a:gd name="connsiteY0" fmla="*/ 100252 h 265560"/>
                <a:gd name="connsiteX1" fmla="*/ 98247 w 266003"/>
                <a:gd name="connsiteY1" fmla="*/ 265560 h 265560"/>
                <a:gd name="connsiteX2" fmla="*/ 266003 w 266003"/>
                <a:gd name="connsiteY2" fmla="*/ 0 h 2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003" h="265560">
                  <a:moveTo>
                    <a:pt x="0" y="100252"/>
                  </a:moveTo>
                  <a:lnTo>
                    <a:pt x="98247" y="265560"/>
                  </a:lnTo>
                  <a:lnTo>
                    <a:pt x="266003" y="0"/>
                  </a:lnTo>
                  <a:close/>
                </a:path>
              </a:pathLst>
            </a:custGeom>
            <a:solidFill>
              <a:srgbClr val="AEDE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Hình tự do: Hình 1099">
              <a:extLst>
                <a:ext uri="{FF2B5EF4-FFF2-40B4-BE49-F238E27FC236}">
                  <a16:creationId xmlns:a16="http://schemas.microsoft.com/office/drawing/2014/main" id="{027AF0AF-84D7-D474-8808-C3A71806DF00}"/>
                </a:ext>
              </a:extLst>
            </p:cNvPr>
            <p:cNvSpPr/>
            <p:nvPr/>
          </p:nvSpPr>
          <p:spPr>
            <a:xfrm>
              <a:off x="8136847" y="3620774"/>
              <a:ext cx="237657" cy="205833"/>
            </a:xfrm>
            <a:custGeom>
              <a:avLst/>
              <a:gdLst>
                <a:gd name="connsiteX0" fmla="*/ 237658 w 237657"/>
                <a:gd name="connsiteY0" fmla="*/ 0 h 205833"/>
                <a:gd name="connsiteX1" fmla="*/ 0 w 237657"/>
                <a:gd name="connsiteY1" fmla="*/ 147946 h 205833"/>
                <a:gd name="connsiteX2" fmla="*/ 19745 w 237657"/>
                <a:gd name="connsiteY2" fmla="*/ 205834 h 205833"/>
                <a:gd name="connsiteX3" fmla="*/ 19742 w 237657"/>
                <a:gd name="connsiteY3" fmla="*/ 181176 h 20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657" h="205833">
                  <a:moveTo>
                    <a:pt x="237658" y="0"/>
                  </a:moveTo>
                  <a:lnTo>
                    <a:pt x="0" y="147946"/>
                  </a:lnTo>
                  <a:lnTo>
                    <a:pt x="19745" y="205834"/>
                  </a:lnTo>
                  <a:lnTo>
                    <a:pt x="19742" y="181176"/>
                  </a:lnTo>
                  <a:close/>
                </a:path>
              </a:pathLst>
            </a:custGeom>
            <a:solidFill>
              <a:srgbClr val="5EB9F7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01" name="Đồ họa 3">
              <a:extLst>
                <a:ext uri="{FF2B5EF4-FFF2-40B4-BE49-F238E27FC236}">
                  <a16:creationId xmlns:a16="http://schemas.microsoft.com/office/drawing/2014/main" id="{B4E1CEAE-D55A-5F6F-54C3-08C04A99E203}"/>
                </a:ext>
              </a:extLst>
            </p:cNvPr>
            <p:cNvGrpSpPr/>
            <p:nvPr/>
          </p:nvGrpSpPr>
          <p:grpSpPr>
            <a:xfrm>
              <a:off x="7930060" y="3866976"/>
              <a:ext cx="449253" cy="536077"/>
              <a:chOff x="7930060" y="3866976"/>
              <a:chExt cx="449253" cy="536077"/>
            </a:xfrm>
            <a:solidFill>
              <a:srgbClr val="615370"/>
            </a:solidFill>
          </p:grpSpPr>
          <p:sp>
            <p:nvSpPr>
              <p:cNvPr id="1102" name="Hình tự do: Hình 1101">
                <a:extLst>
                  <a:ext uri="{FF2B5EF4-FFF2-40B4-BE49-F238E27FC236}">
                    <a16:creationId xmlns:a16="http://schemas.microsoft.com/office/drawing/2014/main" id="{65A83408-1288-7853-1DDB-DEC979561FAA}"/>
                  </a:ext>
                </a:extLst>
              </p:cNvPr>
              <p:cNvSpPr/>
              <p:nvPr/>
            </p:nvSpPr>
            <p:spPr>
              <a:xfrm>
                <a:off x="8122255" y="3866976"/>
                <a:ext cx="9551" cy="19015"/>
              </a:xfrm>
              <a:custGeom>
                <a:avLst/>
                <a:gdLst>
                  <a:gd name="connsiteX0" fmla="*/ 3585 w 9551"/>
                  <a:gd name="connsiteY0" fmla="*/ 19015 h 19015"/>
                  <a:gd name="connsiteX1" fmla="*/ 0 w 9551"/>
                  <a:gd name="connsiteY1" fmla="*/ 17893 h 19015"/>
                  <a:gd name="connsiteX2" fmla="*/ 6029 w 9551"/>
                  <a:gd name="connsiteY2" fmla="*/ 0 h 19015"/>
                  <a:gd name="connsiteX3" fmla="*/ 9551 w 9551"/>
                  <a:gd name="connsiteY3" fmla="*/ 1309 h 19015"/>
                  <a:gd name="connsiteX4" fmla="*/ 3585 w 9551"/>
                  <a:gd name="connsiteY4" fmla="*/ 19015 h 19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51" h="19015">
                    <a:moveTo>
                      <a:pt x="3585" y="19015"/>
                    </a:moveTo>
                    <a:lnTo>
                      <a:pt x="0" y="17893"/>
                    </a:lnTo>
                    <a:cubicBezTo>
                      <a:pt x="3551" y="6640"/>
                      <a:pt x="6004" y="62"/>
                      <a:pt x="6029" y="0"/>
                    </a:cubicBezTo>
                    <a:lnTo>
                      <a:pt x="9551" y="1309"/>
                    </a:lnTo>
                    <a:cubicBezTo>
                      <a:pt x="9526" y="1371"/>
                      <a:pt x="7101" y="7887"/>
                      <a:pt x="3585" y="19015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3" name="Hình tự do: Hình 1102">
                <a:extLst>
                  <a:ext uri="{FF2B5EF4-FFF2-40B4-BE49-F238E27FC236}">
                    <a16:creationId xmlns:a16="http://schemas.microsoft.com/office/drawing/2014/main" id="{51707D5A-B1E8-AC61-838B-7A8416FE9492}"/>
                  </a:ext>
                </a:extLst>
              </p:cNvPr>
              <p:cNvSpPr/>
              <p:nvPr/>
            </p:nvSpPr>
            <p:spPr>
              <a:xfrm>
                <a:off x="7930531" y="3921996"/>
                <a:ext cx="448782" cy="423356"/>
              </a:xfrm>
              <a:custGeom>
                <a:avLst/>
                <a:gdLst>
                  <a:gd name="connsiteX0" fmla="*/ 370164 w 448782"/>
                  <a:gd name="connsiteY0" fmla="*/ 356709 h 423356"/>
                  <a:gd name="connsiteX1" fmla="*/ 338901 w 448782"/>
                  <a:gd name="connsiteY1" fmla="*/ 365126 h 423356"/>
                  <a:gd name="connsiteX2" fmla="*/ 338430 w 448782"/>
                  <a:gd name="connsiteY2" fmla="*/ 361385 h 423356"/>
                  <a:gd name="connsiteX3" fmla="*/ 374534 w 448782"/>
                  <a:gd name="connsiteY3" fmla="*/ 350600 h 423356"/>
                  <a:gd name="connsiteX4" fmla="*/ 376183 w 448782"/>
                  <a:gd name="connsiteY4" fmla="*/ 353966 h 423356"/>
                  <a:gd name="connsiteX5" fmla="*/ 370164 w 448782"/>
                  <a:gd name="connsiteY5" fmla="*/ 356709 h 423356"/>
                  <a:gd name="connsiteX6" fmla="*/ 408057 w 448782"/>
                  <a:gd name="connsiteY6" fmla="*/ 331678 h 423356"/>
                  <a:gd name="connsiteX7" fmla="*/ 405454 w 448782"/>
                  <a:gd name="connsiteY7" fmla="*/ 328966 h 423356"/>
                  <a:gd name="connsiteX8" fmla="*/ 428525 w 448782"/>
                  <a:gd name="connsiteY8" fmla="*/ 299071 h 423356"/>
                  <a:gd name="connsiteX9" fmla="*/ 431808 w 448782"/>
                  <a:gd name="connsiteY9" fmla="*/ 300879 h 423356"/>
                  <a:gd name="connsiteX10" fmla="*/ 408057 w 448782"/>
                  <a:gd name="connsiteY10" fmla="*/ 331678 h 423356"/>
                  <a:gd name="connsiteX11" fmla="*/ 300022 w 448782"/>
                  <a:gd name="connsiteY11" fmla="*/ 363568 h 423356"/>
                  <a:gd name="connsiteX12" fmla="*/ 263541 w 448782"/>
                  <a:gd name="connsiteY12" fmla="*/ 350132 h 423356"/>
                  <a:gd name="connsiteX13" fmla="*/ 265327 w 448782"/>
                  <a:gd name="connsiteY13" fmla="*/ 346828 h 423356"/>
                  <a:gd name="connsiteX14" fmla="*/ 300783 w 448782"/>
                  <a:gd name="connsiteY14" fmla="*/ 359889 h 423356"/>
                  <a:gd name="connsiteX15" fmla="*/ 300022 w 448782"/>
                  <a:gd name="connsiteY15" fmla="*/ 363568 h 423356"/>
                  <a:gd name="connsiteX16" fmla="*/ 445595 w 448782"/>
                  <a:gd name="connsiteY16" fmla="*/ 264532 h 423356"/>
                  <a:gd name="connsiteX17" fmla="*/ 441920 w 448782"/>
                  <a:gd name="connsiteY17" fmla="*/ 263721 h 423356"/>
                  <a:gd name="connsiteX18" fmla="*/ 444723 w 448782"/>
                  <a:gd name="connsiteY18" fmla="*/ 226033 h 423356"/>
                  <a:gd name="connsiteX19" fmla="*/ 448476 w 448782"/>
                  <a:gd name="connsiteY19" fmla="*/ 225784 h 423356"/>
                  <a:gd name="connsiteX20" fmla="*/ 445595 w 448782"/>
                  <a:gd name="connsiteY20" fmla="*/ 264532 h 423356"/>
                  <a:gd name="connsiteX21" fmla="*/ 231860 w 448782"/>
                  <a:gd name="connsiteY21" fmla="*/ 327719 h 423356"/>
                  <a:gd name="connsiteX22" fmla="*/ 217654 w 448782"/>
                  <a:gd name="connsiteY22" fmla="*/ 313722 h 423356"/>
                  <a:gd name="connsiteX23" fmla="*/ 205594 w 448782"/>
                  <a:gd name="connsiteY23" fmla="*/ 299165 h 423356"/>
                  <a:gd name="connsiteX24" fmla="*/ 208614 w 448782"/>
                  <a:gd name="connsiteY24" fmla="*/ 296920 h 423356"/>
                  <a:gd name="connsiteX25" fmla="*/ 220416 w 448782"/>
                  <a:gd name="connsiteY25" fmla="*/ 311166 h 423356"/>
                  <a:gd name="connsiteX26" fmla="*/ 234360 w 448782"/>
                  <a:gd name="connsiteY26" fmla="*/ 324913 h 423356"/>
                  <a:gd name="connsiteX27" fmla="*/ 231860 w 448782"/>
                  <a:gd name="connsiteY27" fmla="*/ 327719 h 423356"/>
                  <a:gd name="connsiteX28" fmla="*/ 3753 w 448782"/>
                  <a:gd name="connsiteY28" fmla="*/ 423357 h 423356"/>
                  <a:gd name="connsiteX29" fmla="*/ 0 w 448782"/>
                  <a:gd name="connsiteY29" fmla="*/ 423139 h 423356"/>
                  <a:gd name="connsiteX30" fmla="*/ 4211 w 448782"/>
                  <a:gd name="connsiteY30" fmla="*/ 384703 h 423356"/>
                  <a:gd name="connsiteX31" fmla="*/ 7924 w 448782"/>
                  <a:gd name="connsiteY31" fmla="*/ 385326 h 423356"/>
                  <a:gd name="connsiteX32" fmla="*/ 3753 w 448782"/>
                  <a:gd name="connsiteY32" fmla="*/ 423357 h 423356"/>
                  <a:gd name="connsiteX33" fmla="*/ 440851 w 448782"/>
                  <a:gd name="connsiteY33" fmla="*/ 187691 h 423356"/>
                  <a:gd name="connsiteX34" fmla="*/ 437285 w 448782"/>
                  <a:gd name="connsiteY34" fmla="*/ 188907 h 423356"/>
                  <a:gd name="connsiteX35" fmla="*/ 432968 w 448782"/>
                  <a:gd name="connsiteY35" fmla="*/ 177497 h 423356"/>
                  <a:gd name="connsiteX36" fmla="*/ 428921 w 448782"/>
                  <a:gd name="connsiteY36" fmla="*/ 168613 h 423356"/>
                  <a:gd name="connsiteX37" fmla="*/ 420841 w 448782"/>
                  <a:gd name="connsiteY37" fmla="*/ 154866 h 423356"/>
                  <a:gd name="connsiteX38" fmla="*/ 423930 w 448782"/>
                  <a:gd name="connsiteY38" fmla="*/ 152715 h 423356"/>
                  <a:gd name="connsiteX39" fmla="*/ 432297 w 448782"/>
                  <a:gd name="connsiteY39" fmla="*/ 166961 h 423356"/>
                  <a:gd name="connsiteX40" fmla="*/ 436437 w 448782"/>
                  <a:gd name="connsiteY40" fmla="*/ 176032 h 423356"/>
                  <a:gd name="connsiteX41" fmla="*/ 440851 w 448782"/>
                  <a:gd name="connsiteY41" fmla="*/ 187691 h 423356"/>
                  <a:gd name="connsiteX42" fmla="*/ 15995 w 448782"/>
                  <a:gd name="connsiteY42" fmla="*/ 347950 h 423356"/>
                  <a:gd name="connsiteX43" fmla="*/ 12366 w 448782"/>
                  <a:gd name="connsiteY43" fmla="*/ 346952 h 423356"/>
                  <a:gd name="connsiteX44" fmla="*/ 24583 w 448782"/>
                  <a:gd name="connsiteY44" fmla="*/ 310262 h 423356"/>
                  <a:gd name="connsiteX45" fmla="*/ 28077 w 448782"/>
                  <a:gd name="connsiteY45" fmla="*/ 311665 h 423356"/>
                  <a:gd name="connsiteX46" fmla="*/ 15995 w 448782"/>
                  <a:gd name="connsiteY46" fmla="*/ 347950 h 423356"/>
                  <a:gd name="connsiteX47" fmla="*/ 185827 w 448782"/>
                  <a:gd name="connsiteY47" fmla="*/ 265810 h 423356"/>
                  <a:gd name="connsiteX48" fmla="*/ 182707 w 448782"/>
                  <a:gd name="connsiteY48" fmla="*/ 258765 h 423356"/>
                  <a:gd name="connsiteX49" fmla="*/ 172610 w 448782"/>
                  <a:gd name="connsiteY49" fmla="*/ 229369 h 423356"/>
                  <a:gd name="connsiteX50" fmla="*/ 176238 w 448782"/>
                  <a:gd name="connsiteY50" fmla="*/ 228371 h 423356"/>
                  <a:gd name="connsiteX51" fmla="*/ 186170 w 448782"/>
                  <a:gd name="connsiteY51" fmla="*/ 257299 h 423356"/>
                  <a:gd name="connsiteX52" fmla="*/ 189234 w 448782"/>
                  <a:gd name="connsiteY52" fmla="*/ 264220 h 423356"/>
                  <a:gd name="connsiteX53" fmla="*/ 185827 w 448782"/>
                  <a:gd name="connsiteY53" fmla="*/ 265810 h 423356"/>
                  <a:gd name="connsiteX54" fmla="*/ 44162 w 448782"/>
                  <a:gd name="connsiteY54" fmla="*/ 276970 h 423356"/>
                  <a:gd name="connsiteX55" fmla="*/ 40846 w 448782"/>
                  <a:gd name="connsiteY55" fmla="*/ 275193 h 423356"/>
                  <a:gd name="connsiteX56" fmla="*/ 61005 w 448782"/>
                  <a:gd name="connsiteY56" fmla="*/ 242212 h 423356"/>
                  <a:gd name="connsiteX57" fmla="*/ 64097 w 448782"/>
                  <a:gd name="connsiteY57" fmla="*/ 244332 h 423356"/>
                  <a:gd name="connsiteX58" fmla="*/ 44162 w 448782"/>
                  <a:gd name="connsiteY58" fmla="*/ 276970 h 423356"/>
                  <a:gd name="connsiteX59" fmla="*/ 394160 w 448782"/>
                  <a:gd name="connsiteY59" fmla="*/ 128463 h 423356"/>
                  <a:gd name="connsiteX60" fmla="*/ 360070 w 448782"/>
                  <a:gd name="connsiteY60" fmla="*/ 112253 h 423356"/>
                  <a:gd name="connsiteX61" fmla="*/ 361177 w 448782"/>
                  <a:gd name="connsiteY61" fmla="*/ 108668 h 423356"/>
                  <a:gd name="connsiteX62" fmla="*/ 396290 w 448782"/>
                  <a:gd name="connsiteY62" fmla="*/ 125345 h 423356"/>
                  <a:gd name="connsiteX63" fmla="*/ 394160 w 448782"/>
                  <a:gd name="connsiteY63" fmla="*/ 128463 h 423356"/>
                  <a:gd name="connsiteX64" fmla="*/ 168782 w 448782"/>
                  <a:gd name="connsiteY64" fmla="*/ 190902 h 423356"/>
                  <a:gd name="connsiteX65" fmla="*/ 165050 w 448782"/>
                  <a:gd name="connsiteY65" fmla="*/ 191401 h 423356"/>
                  <a:gd name="connsiteX66" fmla="*/ 162086 w 448782"/>
                  <a:gd name="connsiteY66" fmla="*/ 152840 h 423356"/>
                  <a:gd name="connsiteX67" fmla="*/ 165845 w 448782"/>
                  <a:gd name="connsiteY67" fmla="*/ 152746 h 423356"/>
                  <a:gd name="connsiteX68" fmla="*/ 168782 w 448782"/>
                  <a:gd name="connsiteY68" fmla="*/ 190902 h 423356"/>
                  <a:gd name="connsiteX69" fmla="*/ 87636 w 448782"/>
                  <a:gd name="connsiteY69" fmla="*/ 214219 h 423356"/>
                  <a:gd name="connsiteX70" fmla="*/ 84805 w 448782"/>
                  <a:gd name="connsiteY70" fmla="*/ 211725 h 423356"/>
                  <a:gd name="connsiteX71" fmla="*/ 111923 w 448782"/>
                  <a:gd name="connsiteY71" fmla="*/ 184168 h 423356"/>
                  <a:gd name="connsiteX72" fmla="*/ 114448 w 448782"/>
                  <a:gd name="connsiteY72" fmla="*/ 186943 h 423356"/>
                  <a:gd name="connsiteX73" fmla="*/ 87636 w 448782"/>
                  <a:gd name="connsiteY73" fmla="*/ 214219 h 423356"/>
                  <a:gd name="connsiteX74" fmla="*/ 322710 w 448782"/>
                  <a:gd name="connsiteY74" fmla="*/ 105551 h 423356"/>
                  <a:gd name="connsiteX75" fmla="*/ 284629 w 448782"/>
                  <a:gd name="connsiteY75" fmla="*/ 106517 h 423356"/>
                  <a:gd name="connsiteX76" fmla="*/ 284211 w 448782"/>
                  <a:gd name="connsiteY76" fmla="*/ 102776 h 423356"/>
                  <a:gd name="connsiteX77" fmla="*/ 322962 w 448782"/>
                  <a:gd name="connsiteY77" fmla="*/ 101810 h 423356"/>
                  <a:gd name="connsiteX78" fmla="*/ 322710 w 448782"/>
                  <a:gd name="connsiteY78" fmla="*/ 105551 h 423356"/>
                  <a:gd name="connsiteX79" fmla="*/ 144189 w 448782"/>
                  <a:gd name="connsiteY79" fmla="*/ 162878 h 423356"/>
                  <a:gd name="connsiteX80" fmla="*/ 141992 w 448782"/>
                  <a:gd name="connsiteY80" fmla="*/ 159823 h 423356"/>
                  <a:gd name="connsiteX81" fmla="*/ 174639 w 448782"/>
                  <a:gd name="connsiteY81" fmla="*/ 139093 h 423356"/>
                  <a:gd name="connsiteX82" fmla="*/ 176469 w 448782"/>
                  <a:gd name="connsiteY82" fmla="*/ 142366 h 423356"/>
                  <a:gd name="connsiteX83" fmla="*/ 144189 w 448782"/>
                  <a:gd name="connsiteY83" fmla="*/ 162878 h 423356"/>
                  <a:gd name="connsiteX84" fmla="*/ 247128 w 448782"/>
                  <a:gd name="connsiteY84" fmla="*/ 113593 h 423356"/>
                  <a:gd name="connsiteX85" fmla="*/ 210915 w 448782"/>
                  <a:gd name="connsiteY85" fmla="*/ 125782 h 423356"/>
                  <a:gd name="connsiteX86" fmla="*/ 209490 w 448782"/>
                  <a:gd name="connsiteY86" fmla="*/ 122322 h 423356"/>
                  <a:gd name="connsiteX87" fmla="*/ 246165 w 448782"/>
                  <a:gd name="connsiteY87" fmla="*/ 109977 h 423356"/>
                  <a:gd name="connsiteX88" fmla="*/ 247128 w 448782"/>
                  <a:gd name="connsiteY88" fmla="*/ 113593 h 423356"/>
                  <a:gd name="connsiteX89" fmla="*/ 166565 w 448782"/>
                  <a:gd name="connsiteY89" fmla="*/ 114435 h 423356"/>
                  <a:gd name="connsiteX90" fmla="*/ 162809 w 448782"/>
                  <a:gd name="connsiteY90" fmla="*/ 114217 h 423356"/>
                  <a:gd name="connsiteX91" fmla="*/ 166540 w 448782"/>
                  <a:gd name="connsiteY91" fmla="*/ 75781 h 423356"/>
                  <a:gd name="connsiteX92" fmla="*/ 170269 w 448782"/>
                  <a:gd name="connsiteY92" fmla="*/ 76248 h 423356"/>
                  <a:gd name="connsiteX93" fmla="*/ 166565 w 448782"/>
                  <a:gd name="connsiteY93" fmla="*/ 114435 h 423356"/>
                  <a:gd name="connsiteX94" fmla="*/ 176472 w 448782"/>
                  <a:gd name="connsiteY94" fmla="*/ 38405 h 423356"/>
                  <a:gd name="connsiteX95" fmla="*/ 172781 w 448782"/>
                  <a:gd name="connsiteY95" fmla="*/ 37657 h 423356"/>
                  <a:gd name="connsiteX96" fmla="*/ 181216 w 448782"/>
                  <a:gd name="connsiteY96" fmla="*/ 0 h 423356"/>
                  <a:gd name="connsiteX97" fmla="*/ 184861 w 448782"/>
                  <a:gd name="connsiteY97" fmla="*/ 935 h 423356"/>
                  <a:gd name="connsiteX98" fmla="*/ 176472 w 448782"/>
                  <a:gd name="connsiteY98" fmla="*/ 38405 h 42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448782" h="423356">
                    <a:moveTo>
                      <a:pt x="370164" y="356709"/>
                    </a:moveTo>
                    <a:cubicBezTo>
                      <a:pt x="360120" y="360949"/>
                      <a:pt x="349602" y="363786"/>
                      <a:pt x="338901" y="365126"/>
                    </a:cubicBezTo>
                    <a:lnTo>
                      <a:pt x="338430" y="361385"/>
                    </a:lnTo>
                    <a:cubicBezTo>
                      <a:pt x="350865" y="359827"/>
                      <a:pt x="363035" y="356211"/>
                      <a:pt x="374534" y="350600"/>
                    </a:cubicBezTo>
                    <a:lnTo>
                      <a:pt x="376183" y="353966"/>
                    </a:lnTo>
                    <a:cubicBezTo>
                      <a:pt x="374204" y="354933"/>
                      <a:pt x="372177" y="355868"/>
                      <a:pt x="370164" y="356709"/>
                    </a:cubicBezTo>
                    <a:close/>
                    <a:moveTo>
                      <a:pt x="408057" y="331678"/>
                    </a:moveTo>
                    <a:lnTo>
                      <a:pt x="405454" y="328966"/>
                    </a:lnTo>
                    <a:cubicBezTo>
                      <a:pt x="414563" y="320237"/>
                      <a:pt x="422325" y="310169"/>
                      <a:pt x="428525" y="299071"/>
                    </a:cubicBezTo>
                    <a:lnTo>
                      <a:pt x="431808" y="300879"/>
                    </a:lnTo>
                    <a:cubicBezTo>
                      <a:pt x="425424" y="312319"/>
                      <a:pt x="417431" y="322700"/>
                      <a:pt x="408057" y="331678"/>
                    </a:cubicBezTo>
                    <a:close/>
                    <a:moveTo>
                      <a:pt x="300022" y="363568"/>
                    </a:moveTo>
                    <a:cubicBezTo>
                      <a:pt x="287628" y="361011"/>
                      <a:pt x="275352" y="356491"/>
                      <a:pt x="263541" y="350132"/>
                    </a:cubicBezTo>
                    <a:lnTo>
                      <a:pt x="265327" y="346828"/>
                    </a:lnTo>
                    <a:cubicBezTo>
                      <a:pt x="276817" y="353031"/>
                      <a:pt x="288744" y="357395"/>
                      <a:pt x="300783" y="359889"/>
                    </a:cubicBezTo>
                    <a:lnTo>
                      <a:pt x="300022" y="363568"/>
                    </a:lnTo>
                    <a:close/>
                    <a:moveTo>
                      <a:pt x="445595" y="264532"/>
                    </a:moveTo>
                    <a:lnTo>
                      <a:pt x="441920" y="263721"/>
                    </a:lnTo>
                    <a:cubicBezTo>
                      <a:pt x="444623" y="251470"/>
                      <a:pt x="445564" y="238783"/>
                      <a:pt x="444723" y="226033"/>
                    </a:cubicBezTo>
                    <a:lnTo>
                      <a:pt x="448476" y="225784"/>
                    </a:lnTo>
                    <a:cubicBezTo>
                      <a:pt x="449343" y="238908"/>
                      <a:pt x="448373" y="251938"/>
                      <a:pt x="445595" y="264532"/>
                    </a:cubicBezTo>
                    <a:close/>
                    <a:moveTo>
                      <a:pt x="231860" y="327719"/>
                    </a:moveTo>
                    <a:cubicBezTo>
                      <a:pt x="227031" y="323417"/>
                      <a:pt x="222252" y="318710"/>
                      <a:pt x="217654" y="313722"/>
                    </a:cubicBezTo>
                    <a:cubicBezTo>
                      <a:pt x="213412" y="309140"/>
                      <a:pt x="209356" y="304246"/>
                      <a:pt x="205594" y="299165"/>
                    </a:cubicBezTo>
                    <a:lnTo>
                      <a:pt x="208614" y="296920"/>
                    </a:lnTo>
                    <a:cubicBezTo>
                      <a:pt x="212296" y="301877"/>
                      <a:pt x="216267" y="306677"/>
                      <a:pt x="220416" y="311166"/>
                    </a:cubicBezTo>
                    <a:cubicBezTo>
                      <a:pt x="224933" y="316060"/>
                      <a:pt x="229625" y="320705"/>
                      <a:pt x="234360" y="324913"/>
                    </a:cubicBezTo>
                    <a:lnTo>
                      <a:pt x="231860" y="327719"/>
                    </a:lnTo>
                    <a:close/>
                    <a:moveTo>
                      <a:pt x="3753" y="423357"/>
                    </a:moveTo>
                    <a:lnTo>
                      <a:pt x="0" y="423139"/>
                    </a:lnTo>
                    <a:cubicBezTo>
                      <a:pt x="773" y="410171"/>
                      <a:pt x="2188" y="397234"/>
                      <a:pt x="4211" y="384703"/>
                    </a:cubicBezTo>
                    <a:lnTo>
                      <a:pt x="7924" y="385326"/>
                    </a:lnTo>
                    <a:cubicBezTo>
                      <a:pt x="5920" y="397733"/>
                      <a:pt x="4517" y="410513"/>
                      <a:pt x="3753" y="423357"/>
                    </a:cubicBezTo>
                    <a:close/>
                    <a:moveTo>
                      <a:pt x="440851" y="187691"/>
                    </a:moveTo>
                    <a:lnTo>
                      <a:pt x="437285" y="188907"/>
                    </a:lnTo>
                    <a:cubicBezTo>
                      <a:pt x="436004" y="185104"/>
                      <a:pt x="434551" y="181238"/>
                      <a:pt x="432968" y="177497"/>
                    </a:cubicBezTo>
                    <a:cubicBezTo>
                      <a:pt x="431711" y="174505"/>
                      <a:pt x="430349" y="171512"/>
                      <a:pt x="428921" y="168613"/>
                    </a:cubicBezTo>
                    <a:cubicBezTo>
                      <a:pt x="426561" y="163812"/>
                      <a:pt x="423843" y="159168"/>
                      <a:pt x="420841" y="154866"/>
                    </a:cubicBezTo>
                    <a:lnTo>
                      <a:pt x="423930" y="152715"/>
                    </a:lnTo>
                    <a:cubicBezTo>
                      <a:pt x="427042" y="157173"/>
                      <a:pt x="429856" y="161973"/>
                      <a:pt x="432297" y="166961"/>
                    </a:cubicBezTo>
                    <a:cubicBezTo>
                      <a:pt x="433759" y="169923"/>
                      <a:pt x="435149" y="172977"/>
                      <a:pt x="436437" y="176032"/>
                    </a:cubicBezTo>
                    <a:cubicBezTo>
                      <a:pt x="438055" y="179866"/>
                      <a:pt x="439542" y="183794"/>
                      <a:pt x="440851" y="187691"/>
                    </a:cubicBezTo>
                    <a:close/>
                    <a:moveTo>
                      <a:pt x="15995" y="347950"/>
                    </a:moveTo>
                    <a:lnTo>
                      <a:pt x="12366" y="346952"/>
                    </a:lnTo>
                    <a:cubicBezTo>
                      <a:pt x="15764" y="334483"/>
                      <a:pt x="19876" y="322139"/>
                      <a:pt x="24583" y="310262"/>
                    </a:cubicBezTo>
                    <a:lnTo>
                      <a:pt x="28077" y="311665"/>
                    </a:lnTo>
                    <a:cubicBezTo>
                      <a:pt x="23426" y="323417"/>
                      <a:pt x="19358" y="335606"/>
                      <a:pt x="15995" y="347950"/>
                    </a:cubicBezTo>
                    <a:close/>
                    <a:moveTo>
                      <a:pt x="185827" y="265810"/>
                    </a:moveTo>
                    <a:cubicBezTo>
                      <a:pt x="184748" y="263472"/>
                      <a:pt x="183701" y="261103"/>
                      <a:pt x="182707" y="258765"/>
                    </a:cubicBezTo>
                    <a:cubicBezTo>
                      <a:pt x="178807" y="249506"/>
                      <a:pt x="175412" y="239625"/>
                      <a:pt x="172610" y="229369"/>
                    </a:cubicBezTo>
                    <a:lnTo>
                      <a:pt x="176238" y="228371"/>
                    </a:lnTo>
                    <a:cubicBezTo>
                      <a:pt x="178994" y="238471"/>
                      <a:pt x="182336" y="248197"/>
                      <a:pt x="186170" y="257299"/>
                    </a:cubicBezTo>
                    <a:cubicBezTo>
                      <a:pt x="187145" y="259607"/>
                      <a:pt x="188177" y="261945"/>
                      <a:pt x="189234" y="264220"/>
                    </a:cubicBezTo>
                    <a:lnTo>
                      <a:pt x="185827" y="265810"/>
                    </a:lnTo>
                    <a:close/>
                    <a:moveTo>
                      <a:pt x="44162" y="276970"/>
                    </a:moveTo>
                    <a:lnTo>
                      <a:pt x="40846" y="275193"/>
                    </a:lnTo>
                    <a:cubicBezTo>
                      <a:pt x="46903" y="263877"/>
                      <a:pt x="53689" y="252748"/>
                      <a:pt x="61005" y="242212"/>
                    </a:cubicBezTo>
                    <a:lnTo>
                      <a:pt x="64097" y="244332"/>
                    </a:lnTo>
                    <a:cubicBezTo>
                      <a:pt x="56862" y="254806"/>
                      <a:pt x="50154" y="265779"/>
                      <a:pt x="44162" y="276970"/>
                    </a:cubicBezTo>
                    <a:close/>
                    <a:moveTo>
                      <a:pt x="394160" y="128463"/>
                    </a:moveTo>
                    <a:cubicBezTo>
                      <a:pt x="384167" y="121605"/>
                      <a:pt x="372698" y="116150"/>
                      <a:pt x="360070" y="112253"/>
                    </a:cubicBezTo>
                    <a:lnTo>
                      <a:pt x="361177" y="108668"/>
                    </a:lnTo>
                    <a:cubicBezTo>
                      <a:pt x="374170" y="112658"/>
                      <a:pt x="385984" y="118269"/>
                      <a:pt x="396290" y="125345"/>
                    </a:cubicBezTo>
                    <a:lnTo>
                      <a:pt x="394160" y="128463"/>
                    </a:lnTo>
                    <a:close/>
                    <a:moveTo>
                      <a:pt x="168782" y="190902"/>
                    </a:moveTo>
                    <a:lnTo>
                      <a:pt x="165050" y="191401"/>
                    </a:lnTo>
                    <a:cubicBezTo>
                      <a:pt x="163423" y="179150"/>
                      <a:pt x="162426" y="166182"/>
                      <a:pt x="162086" y="152840"/>
                    </a:cubicBezTo>
                    <a:lnTo>
                      <a:pt x="165845" y="152746"/>
                    </a:lnTo>
                    <a:cubicBezTo>
                      <a:pt x="166185" y="165932"/>
                      <a:pt x="167170" y="178776"/>
                      <a:pt x="168782" y="190902"/>
                    </a:cubicBezTo>
                    <a:close/>
                    <a:moveTo>
                      <a:pt x="87636" y="214219"/>
                    </a:moveTo>
                    <a:lnTo>
                      <a:pt x="84805" y="211725"/>
                    </a:lnTo>
                    <a:cubicBezTo>
                      <a:pt x="93272" y="202093"/>
                      <a:pt x="102393" y="192803"/>
                      <a:pt x="111923" y="184168"/>
                    </a:cubicBezTo>
                    <a:lnTo>
                      <a:pt x="114448" y="186943"/>
                    </a:lnTo>
                    <a:cubicBezTo>
                      <a:pt x="105030" y="195484"/>
                      <a:pt x="96009" y="204680"/>
                      <a:pt x="87636" y="214219"/>
                    </a:cubicBezTo>
                    <a:close/>
                    <a:moveTo>
                      <a:pt x="322710" y="105551"/>
                    </a:moveTo>
                    <a:cubicBezTo>
                      <a:pt x="310527" y="104740"/>
                      <a:pt x="297715" y="105052"/>
                      <a:pt x="284629" y="106517"/>
                    </a:cubicBezTo>
                    <a:lnTo>
                      <a:pt x="284211" y="102776"/>
                    </a:lnTo>
                    <a:cubicBezTo>
                      <a:pt x="297522" y="101280"/>
                      <a:pt x="310558" y="100969"/>
                      <a:pt x="322962" y="101810"/>
                    </a:cubicBezTo>
                    <a:lnTo>
                      <a:pt x="322710" y="105551"/>
                    </a:lnTo>
                    <a:close/>
                    <a:moveTo>
                      <a:pt x="144189" y="162878"/>
                    </a:moveTo>
                    <a:lnTo>
                      <a:pt x="141992" y="159823"/>
                    </a:lnTo>
                    <a:cubicBezTo>
                      <a:pt x="152475" y="152310"/>
                      <a:pt x="163457" y="145327"/>
                      <a:pt x="174639" y="139093"/>
                    </a:cubicBezTo>
                    <a:lnTo>
                      <a:pt x="176469" y="142366"/>
                    </a:lnTo>
                    <a:cubicBezTo>
                      <a:pt x="165415" y="148538"/>
                      <a:pt x="154554" y="155427"/>
                      <a:pt x="144189" y="162878"/>
                    </a:cubicBezTo>
                    <a:close/>
                    <a:moveTo>
                      <a:pt x="247128" y="113593"/>
                    </a:moveTo>
                    <a:cubicBezTo>
                      <a:pt x="235061" y="116804"/>
                      <a:pt x="222879" y="120888"/>
                      <a:pt x="210915" y="125782"/>
                    </a:cubicBezTo>
                    <a:lnTo>
                      <a:pt x="209490" y="122322"/>
                    </a:lnTo>
                    <a:cubicBezTo>
                      <a:pt x="221601" y="117365"/>
                      <a:pt x="233942" y="113188"/>
                      <a:pt x="246165" y="109977"/>
                    </a:cubicBezTo>
                    <a:lnTo>
                      <a:pt x="247128" y="113593"/>
                    </a:lnTo>
                    <a:close/>
                    <a:moveTo>
                      <a:pt x="166565" y="114435"/>
                    </a:moveTo>
                    <a:lnTo>
                      <a:pt x="162809" y="114217"/>
                    </a:lnTo>
                    <a:cubicBezTo>
                      <a:pt x="163560" y="101779"/>
                      <a:pt x="164816" y="88842"/>
                      <a:pt x="166540" y="75781"/>
                    </a:cubicBezTo>
                    <a:lnTo>
                      <a:pt x="170269" y="76248"/>
                    </a:lnTo>
                    <a:cubicBezTo>
                      <a:pt x="168557" y="89248"/>
                      <a:pt x="167310" y="102091"/>
                      <a:pt x="166565" y="114435"/>
                    </a:cubicBezTo>
                    <a:close/>
                    <a:moveTo>
                      <a:pt x="176472" y="38405"/>
                    </a:moveTo>
                    <a:lnTo>
                      <a:pt x="172781" y="37657"/>
                    </a:lnTo>
                    <a:cubicBezTo>
                      <a:pt x="175206" y="25219"/>
                      <a:pt x="178046" y="12531"/>
                      <a:pt x="181216" y="0"/>
                    </a:cubicBezTo>
                    <a:lnTo>
                      <a:pt x="184861" y="935"/>
                    </a:lnTo>
                    <a:cubicBezTo>
                      <a:pt x="181706" y="13404"/>
                      <a:pt x="178885" y="25998"/>
                      <a:pt x="176472" y="38405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4" name="Hình tự do: Hình 1103">
                <a:extLst>
                  <a:ext uri="{FF2B5EF4-FFF2-40B4-BE49-F238E27FC236}">
                    <a16:creationId xmlns:a16="http://schemas.microsoft.com/office/drawing/2014/main" id="{DC6F78BE-FB29-BE69-6F04-D42BBE9E8FFF}"/>
                  </a:ext>
                </a:extLst>
              </p:cNvPr>
              <p:cNvSpPr/>
              <p:nvPr/>
            </p:nvSpPr>
            <p:spPr>
              <a:xfrm>
                <a:off x="7930060" y="4384070"/>
                <a:ext cx="4806" cy="18984"/>
              </a:xfrm>
              <a:custGeom>
                <a:avLst/>
                <a:gdLst>
                  <a:gd name="connsiteX0" fmla="*/ 4807 w 4806"/>
                  <a:gd name="connsiteY0" fmla="*/ 18672 h 18984"/>
                  <a:gd name="connsiteX1" fmla="*/ 1057 w 4806"/>
                  <a:gd name="connsiteY1" fmla="*/ 18984 h 18984"/>
                  <a:gd name="connsiteX2" fmla="*/ 0 w 4806"/>
                  <a:gd name="connsiteY2" fmla="*/ 125 h 18984"/>
                  <a:gd name="connsiteX3" fmla="*/ 3760 w 4806"/>
                  <a:gd name="connsiteY3" fmla="*/ 0 h 18984"/>
                  <a:gd name="connsiteX4" fmla="*/ 4807 w 4806"/>
                  <a:gd name="connsiteY4" fmla="*/ 18672 h 18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" h="18984">
                    <a:moveTo>
                      <a:pt x="4807" y="18672"/>
                    </a:moveTo>
                    <a:lnTo>
                      <a:pt x="1057" y="18984"/>
                    </a:lnTo>
                    <a:cubicBezTo>
                      <a:pt x="574" y="12687"/>
                      <a:pt x="218" y="6359"/>
                      <a:pt x="0" y="125"/>
                    </a:cubicBezTo>
                    <a:lnTo>
                      <a:pt x="3760" y="0"/>
                    </a:lnTo>
                    <a:cubicBezTo>
                      <a:pt x="3978" y="6172"/>
                      <a:pt x="4327" y="12469"/>
                      <a:pt x="4807" y="18672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4" name="组合 9">
            <a:extLst>
              <a:ext uri="{FF2B5EF4-FFF2-40B4-BE49-F238E27FC236}">
                <a16:creationId xmlns:a16="http://schemas.microsoft.com/office/drawing/2014/main" id="{B3477C54-F9DC-86CC-ACE5-5ED4C0AC96CE}"/>
              </a:ext>
            </a:extLst>
          </p:cNvPr>
          <p:cNvGrpSpPr/>
          <p:nvPr/>
        </p:nvGrpSpPr>
        <p:grpSpPr>
          <a:xfrm>
            <a:off x="-6513411" y="4226645"/>
            <a:ext cx="3870926" cy="533630"/>
            <a:chOff x="1518360" y="4636140"/>
            <a:chExt cx="3870926" cy="533630"/>
          </a:xfrm>
        </p:grpSpPr>
        <p:sp>
          <p:nvSpPr>
            <p:cNvPr id="16" name="矩形: 圆角 10">
              <a:extLst>
                <a:ext uri="{FF2B5EF4-FFF2-40B4-BE49-F238E27FC236}">
                  <a16:creationId xmlns:a16="http://schemas.microsoft.com/office/drawing/2014/main" id="{9F330034-755D-B392-FA4D-14E30023A719}"/>
                </a:ext>
              </a:extLst>
            </p:cNvPr>
            <p:cNvSpPr/>
            <p:nvPr/>
          </p:nvSpPr>
          <p:spPr>
            <a:xfrm>
              <a:off x="1518360" y="4636140"/>
              <a:ext cx="3870926" cy="53363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5B1F4"/>
                </a:gs>
                <a:gs pos="100000">
                  <a:srgbClr val="9F7BDE"/>
                </a:gs>
              </a:gsLst>
              <a:path path="circle">
                <a:fillToRect l="50000" t="-80000" r="50000" b="180000"/>
              </a:path>
            </a:gra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0C8CF7"/>
                    </a:gs>
                    <a:gs pos="100000">
                      <a:srgbClr val="0053DC"/>
                    </a:gs>
                  </a:gsLst>
                  <a:path path="circle">
                    <a:fillToRect l="50000" t="-80000" r="50000" b="180000"/>
                  </a:path>
                </a:gradFill>
              </a:endParaRPr>
            </a:p>
          </p:txBody>
        </p:sp>
        <p:sp>
          <p:nvSpPr>
            <p:cNvPr id="17" name="文本框 11">
              <a:extLst>
                <a:ext uri="{FF2B5EF4-FFF2-40B4-BE49-F238E27FC236}">
                  <a16:creationId xmlns:a16="http://schemas.microsoft.com/office/drawing/2014/main" id="{222447A3-6BB9-0156-8B46-881B607CF9EF}"/>
                </a:ext>
              </a:extLst>
            </p:cNvPr>
            <p:cNvSpPr txBox="1"/>
            <p:nvPr/>
          </p:nvSpPr>
          <p:spPr>
            <a:xfrm>
              <a:off x="2949517" y="4722564"/>
              <a:ext cx="1008610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spc="100">
                  <a:solidFill>
                    <a:schemeClr val="bg1"/>
                  </a:solidFill>
                  <a:effectLst>
                    <a:outerShdw blurRad="101600" sx="102000" sy="102000" algn="ctr" rotWithShape="0">
                      <a:prstClr val="black">
                        <a:alpha val="12000"/>
                      </a:prstClr>
                    </a:outerShdw>
                  </a:effectLst>
                  <a:latin typeface="Roboto" pitchFamily="2" charset="0"/>
                  <a:ea typeface="Roboto" pitchFamily="2" charset="0"/>
                </a:rPr>
                <a:t>DỰ ÁN</a:t>
              </a:r>
              <a:endParaRPr lang="zh-CN" altLang="en-US" sz="2000" spc="100">
                <a:solidFill>
                  <a:schemeClr val="bg1"/>
                </a:solidFill>
                <a:effectLst>
                  <a:outerShdw blurRad="101600" sx="102000" sy="102000" algn="ctr" rotWithShape="0">
                    <a:prstClr val="black">
                      <a:alpha val="12000"/>
                    </a:prstClr>
                  </a:outerShdw>
                </a:effectLst>
                <a:latin typeface="Roboto" pitchFamily="2" charset="0"/>
                <a:ea typeface="+mj-ea"/>
              </a:endParaRPr>
            </a:p>
          </p:txBody>
        </p:sp>
      </p:grp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49161513-904D-0A09-BF60-A086775643EC}"/>
              </a:ext>
            </a:extLst>
          </p:cNvPr>
          <p:cNvSpPr txBox="1"/>
          <p:nvPr/>
        </p:nvSpPr>
        <p:spPr>
          <a:xfrm>
            <a:off x="-7100725" y="6471230"/>
            <a:ext cx="5440019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pc="5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Sinh viên thực hiện: Đàm Minh Giang</a:t>
            </a:r>
            <a:br>
              <a:rPr lang="en-US" sz="2000" spc="50"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000" spc="50"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Giáo viên hướng dẫn: Nguyễn Thị Huyền</a:t>
            </a:r>
          </a:p>
        </p:txBody>
      </p:sp>
      <p:sp>
        <p:nvSpPr>
          <p:cNvPr id="19" name="文本框 8">
            <a:extLst>
              <a:ext uri="{FF2B5EF4-FFF2-40B4-BE49-F238E27FC236}">
                <a16:creationId xmlns:a16="http://schemas.microsoft.com/office/drawing/2014/main" id="{68716EB5-CF79-3C9B-C8BA-F8748BBAC870}"/>
              </a:ext>
            </a:extLst>
          </p:cNvPr>
          <p:cNvSpPr txBox="1"/>
          <p:nvPr/>
        </p:nvSpPr>
        <p:spPr>
          <a:xfrm>
            <a:off x="-7614235" y="5104420"/>
            <a:ext cx="66476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THIẾT KẾ VÀ XÂY DỰNG WEBSITE BÁN MÁY TÍNH</a:t>
            </a:r>
            <a:endParaRPr lang="zh-CN" altLang="en-US" sz="4000" b="1">
              <a:solidFill>
                <a:schemeClr val="tx2"/>
              </a:solidFill>
              <a:latin typeface="Roboto" panose="02000000000000000000" pitchFamily="2" charset="0"/>
              <a:ea typeface="STHupo" panose="020B0503020204020204" pitchFamily="2" charset="-122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915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500">
        <p159:morph option="byObject"/>
      </p:transition>
    </mc:Choice>
    <mc:Fallback xmlns="">
      <p:transition spd="slow" advClick="0" advTm="15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-3571226" y="-7817730"/>
            <a:ext cx="18572364" cy="18050362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18299E0-D884-4130-AA73-CB7E8EEC90C4}"/>
              </a:ext>
            </a:extLst>
          </p:cNvPr>
          <p:cNvSpPr/>
          <p:nvPr/>
        </p:nvSpPr>
        <p:spPr>
          <a:xfrm rot="1277677">
            <a:off x="3746960" y="195662"/>
            <a:ext cx="3429957" cy="325031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571AB63-C597-4D33-8B8B-C241EF64C500}"/>
              </a:ext>
            </a:extLst>
          </p:cNvPr>
          <p:cNvSpPr/>
          <p:nvPr/>
        </p:nvSpPr>
        <p:spPr>
          <a:xfrm rot="1277677">
            <a:off x="-72897" y="2963686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A161C9-2B9C-4CCC-A47C-DCE6984F49DC}"/>
              </a:ext>
            </a:extLst>
          </p:cNvPr>
          <p:cNvSpPr txBox="1"/>
          <p:nvPr/>
        </p:nvSpPr>
        <p:spPr>
          <a:xfrm>
            <a:off x="4490353" y="-616128"/>
            <a:ext cx="4467890" cy="3770263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MY" sz="23900" b="1" err="1">
                <a:solidFill>
                  <a:srgbClr val="4F4698"/>
                </a:solidFill>
                <a:latin typeface="Adam Bold" panose="02000403000000000000" pitchFamily="2" charset="0"/>
              </a:rPr>
              <a:t>Kết</a:t>
            </a:r>
            <a:endParaRPr lang="en-MY" sz="8000" b="1">
              <a:solidFill>
                <a:srgbClr val="9F7BDE"/>
              </a:solidFill>
              <a:latin typeface="Adam Bold" panose="020004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B54974-7F8A-4FD0-BE75-26DDFA3E78A0}"/>
              </a:ext>
            </a:extLst>
          </p:cNvPr>
          <p:cNvSpPr txBox="1"/>
          <p:nvPr/>
        </p:nvSpPr>
        <p:spPr>
          <a:xfrm>
            <a:off x="3683662" y="2174171"/>
            <a:ext cx="7580247" cy="2215991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MY" sz="13800" b="1" err="1">
                <a:solidFill>
                  <a:srgbClr val="FFFFFF"/>
                </a:solidFill>
                <a:latin typeface="Adam Bold" panose="02000403000000000000" pitchFamily="2" charset="0"/>
              </a:rPr>
              <a:t>thúc</a:t>
            </a:r>
            <a:endParaRPr lang="en-MY" sz="19900">
              <a:solidFill>
                <a:srgbClr val="FFFFFF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6F8FA0F-649E-4DF4-B5E8-8212A416A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31674">
            <a:off x="-2227506" y="1542251"/>
            <a:ext cx="9121721" cy="6111552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127E6123-CEC8-4E5F-B7B1-15D06C47415D}"/>
              </a:ext>
            </a:extLst>
          </p:cNvPr>
          <p:cNvSpPr/>
          <p:nvPr/>
        </p:nvSpPr>
        <p:spPr>
          <a:xfrm rot="1277677">
            <a:off x="5448420" y="4624631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B45DAFA3-EAA3-55FD-3757-5D214C15B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758C4430-A6EC-876E-529E-DC485E37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10</a:t>
            </a:fld>
            <a:endParaRPr lang="en-MY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568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5968878" y="-1882839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1277677">
            <a:off x="5870554" y="5325161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5459912" y="1190831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0362014" y="1584748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9862E461-8561-431C-A498-89A38223D509}"/>
              </a:ext>
            </a:extLst>
          </p:cNvPr>
          <p:cNvSpPr txBox="1"/>
          <p:nvPr/>
        </p:nvSpPr>
        <p:spPr>
          <a:xfrm>
            <a:off x="2730274" y="-3112321"/>
            <a:ext cx="66495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0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BÁO CÁO BÀI TẬP LỚN</a:t>
            </a:r>
          </a:p>
          <a:p>
            <a:pPr algn="ctr"/>
            <a:r>
              <a:rPr lang="en-MY" sz="40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MÔN QUẢN LÝ DỰ ÁN CNTT</a:t>
            </a:r>
          </a:p>
        </p:txBody>
      </p:sp>
      <p:pic>
        <p:nvPicPr>
          <p:cNvPr id="679" name="Hình ảnh 678">
            <a:extLst>
              <a:ext uri="{FF2B5EF4-FFF2-40B4-BE49-F238E27FC236}">
                <a16:creationId xmlns:a16="http://schemas.microsoft.com/office/drawing/2014/main" id="{43C00770-9472-6E96-4E29-DA655F37B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42" y="197311"/>
            <a:ext cx="969707" cy="906777"/>
          </a:xfrm>
          <a:prstGeom prst="rect">
            <a:avLst/>
          </a:prstGeom>
        </p:spPr>
      </p:pic>
      <p:grpSp>
        <p:nvGrpSpPr>
          <p:cNvPr id="681" name="组合 9">
            <a:extLst>
              <a:ext uri="{FF2B5EF4-FFF2-40B4-BE49-F238E27FC236}">
                <a16:creationId xmlns:a16="http://schemas.microsoft.com/office/drawing/2014/main" id="{BDBED7F9-C13F-7C15-6ECA-85F26864BF5C}"/>
              </a:ext>
            </a:extLst>
          </p:cNvPr>
          <p:cNvGrpSpPr/>
          <p:nvPr/>
        </p:nvGrpSpPr>
        <p:grpSpPr>
          <a:xfrm>
            <a:off x="949407" y="2026766"/>
            <a:ext cx="3870926" cy="533630"/>
            <a:chOff x="1518360" y="4636140"/>
            <a:chExt cx="3870926" cy="533630"/>
          </a:xfrm>
        </p:grpSpPr>
        <p:sp>
          <p:nvSpPr>
            <p:cNvPr id="682" name="矩形: 圆角 10">
              <a:extLst>
                <a:ext uri="{FF2B5EF4-FFF2-40B4-BE49-F238E27FC236}">
                  <a16:creationId xmlns:a16="http://schemas.microsoft.com/office/drawing/2014/main" id="{E1D406A9-B15F-CC15-6474-8EAD349392CB}"/>
                </a:ext>
              </a:extLst>
            </p:cNvPr>
            <p:cNvSpPr/>
            <p:nvPr/>
          </p:nvSpPr>
          <p:spPr>
            <a:xfrm>
              <a:off x="1518360" y="4636140"/>
              <a:ext cx="3870926" cy="53363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5B1F4"/>
                </a:gs>
                <a:gs pos="100000">
                  <a:srgbClr val="9F7BDE"/>
                </a:gs>
              </a:gsLst>
              <a:path path="circle">
                <a:fillToRect l="50000" t="-80000" r="50000" b="180000"/>
              </a:path>
            </a:gra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0C8CF7"/>
                    </a:gs>
                    <a:gs pos="100000">
                      <a:srgbClr val="0053DC"/>
                    </a:gs>
                  </a:gsLst>
                  <a:path path="circle">
                    <a:fillToRect l="50000" t="-80000" r="50000" b="180000"/>
                  </a:path>
                </a:gradFill>
              </a:endParaRPr>
            </a:p>
          </p:txBody>
        </p:sp>
        <p:sp>
          <p:nvSpPr>
            <p:cNvPr id="683" name="文本框 11">
              <a:extLst>
                <a:ext uri="{FF2B5EF4-FFF2-40B4-BE49-F238E27FC236}">
                  <a16:creationId xmlns:a16="http://schemas.microsoft.com/office/drawing/2014/main" id="{A96E1EB2-D6B7-3A50-0265-CD41253DE26B}"/>
                </a:ext>
              </a:extLst>
            </p:cNvPr>
            <p:cNvSpPr txBox="1"/>
            <p:nvPr/>
          </p:nvSpPr>
          <p:spPr>
            <a:xfrm>
              <a:off x="2949517" y="4722564"/>
              <a:ext cx="1008610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spc="100">
                  <a:solidFill>
                    <a:schemeClr val="bg1"/>
                  </a:solidFill>
                  <a:effectLst>
                    <a:outerShdw blurRad="101600" sx="102000" sy="102000" algn="ctr" rotWithShape="0">
                      <a:prstClr val="black">
                        <a:alpha val="12000"/>
                      </a:prstClr>
                    </a:outerShdw>
                  </a:effectLst>
                  <a:latin typeface="Roboto" pitchFamily="2" charset="0"/>
                  <a:ea typeface="Roboto" pitchFamily="2" charset="0"/>
                </a:rPr>
                <a:t>DỰ ÁN</a:t>
              </a:r>
              <a:endParaRPr lang="zh-CN" altLang="en-US" sz="2000" spc="100">
                <a:solidFill>
                  <a:schemeClr val="bg1"/>
                </a:solidFill>
                <a:effectLst>
                  <a:outerShdw blurRad="101600" sx="102000" sy="102000" algn="ctr" rotWithShape="0">
                    <a:prstClr val="black">
                      <a:alpha val="12000"/>
                    </a:prstClr>
                  </a:outerShdw>
                </a:effectLst>
                <a:latin typeface="Roboto" pitchFamily="2" charset="0"/>
                <a:ea typeface="+mj-ea"/>
              </a:endParaRPr>
            </a:p>
          </p:txBody>
        </p:sp>
      </p:grpSp>
      <p:sp>
        <p:nvSpPr>
          <p:cNvPr id="685" name="Hộp Văn bản 684">
            <a:extLst>
              <a:ext uri="{FF2B5EF4-FFF2-40B4-BE49-F238E27FC236}">
                <a16:creationId xmlns:a16="http://schemas.microsoft.com/office/drawing/2014/main" id="{C67D63C2-29A6-9132-E619-6CE26ED9687D}"/>
              </a:ext>
            </a:extLst>
          </p:cNvPr>
          <p:cNvSpPr txBox="1"/>
          <p:nvPr/>
        </p:nvSpPr>
        <p:spPr>
          <a:xfrm>
            <a:off x="362093" y="4271351"/>
            <a:ext cx="5440019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pc="5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Sinh viên thực hiện: Đàm Minh Giang</a:t>
            </a:r>
            <a:br>
              <a:rPr lang="en-US" sz="2000" spc="50"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000" spc="50"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Giáo viên hướng dẫn: Nguyễn Thị Huyền</a:t>
            </a:r>
          </a:p>
        </p:txBody>
      </p:sp>
      <p:sp>
        <p:nvSpPr>
          <p:cNvPr id="688" name="文本框 8">
            <a:extLst>
              <a:ext uri="{FF2B5EF4-FFF2-40B4-BE49-F238E27FC236}">
                <a16:creationId xmlns:a16="http://schemas.microsoft.com/office/drawing/2014/main" id="{7CD00753-E4A0-C3B7-D780-EAEE1A52214C}"/>
              </a:ext>
            </a:extLst>
          </p:cNvPr>
          <p:cNvSpPr txBox="1"/>
          <p:nvPr/>
        </p:nvSpPr>
        <p:spPr>
          <a:xfrm>
            <a:off x="-151417" y="2904541"/>
            <a:ext cx="66476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THIẾT KẾ VÀ XÂY DỰNG WEBSITE BÁN MÁY TÍNH</a:t>
            </a:r>
            <a:endParaRPr lang="zh-CN" altLang="en-US" sz="4000" b="1">
              <a:solidFill>
                <a:schemeClr val="tx2"/>
              </a:solidFill>
              <a:latin typeface="Roboto" panose="02000000000000000000" pitchFamily="2" charset="0"/>
              <a:ea typeface="STHupo" panose="020B0503020204020204" pitchFamily="2" charset="-122"/>
              <a:cs typeface="Roboto" panose="02000000000000000000" pitchFamily="2" charset="0"/>
            </a:endParaRP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0B3A5325-70C0-C241-3185-6DA840756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5667" y="6468052"/>
            <a:ext cx="2743200" cy="365125"/>
          </a:xfrm>
        </p:spPr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2</a:t>
            </a:fld>
            <a:endParaRPr lang="en-MY">
              <a:solidFill>
                <a:schemeClr val="bg1"/>
              </a:solidFill>
            </a:endParaRPr>
          </a:p>
        </p:txBody>
      </p:sp>
      <p:sp>
        <p:nvSpPr>
          <p:cNvPr id="708" name="Hình tự do: Hình 707">
            <a:extLst>
              <a:ext uri="{FF2B5EF4-FFF2-40B4-BE49-F238E27FC236}">
                <a16:creationId xmlns:a16="http://schemas.microsoft.com/office/drawing/2014/main" id="{B8921B23-0F03-242F-5CCB-C22CA6FBDB66}"/>
              </a:ext>
            </a:extLst>
          </p:cNvPr>
          <p:cNvSpPr/>
          <p:nvPr/>
        </p:nvSpPr>
        <p:spPr>
          <a:xfrm>
            <a:off x="9289552" y="5371725"/>
            <a:ext cx="341559" cy="675326"/>
          </a:xfrm>
          <a:custGeom>
            <a:avLst/>
            <a:gdLst>
              <a:gd name="connsiteX0" fmla="*/ 341559 w 341559"/>
              <a:gd name="connsiteY0" fmla="*/ 0 h 675326"/>
              <a:gd name="connsiteX1" fmla="*/ 341559 w 341559"/>
              <a:gd name="connsiteY1" fmla="*/ 675326 h 675326"/>
              <a:gd name="connsiteX2" fmla="*/ 308018 w 341559"/>
              <a:gd name="connsiteY2" fmla="*/ 669808 h 675326"/>
              <a:gd name="connsiteX3" fmla="*/ 170764 w 341559"/>
              <a:gd name="connsiteY3" fmla="*/ 647239 h 675326"/>
              <a:gd name="connsiteX4" fmla="*/ 33511 w 341559"/>
              <a:gd name="connsiteY4" fmla="*/ 669808 h 675326"/>
              <a:gd name="connsiteX5" fmla="*/ 0 w 341559"/>
              <a:gd name="connsiteY5" fmla="*/ 675326 h 675326"/>
              <a:gd name="connsiteX6" fmla="*/ 0 w 341559"/>
              <a:gd name="connsiteY6" fmla="*/ 0 h 67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559" h="675326">
                <a:moveTo>
                  <a:pt x="341559" y="0"/>
                </a:moveTo>
                <a:lnTo>
                  <a:pt x="341559" y="675326"/>
                </a:lnTo>
                <a:lnTo>
                  <a:pt x="308018" y="669808"/>
                </a:lnTo>
                <a:lnTo>
                  <a:pt x="170764" y="647239"/>
                </a:lnTo>
                <a:lnTo>
                  <a:pt x="33511" y="669808"/>
                </a:lnTo>
                <a:lnTo>
                  <a:pt x="0" y="675326"/>
                </a:lnTo>
                <a:lnTo>
                  <a:pt x="0" y="0"/>
                </a:lnTo>
                <a:close/>
              </a:path>
            </a:pathLst>
          </a:custGeom>
          <a:solidFill>
            <a:srgbClr val="463B56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09" name="Đồ họa 3">
            <a:extLst>
              <a:ext uri="{FF2B5EF4-FFF2-40B4-BE49-F238E27FC236}">
                <a16:creationId xmlns:a16="http://schemas.microsoft.com/office/drawing/2014/main" id="{433AE298-12B1-1067-8F64-2E3A64FAC7E0}"/>
              </a:ext>
            </a:extLst>
          </p:cNvPr>
          <p:cNvGrpSpPr/>
          <p:nvPr/>
        </p:nvGrpSpPr>
        <p:grpSpPr>
          <a:xfrm>
            <a:off x="7322887" y="5641587"/>
            <a:ext cx="4274886" cy="672925"/>
            <a:chOff x="8997820" y="5529885"/>
            <a:chExt cx="4274886" cy="672925"/>
          </a:xfrm>
          <a:solidFill>
            <a:srgbClr val="463B56"/>
          </a:solidFill>
        </p:grpSpPr>
        <p:sp>
          <p:nvSpPr>
            <p:cNvPr id="710" name="Hình tự do: Hình 709">
              <a:extLst>
                <a:ext uri="{FF2B5EF4-FFF2-40B4-BE49-F238E27FC236}">
                  <a16:creationId xmlns:a16="http://schemas.microsoft.com/office/drawing/2014/main" id="{2265C276-A65B-C2FB-B730-7D556BD94BFD}"/>
                </a:ext>
              </a:extLst>
            </p:cNvPr>
            <p:cNvSpPr/>
            <p:nvPr/>
          </p:nvSpPr>
          <p:spPr>
            <a:xfrm>
              <a:off x="8997820" y="5529885"/>
              <a:ext cx="2137429" cy="672925"/>
            </a:xfrm>
            <a:custGeom>
              <a:avLst/>
              <a:gdLst>
                <a:gd name="connsiteX0" fmla="*/ 2137430 w 2137429"/>
                <a:gd name="connsiteY0" fmla="*/ 0 h 672925"/>
                <a:gd name="connsiteX1" fmla="*/ 2137430 w 2137429"/>
                <a:gd name="connsiteY1" fmla="*/ 384547 h 672925"/>
                <a:gd name="connsiteX2" fmla="*/ 2000176 w 2137429"/>
                <a:gd name="connsiteY2" fmla="*/ 406867 h 672925"/>
                <a:gd name="connsiteX3" fmla="*/ 1966635 w 2137429"/>
                <a:gd name="connsiteY3" fmla="*/ 412322 h 672925"/>
                <a:gd name="connsiteX4" fmla="*/ 577886 w 2137429"/>
                <a:gd name="connsiteY4" fmla="*/ 638168 h 672925"/>
                <a:gd name="connsiteX5" fmla="*/ 146973 w 2137429"/>
                <a:gd name="connsiteY5" fmla="*/ 672926 h 672925"/>
                <a:gd name="connsiteX6" fmla="*/ 45799 w 2137429"/>
                <a:gd name="connsiteY6" fmla="*/ 672926 h 672925"/>
                <a:gd name="connsiteX7" fmla="*/ 12154 w 2137429"/>
                <a:gd name="connsiteY7" fmla="*/ 603598 h 672925"/>
                <a:gd name="connsiteX8" fmla="*/ 164262 w 2137429"/>
                <a:gd name="connsiteY8" fmla="*/ 493184 h 672925"/>
                <a:gd name="connsiteX9" fmla="*/ 656089 w 2137429"/>
                <a:gd name="connsiteY9" fmla="*/ 346765 h 672925"/>
                <a:gd name="connsiteX10" fmla="*/ 1966572 w 2137429"/>
                <a:gd name="connsiteY10" fmla="*/ 39995 h 672925"/>
                <a:gd name="connsiteX11" fmla="*/ 1966635 w 2137429"/>
                <a:gd name="connsiteY11" fmla="*/ 39995 h 672925"/>
                <a:gd name="connsiteX12" fmla="*/ 2137430 w 2137429"/>
                <a:gd name="connsiteY12" fmla="*/ 0 h 67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37429" h="672925">
                  <a:moveTo>
                    <a:pt x="2137430" y="0"/>
                  </a:moveTo>
                  <a:lnTo>
                    <a:pt x="2137430" y="384547"/>
                  </a:lnTo>
                  <a:lnTo>
                    <a:pt x="2000176" y="406867"/>
                  </a:lnTo>
                  <a:lnTo>
                    <a:pt x="1966635" y="412322"/>
                  </a:lnTo>
                  <a:lnTo>
                    <a:pt x="577886" y="638168"/>
                  </a:lnTo>
                  <a:cubicBezTo>
                    <a:pt x="435639" y="661298"/>
                    <a:pt x="291421" y="672926"/>
                    <a:pt x="146973" y="672926"/>
                  </a:cubicBezTo>
                  <a:lnTo>
                    <a:pt x="45799" y="672926"/>
                  </a:lnTo>
                  <a:cubicBezTo>
                    <a:pt x="6063" y="672926"/>
                    <a:pt x="-14823" y="629970"/>
                    <a:pt x="12154" y="603598"/>
                  </a:cubicBezTo>
                  <a:cubicBezTo>
                    <a:pt x="51139" y="565505"/>
                    <a:pt x="104974" y="520553"/>
                    <a:pt x="164262" y="493184"/>
                  </a:cubicBezTo>
                  <a:cubicBezTo>
                    <a:pt x="282780" y="438538"/>
                    <a:pt x="526489" y="377097"/>
                    <a:pt x="656089" y="346765"/>
                  </a:cubicBezTo>
                  <a:lnTo>
                    <a:pt x="1966572" y="39995"/>
                  </a:lnTo>
                  <a:lnTo>
                    <a:pt x="1966635" y="39995"/>
                  </a:lnTo>
                  <a:lnTo>
                    <a:pt x="2137430" y="0"/>
                  </a:lnTo>
                  <a:close/>
                </a:path>
              </a:pathLst>
            </a:custGeom>
            <a:solidFill>
              <a:srgbClr val="463B56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" name="Hình tự do: Hình 710">
              <a:extLst>
                <a:ext uri="{FF2B5EF4-FFF2-40B4-BE49-F238E27FC236}">
                  <a16:creationId xmlns:a16="http://schemas.microsoft.com/office/drawing/2014/main" id="{2C5282ED-C819-3666-A156-4182CF089511}"/>
                </a:ext>
              </a:extLst>
            </p:cNvPr>
            <p:cNvSpPr/>
            <p:nvPr/>
          </p:nvSpPr>
          <p:spPr>
            <a:xfrm>
              <a:off x="11135249" y="5529885"/>
              <a:ext cx="2137457" cy="672925"/>
            </a:xfrm>
            <a:custGeom>
              <a:avLst/>
              <a:gdLst>
                <a:gd name="connsiteX0" fmla="*/ 2091628 w 2137457"/>
                <a:gd name="connsiteY0" fmla="*/ 672926 h 672925"/>
                <a:gd name="connsiteX1" fmla="*/ 1990504 w 2137457"/>
                <a:gd name="connsiteY1" fmla="*/ 672926 h 672925"/>
                <a:gd name="connsiteX2" fmla="*/ 1559541 w 2137457"/>
                <a:gd name="connsiteY2" fmla="*/ 638168 h 672925"/>
                <a:gd name="connsiteX3" fmla="*/ 170796 w 2137457"/>
                <a:gd name="connsiteY3" fmla="*/ 412322 h 672925"/>
                <a:gd name="connsiteX4" fmla="*/ 137254 w 2137457"/>
                <a:gd name="connsiteY4" fmla="*/ 406867 h 672925"/>
                <a:gd name="connsiteX5" fmla="*/ 0 w 2137457"/>
                <a:gd name="connsiteY5" fmla="*/ 384547 h 672925"/>
                <a:gd name="connsiteX6" fmla="*/ 0 w 2137457"/>
                <a:gd name="connsiteY6" fmla="*/ 0 h 672925"/>
                <a:gd name="connsiteX7" fmla="*/ 170796 w 2137457"/>
                <a:gd name="connsiteY7" fmla="*/ 39995 h 672925"/>
                <a:gd name="connsiteX8" fmla="*/ 170858 w 2137457"/>
                <a:gd name="connsiteY8" fmla="*/ 39995 h 672925"/>
                <a:gd name="connsiteX9" fmla="*/ 1481328 w 2137457"/>
                <a:gd name="connsiteY9" fmla="*/ 346765 h 672925"/>
                <a:gd name="connsiteX10" fmla="*/ 1973171 w 2137457"/>
                <a:gd name="connsiteY10" fmla="*/ 493184 h 672925"/>
                <a:gd name="connsiteX11" fmla="*/ 2125263 w 2137457"/>
                <a:gd name="connsiteY11" fmla="*/ 603598 h 672925"/>
                <a:gd name="connsiteX12" fmla="*/ 2091628 w 2137457"/>
                <a:gd name="connsiteY12" fmla="*/ 672926 h 67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37457" h="672925">
                  <a:moveTo>
                    <a:pt x="2091628" y="672926"/>
                  </a:moveTo>
                  <a:lnTo>
                    <a:pt x="1990504" y="672926"/>
                  </a:lnTo>
                  <a:cubicBezTo>
                    <a:pt x="1846018" y="672926"/>
                    <a:pt x="1701782" y="661298"/>
                    <a:pt x="1559541" y="638168"/>
                  </a:cubicBezTo>
                  <a:lnTo>
                    <a:pt x="170796" y="412322"/>
                  </a:lnTo>
                  <a:lnTo>
                    <a:pt x="137254" y="406867"/>
                  </a:lnTo>
                  <a:lnTo>
                    <a:pt x="0" y="384547"/>
                  </a:lnTo>
                  <a:lnTo>
                    <a:pt x="0" y="0"/>
                  </a:lnTo>
                  <a:lnTo>
                    <a:pt x="170796" y="39995"/>
                  </a:lnTo>
                  <a:lnTo>
                    <a:pt x="170858" y="39995"/>
                  </a:lnTo>
                  <a:lnTo>
                    <a:pt x="1481328" y="346765"/>
                  </a:lnTo>
                  <a:cubicBezTo>
                    <a:pt x="1610944" y="377097"/>
                    <a:pt x="1854653" y="438538"/>
                    <a:pt x="1973171" y="493184"/>
                  </a:cubicBezTo>
                  <a:cubicBezTo>
                    <a:pt x="2032462" y="520553"/>
                    <a:pt x="2086297" y="565505"/>
                    <a:pt x="2125263" y="603598"/>
                  </a:cubicBezTo>
                  <a:cubicBezTo>
                    <a:pt x="2152321" y="629970"/>
                    <a:pt x="2131373" y="672926"/>
                    <a:pt x="2091628" y="672926"/>
                  </a:cubicBezTo>
                  <a:close/>
                </a:path>
              </a:pathLst>
            </a:custGeom>
            <a:solidFill>
              <a:srgbClr val="463B56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12" name="Hình tự do: Hình 711">
            <a:extLst>
              <a:ext uri="{FF2B5EF4-FFF2-40B4-BE49-F238E27FC236}">
                <a16:creationId xmlns:a16="http://schemas.microsoft.com/office/drawing/2014/main" id="{67944152-698B-CE60-4915-C3B3F0DA922C}"/>
              </a:ext>
            </a:extLst>
          </p:cNvPr>
          <p:cNvSpPr/>
          <p:nvPr/>
        </p:nvSpPr>
        <p:spPr>
          <a:xfrm>
            <a:off x="8495365" y="1739529"/>
            <a:ext cx="1929903" cy="53186"/>
          </a:xfrm>
          <a:custGeom>
            <a:avLst/>
            <a:gdLst>
              <a:gd name="connsiteX0" fmla="*/ 0 w 1929903"/>
              <a:gd name="connsiteY0" fmla="*/ 0 h 53186"/>
              <a:gd name="connsiteX1" fmla="*/ 1929904 w 1929903"/>
              <a:gd name="connsiteY1" fmla="*/ 0 h 53186"/>
              <a:gd name="connsiteX2" fmla="*/ 1929904 w 1929903"/>
              <a:gd name="connsiteY2" fmla="*/ 53187 h 53186"/>
              <a:gd name="connsiteX3" fmla="*/ 0 w 1929903"/>
              <a:gd name="connsiteY3" fmla="*/ 53187 h 5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9903" h="53186">
                <a:moveTo>
                  <a:pt x="0" y="0"/>
                </a:moveTo>
                <a:lnTo>
                  <a:pt x="1929904" y="0"/>
                </a:lnTo>
                <a:lnTo>
                  <a:pt x="1929904" y="53187"/>
                </a:lnTo>
                <a:lnTo>
                  <a:pt x="0" y="53187"/>
                </a:lnTo>
                <a:close/>
              </a:path>
            </a:pathLst>
          </a:custGeom>
          <a:solidFill>
            <a:srgbClr val="FFFFFF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3" name="Hình tự do: Hình 712">
            <a:extLst>
              <a:ext uri="{FF2B5EF4-FFF2-40B4-BE49-F238E27FC236}">
                <a16:creationId xmlns:a16="http://schemas.microsoft.com/office/drawing/2014/main" id="{D9AF8CAC-8095-98E3-48AA-9C0A9B7FCBBD}"/>
              </a:ext>
            </a:extLst>
          </p:cNvPr>
          <p:cNvSpPr/>
          <p:nvPr/>
        </p:nvSpPr>
        <p:spPr>
          <a:xfrm>
            <a:off x="6967536" y="2088215"/>
            <a:ext cx="4985600" cy="3217767"/>
          </a:xfrm>
          <a:custGeom>
            <a:avLst/>
            <a:gdLst>
              <a:gd name="connsiteX0" fmla="*/ 4929583 w 4985600"/>
              <a:gd name="connsiteY0" fmla="*/ 3217768 h 3217767"/>
              <a:gd name="connsiteX1" fmla="*/ 56008 w 4985600"/>
              <a:gd name="connsiteY1" fmla="*/ 3217768 h 3217767"/>
              <a:gd name="connsiteX2" fmla="*/ 0 w 4985600"/>
              <a:gd name="connsiteY2" fmla="*/ 3161750 h 3217767"/>
              <a:gd name="connsiteX3" fmla="*/ 0 w 4985600"/>
              <a:gd name="connsiteY3" fmla="*/ 56008 h 3217767"/>
              <a:gd name="connsiteX4" fmla="*/ 56008 w 4985600"/>
              <a:gd name="connsiteY4" fmla="*/ 0 h 3217767"/>
              <a:gd name="connsiteX5" fmla="*/ 4929583 w 4985600"/>
              <a:gd name="connsiteY5" fmla="*/ 0 h 3217767"/>
              <a:gd name="connsiteX6" fmla="*/ 4985601 w 4985600"/>
              <a:gd name="connsiteY6" fmla="*/ 56008 h 3217767"/>
              <a:gd name="connsiteX7" fmla="*/ 4985601 w 4985600"/>
              <a:gd name="connsiteY7" fmla="*/ 3161750 h 3217767"/>
              <a:gd name="connsiteX8" fmla="*/ 4929583 w 4985600"/>
              <a:gd name="connsiteY8" fmla="*/ 3217768 h 32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85600" h="3217767">
                <a:moveTo>
                  <a:pt x="4929583" y="3217768"/>
                </a:moveTo>
                <a:lnTo>
                  <a:pt x="56008" y="3217768"/>
                </a:lnTo>
                <a:cubicBezTo>
                  <a:pt x="25075" y="3217768"/>
                  <a:pt x="0" y="3192673"/>
                  <a:pt x="0" y="3161750"/>
                </a:cubicBezTo>
                <a:lnTo>
                  <a:pt x="0" y="56008"/>
                </a:lnTo>
                <a:cubicBezTo>
                  <a:pt x="0" y="25075"/>
                  <a:pt x="25075" y="0"/>
                  <a:pt x="56008" y="0"/>
                </a:cubicBezTo>
                <a:lnTo>
                  <a:pt x="4929583" y="0"/>
                </a:lnTo>
                <a:cubicBezTo>
                  <a:pt x="4960507" y="0"/>
                  <a:pt x="4985601" y="25075"/>
                  <a:pt x="4985601" y="56008"/>
                </a:cubicBezTo>
                <a:lnTo>
                  <a:pt x="4985601" y="3161750"/>
                </a:lnTo>
                <a:cubicBezTo>
                  <a:pt x="4985601" y="3192673"/>
                  <a:pt x="4960507" y="3217768"/>
                  <a:pt x="4929583" y="3217768"/>
                </a:cubicBezTo>
                <a:close/>
              </a:path>
            </a:pathLst>
          </a:custGeom>
          <a:solidFill>
            <a:srgbClr val="FFFFFF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4" name="Hình tự do: Hình 713">
            <a:extLst>
              <a:ext uri="{FF2B5EF4-FFF2-40B4-BE49-F238E27FC236}">
                <a16:creationId xmlns:a16="http://schemas.microsoft.com/office/drawing/2014/main" id="{6AD6A4E9-B240-619B-6B6F-8EDB4C67A729}"/>
              </a:ext>
            </a:extLst>
          </p:cNvPr>
          <p:cNvSpPr/>
          <p:nvPr/>
        </p:nvSpPr>
        <p:spPr>
          <a:xfrm>
            <a:off x="7123867" y="2248433"/>
            <a:ext cx="4672938" cy="2897321"/>
          </a:xfrm>
          <a:custGeom>
            <a:avLst/>
            <a:gdLst>
              <a:gd name="connsiteX0" fmla="*/ 4621473 w 4672938"/>
              <a:gd name="connsiteY0" fmla="*/ 0 h 2897321"/>
              <a:gd name="connsiteX1" fmla="*/ 51454 w 4672938"/>
              <a:gd name="connsiteY1" fmla="*/ 0 h 2897321"/>
              <a:gd name="connsiteX2" fmla="*/ 0 w 4672938"/>
              <a:gd name="connsiteY2" fmla="*/ 51454 h 2897321"/>
              <a:gd name="connsiteX3" fmla="*/ 0 w 4672938"/>
              <a:gd name="connsiteY3" fmla="*/ 2845886 h 2897321"/>
              <a:gd name="connsiteX4" fmla="*/ 51454 w 4672938"/>
              <a:gd name="connsiteY4" fmla="*/ 2897321 h 2897321"/>
              <a:gd name="connsiteX5" fmla="*/ 4621473 w 4672938"/>
              <a:gd name="connsiteY5" fmla="*/ 2897321 h 2897321"/>
              <a:gd name="connsiteX6" fmla="*/ 4672939 w 4672938"/>
              <a:gd name="connsiteY6" fmla="*/ 2845886 h 2897321"/>
              <a:gd name="connsiteX7" fmla="*/ 4672939 w 4672938"/>
              <a:gd name="connsiteY7" fmla="*/ 51454 h 2897321"/>
              <a:gd name="connsiteX8" fmla="*/ 4621473 w 4672938"/>
              <a:gd name="connsiteY8" fmla="*/ 0 h 289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72938" h="2897321">
                <a:moveTo>
                  <a:pt x="4621473" y="0"/>
                </a:moveTo>
                <a:lnTo>
                  <a:pt x="51454" y="0"/>
                </a:lnTo>
                <a:cubicBezTo>
                  <a:pt x="23037" y="0"/>
                  <a:pt x="0" y="23037"/>
                  <a:pt x="0" y="51454"/>
                </a:cubicBezTo>
                <a:lnTo>
                  <a:pt x="0" y="2845886"/>
                </a:lnTo>
                <a:cubicBezTo>
                  <a:pt x="0" y="2874285"/>
                  <a:pt x="23037" y="2897321"/>
                  <a:pt x="51454" y="2897321"/>
                </a:cubicBezTo>
                <a:lnTo>
                  <a:pt x="4621473" y="2897321"/>
                </a:lnTo>
                <a:cubicBezTo>
                  <a:pt x="4649871" y="2897321"/>
                  <a:pt x="4672939" y="2874285"/>
                  <a:pt x="4672939" y="2845886"/>
                </a:cubicBezTo>
                <a:lnTo>
                  <a:pt x="4672939" y="51454"/>
                </a:lnTo>
                <a:cubicBezTo>
                  <a:pt x="4672939" y="23037"/>
                  <a:pt x="4649871" y="0"/>
                  <a:pt x="4621473" y="0"/>
                </a:cubicBezTo>
                <a:close/>
              </a:path>
            </a:pathLst>
          </a:custGeom>
          <a:solidFill>
            <a:srgbClr val="FFFFFF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5" name="Đồ họa 3">
            <a:extLst>
              <a:ext uri="{FF2B5EF4-FFF2-40B4-BE49-F238E27FC236}">
                <a16:creationId xmlns:a16="http://schemas.microsoft.com/office/drawing/2014/main" id="{25B14EC7-9D35-3964-AF4F-95D52D9335FA}"/>
              </a:ext>
            </a:extLst>
          </p:cNvPr>
          <p:cNvGrpSpPr/>
          <p:nvPr/>
        </p:nvGrpSpPr>
        <p:grpSpPr>
          <a:xfrm>
            <a:off x="6783047" y="1903728"/>
            <a:ext cx="5354570" cy="3586733"/>
            <a:chOff x="8457980" y="1792026"/>
            <a:chExt cx="5354570" cy="3586733"/>
          </a:xfrm>
        </p:grpSpPr>
        <p:sp>
          <p:nvSpPr>
            <p:cNvPr id="716" name="Hình tự do: Hình 715">
              <a:extLst>
                <a:ext uri="{FF2B5EF4-FFF2-40B4-BE49-F238E27FC236}">
                  <a16:creationId xmlns:a16="http://schemas.microsoft.com/office/drawing/2014/main" id="{DDD1EA10-5EF4-34F5-8ADA-56A46B5ABEF9}"/>
                </a:ext>
              </a:extLst>
            </p:cNvPr>
            <p:cNvSpPr/>
            <p:nvPr/>
          </p:nvSpPr>
          <p:spPr>
            <a:xfrm>
              <a:off x="8457980" y="1792026"/>
              <a:ext cx="5354570" cy="3586733"/>
            </a:xfrm>
            <a:custGeom>
              <a:avLst/>
              <a:gdLst>
                <a:gd name="connsiteX0" fmla="*/ 173264 w 5354570"/>
                <a:gd name="connsiteY0" fmla="*/ 3586734 h 3586733"/>
                <a:gd name="connsiteX1" fmla="*/ 0 w 5354570"/>
                <a:gd name="connsiteY1" fmla="*/ 3413476 h 3586733"/>
                <a:gd name="connsiteX2" fmla="*/ 0 w 5354570"/>
                <a:gd name="connsiteY2" fmla="*/ 173264 h 3586733"/>
                <a:gd name="connsiteX3" fmla="*/ 173264 w 5354570"/>
                <a:gd name="connsiteY3" fmla="*/ 0 h 3586733"/>
                <a:gd name="connsiteX4" fmla="*/ 5181313 w 5354570"/>
                <a:gd name="connsiteY4" fmla="*/ 0 h 3586733"/>
                <a:gd name="connsiteX5" fmla="*/ 5354571 w 5354570"/>
                <a:gd name="connsiteY5" fmla="*/ 173264 h 3586733"/>
                <a:gd name="connsiteX6" fmla="*/ 5354571 w 5354570"/>
                <a:gd name="connsiteY6" fmla="*/ 3413476 h 3586733"/>
                <a:gd name="connsiteX7" fmla="*/ 5181313 w 5354570"/>
                <a:gd name="connsiteY7" fmla="*/ 3586734 h 3586733"/>
                <a:gd name="connsiteX8" fmla="*/ 173264 w 5354570"/>
                <a:gd name="connsiteY8" fmla="*/ 3586734 h 358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54570" h="3586733">
                  <a:moveTo>
                    <a:pt x="173264" y="3586734"/>
                  </a:moveTo>
                  <a:cubicBezTo>
                    <a:pt x="77573" y="3586734"/>
                    <a:pt x="0" y="3509176"/>
                    <a:pt x="0" y="3413476"/>
                  </a:cubicBezTo>
                  <a:lnTo>
                    <a:pt x="0" y="173264"/>
                  </a:lnTo>
                  <a:cubicBezTo>
                    <a:pt x="0" y="77573"/>
                    <a:pt x="77573" y="0"/>
                    <a:pt x="173264" y="0"/>
                  </a:cubicBezTo>
                  <a:lnTo>
                    <a:pt x="5181313" y="0"/>
                  </a:lnTo>
                  <a:cubicBezTo>
                    <a:pt x="5276982" y="0"/>
                    <a:pt x="5354571" y="77573"/>
                    <a:pt x="5354571" y="173264"/>
                  </a:cubicBezTo>
                  <a:lnTo>
                    <a:pt x="5354571" y="3413476"/>
                  </a:lnTo>
                  <a:cubicBezTo>
                    <a:pt x="5354571" y="3509176"/>
                    <a:pt x="5276982" y="3586734"/>
                    <a:pt x="5181313" y="3586734"/>
                  </a:cubicBezTo>
                  <a:lnTo>
                    <a:pt x="173264" y="3586734"/>
                  </a:lnTo>
                  <a:close/>
                </a:path>
              </a:pathLst>
            </a:custGeom>
            <a:solidFill>
              <a:srgbClr val="463B56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Hình tự do: Hình 716">
              <a:extLst>
                <a:ext uri="{FF2B5EF4-FFF2-40B4-BE49-F238E27FC236}">
                  <a16:creationId xmlns:a16="http://schemas.microsoft.com/office/drawing/2014/main" id="{F1556935-2AD8-F517-0BE6-6A44B98C8F1A}"/>
                </a:ext>
              </a:extLst>
            </p:cNvPr>
            <p:cNvSpPr/>
            <p:nvPr/>
          </p:nvSpPr>
          <p:spPr>
            <a:xfrm>
              <a:off x="8643065" y="1976896"/>
              <a:ext cx="4984381" cy="3217010"/>
            </a:xfrm>
            <a:custGeom>
              <a:avLst/>
              <a:gdLst>
                <a:gd name="connsiteX0" fmla="*/ 4928396 w 4984381"/>
                <a:gd name="connsiteY0" fmla="*/ 3217010 h 3217010"/>
                <a:gd name="connsiteX1" fmla="*/ 55996 w 4984381"/>
                <a:gd name="connsiteY1" fmla="*/ 3217010 h 3217010"/>
                <a:gd name="connsiteX2" fmla="*/ 0 w 4984381"/>
                <a:gd name="connsiteY2" fmla="*/ 3160992 h 3217010"/>
                <a:gd name="connsiteX3" fmla="*/ 0 w 4984381"/>
                <a:gd name="connsiteY3" fmla="*/ 55996 h 3217010"/>
                <a:gd name="connsiteX4" fmla="*/ 55996 w 4984381"/>
                <a:gd name="connsiteY4" fmla="*/ 0 h 3217010"/>
                <a:gd name="connsiteX5" fmla="*/ 4928396 w 4984381"/>
                <a:gd name="connsiteY5" fmla="*/ 0 h 3217010"/>
                <a:gd name="connsiteX6" fmla="*/ 4984382 w 4984381"/>
                <a:gd name="connsiteY6" fmla="*/ 55996 h 3217010"/>
                <a:gd name="connsiteX7" fmla="*/ 4984382 w 4984381"/>
                <a:gd name="connsiteY7" fmla="*/ 3160992 h 3217010"/>
                <a:gd name="connsiteX8" fmla="*/ 4928396 w 4984381"/>
                <a:gd name="connsiteY8" fmla="*/ 3217010 h 321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4381" h="3217010">
                  <a:moveTo>
                    <a:pt x="4928396" y="3217010"/>
                  </a:moveTo>
                  <a:lnTo>
                    <a:pt x="55996" y="3217010"/>
                  </a:lnTo>
                  <a:cubicBezTo>
                    <a:pt x="25069" y="3217010"/>
                    <a:pt x="0" y="3191916"/>
                    <a:pt x="0" y="3160992"/>
                  </a:cubicBezTo>
                  <a:lnTo>
                    <a:pt x="0" y="55996"/>
                  </a:lnTo>
                  <a:cubicBezTo>
                    <a:pt x="0" y="25069"/>
                    <a:pt x="25069" y="0"/>
                    <a:pt x="55996" y="0"/>
                  </a:cubicBezTo>
                  <a:lnTo>
                    <a:pt x="4928396" y="0"/>
                  </a:lnTo>
                  <a:cubicBezTo>
                    <a:pt x="4959319" y="0"/>
                    <a:pt x="4984382" y="25069"/>
                    <a:pt x="4984382" y="55996"/>
                  </a:cubicBezTo>
                  <a:lnTo>
                    <a:pt x="4984382" y="3160992"/>
                  </a:lnTo>
                  <a:cubicBezTo>
                    <a:pt x="4984382" y="3191916"/>
                    <a:pt x="4959319" y="3217010"/>
                    <a:pt x="4928396" y="3217010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Hình tự do: Hình 717">
              <a:extLst>
                <a:ext uri="{FF2B5EF4-FFF2-40B4-BE49-F238E27FC236}">
                  <a16:creationId xmlns:a16="http://schemas.microsoft.com/office/drawing/2014/main" id="{3E4CA578-9651-09A1-3656-E9B30069A34C}"/>
                </a:ext>
              </a:extLst>
            </p:cNvPr>
            <p:cNvSpPr/>
            <p:nvPr/>
          </p:nvSpPr>
          <p:spPr>
            <a:xfrm>
              <a:off x="8758513" y="2111752"/>
              <a:ext cx="4753501" cy="2947300"/>
            </a:xfrm>
            <a:custGeom>
              <a:avLst/>
              <a:gdLst>
                <a:gd name="connsiteX0" fmla="*/ 4701163 w 4753501"/>
                <a:gd name="connsiteY0" fmla="*/ 2947301 h 2947300"/>
                <a:gd name="connsiteX1" fmla="*/ 52342 w 4753501"/>
                <a:gd name="connsiteY1" fmla="*/ 2947301 h 2947300"/>
                <a:gd name="connsiteX2" fmla="*/ 0 w 4753501"/>
                <a:gd name="connsiteY2" fmla="*/ 2894930 h 2947300"/>
                <a:gd name="connsiteX3" fmla="*/ 0 w 4753501"/>
                <a:gd name="connsiteY3" fmla="*/ 52342 h 2947300"/>
                <a:gd name="connsiteX4" fmla="*/ 52342 w 4753501"/>
                <a:gd name="connsiteY4" fmla="*/ 0 h 2947300"/>
                <a:gd name="connsiteX5" fmla="*/ 4701163 w 4753501"/>
                <a:gd name="connsiteY5" fmla="*/ 0 h 2947300"/>
                <a:gd name="connsiteX6" fmla="*/ 4753501 w 4753501"/>
                <a:gd name="connsiteY6" fmla="*/ 52342 h 2947300"/>
                <a:gd name="connsiteX7" fmla="*/ 4753501 w 4753501"/>
                <a:gd name="connsiteY7" fmla="*/ 2894930 h 2947300"/>
                <a:gd name="connsiteX8" fmla="*/ 4701163 w 4753501"/>
                <a:gd name="connsiteY8" fmla="*/ 2947301 h 294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3501" h="2947300">
                  <a:moveTo>
                    <a:pt x="4701163" y="2947301"/>
                  </a:moveTo>
                  <a:lnTo>
                    <a:pt x="52342" y="2947301"/>
                  </a:lnTo>
                  <a:cubicBezTo>
                    <a:pt x="23436" y="2947301"/>
                    <a:pt x="0" y="2923859"/>
                    <a:pt x="0" y="2894930"/>
                  </a:cubicBezTo>
                  <a:lnTo>
                    <a:pt x="0" y="52342"/>
                  </a:lnTo>
                  <a:cubicBezTo>
                    <a:pt x="0" y="23436"/>
                    <a:pt x="23433" y="0"/>
                    <a:pt x="52342" y="0"/>
                  </a:cubicBezTo>
                  <a:lnTo>
                    <a:pt x="4701163" y="0"/>
                  </a:lnTo>
                  <a:cubicBezTo>
                    <a:pt x="4730059" y="0"/>
                    <a:pt x="4753501" y="23436"/>
                    <a:pt x="4753501" y="52342"/>
                  </a:cubicBezTo>
                  <a:lnTo>
                    <a:pt x="4753501" y="2894930"/>
                  </a:lnTo>
                  <a:cubicBezTo>
                    <a:pt x="4753501" y="2923859"/>
                    <a:pt x="4730059" y="2947301"/>
                    <a:pt x="4701163" y="2947301"/>
                  </a:cubicBez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19" name="Đồ họa 3">
            <a:extLst>
              <a:ext uri="{FF2B5EF4-FFF2-40B4-BE49-F238E27FC236}">
                <a16:creationId xmlns:a16="http://schemas.microsoft.com/office/drawing/2014/main" id="{2C53D317-01E1-DC0E-7D4C-84DB24936373}"/>
              </a:ext>
            </a:extLst>
          </p:cNvPr>
          <p:cNvGrpSpPr/>
          <p:nvPr/>
        </p:nvGrpSpPr>
        <p:grpSpPr>
          <a:xfrm>
            <a:off x="7223380" y="1631646"/>
            <a:ext cx="4473891" cy="3368375"/>
            <a:chOff x="8898313" y="1519944"/>
            <a:chExt cx="4473891" cy="3368375"/>
          </a:xfrm>
          <a:solidFill>
            <a:srgbClr val="FFFFFF"/>
          </a:solidFill>
        </p:grpSpPr>
        <p:sp>
          <p:nvSpPr>
            <p:cNvPr id="720" name="Hình tự do: Hình 719">
              <a:extLst>
                <a:ext uri="{FF2B5EF4-FFF2-40B4-BE49-F238E27FC236}">
                  <a16:creationId xmlns:a16="http://schemas.microsoft.com/office/drawing/2014/main" id="{1E094D10-1BE2-BE14-69E7-3E42A414AB00}"/>
                </a:ext>
              </a:extLst>
            </p:cNvPr>
            <p:cNvSpPr/>
            <p:nvPr/>
          </p:nvSpPr>
          <p:spPr>
            <a:xfrm>
              <a:off x="8912833" y="1534465"/>
              <a:ext cx="4444844" cy="3339328"/>
            </a:xfrm>
            <a:custGeom>
              <a:avLst/>
              <a:gdLst>
                <a:gd name="connsiteX0" fmla="*/ 4444844 w 4444844"/>
                <a:gd name="connsiteY0" fmla="*/ 29605 h 3339328"/>
                <a:gd name="connsiteX1" fmla="*/ 4444844 w 4444844"/>
                <a:gd name="connsiteY1" fmla="*/ 3309746 h 3339328"/>
                <a:gd name="connsiteX2" fmla="*/ 4416353 w 4444844"/>
                <a:gd name="connsiteY2" fmla="*/ 3339329 h 3339328"/>
                <a:gd name="connsiteX3" fmla="*/ 28492 w 4444844"/>
                <a:gd name="connsiteY3" fmla="*/ 3339329 h 3339328"/>
                <a:gd name="connsiteX4" fmla="*/ 0 w 4444844"/>
                <a:gd name="connsiteY4" fmla="*/ 3309746 h 3339328"/>
                <a:gd name="connsiteX5" fmla="*/ 0 w 4444844"/>
                <a:gd name="connsiteY5" fmla="*/ 29605 h 3339328"/>
                <a:gd name="connsiteX6" fmla="*/ 28492 w 4444844"/>
                <a:gd name="connsiteY6" fmla="*/ 0 h 3339328"/>
                <a:gd name="connsiteX7" fmla="*/ 4416353 w 4444844"/>
                <a:gd name="connsiteY7" fmla="*/ 0 h 3339328"/>
                <a:gd name="connsiteX8" fmla="*/ 4444844 w 4444844"/>
                <a:gd name="connsiteY8" fmla="*/ 29605 h 333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4844" h="3339328">
                  <a:moveTo>
                    <a:pt x="4444844" y="29605"/>
                  </a:moveTo>
                  <a:lnTo>
                    <a:pt x="4444844" y="3309746"/>
                  </a:lnTo>
                  <a:cubicBezTo>
                    <a:pt x="4444844" y="3326080"/>
                    <a:pt x="4432095" y="3339329"/>
                    <a:pt x="4416353" y="3339329"/>
                  </a:cubicBezTo>
                  <a:lnTo>
                    <a:pt x="28492" y="3339329"/>
                  </a:lnTo>
                  <a:cubicBezTo>
                    <a:pt x="12765" y="3339329"/>
                    <a:pt x="0" y="3326080"/>
                    <a:pt x="0" y="3309746"/>
                  </a:cubicBezTo>
                  <a:lnTo>
                    <a:pt x="0" y="29605"/>
                  </a:lnTo>
                  <a:cubicBezTo>
                    <a:pt x="0" y="13264"/>
                    <a:pt x="12765" y="0"/>
                    <a:pt x="28492" y="0"/>
                  </a:cubicBezTo>
                  <a:lnTo>
                    <a:pt x="4416353" y="0"/>
                  </a:lnTo>
                  <a:cubicBezTo>
                    <a:pt x="4432095" y="3"/>
                    <a:pt x="4444844" y="13264"/>
                    <a:pt x="4444844" y="29605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Hình tự do: Hình 720">
              <a:extLst>
                <a:ext uri="{FF2B5EF4-FFF2-40B4-BE49-F238E27FC236}">
                  <a16:creationId xmlns:a16="http://schemas.microsoft.com/office/drawing/2014/main" id="{90159667-5880-73E7-3DA7-71B8318AA601}"/>
                </a:ext>
              </a:extLst>
            </p:cNvPr>
            <p:cNvSpPr/>
            <p:nvPr/>
          </p:nvSpPr>
          <p:spPr>
            <a:xfrm>
              <a:off x="8898313" y="1519944"/>
              <a:ext cx="4473891" cy="3368375"/>
            </a:xfrm>
            <a:custGeom>
              <a:avLst/>
              <a:gdLst>
                <a:gd name="connsiteX0" fmla="*/ 4430873 w 4473891"/>
                <a:gd name="connsiteY0" fmla="*/ 3368375 h 3368375"/>
                <a:gd name="connsiteX1" fmla="*/ 43012 w 4473891"/>
                <a:gd name="connsiteY1" fmla="*/ 3368375 h 3368375"/>
                <a:gd name="connsiteX2" fmla="*/ 0 w 4473891"/>
                <a:gd name="connsiteY2" fmla="*/ 3324266 h 3368375"/>
                <a:gd name="connsiteX3" fmla="*/ 0 w 4473891"/>
                <a:gd name="connsiteY3" fmla="*/ 44125 h 3368375"/>
                <a:gd name="connsiteX4" fmla="*/ 43012 w 4473891"/>
                <a:gd name="connsiteY4" fmla="*/ 0 h 3368375"/>
                <a:gd name="connsiteX5" fmla="*/ 4430873 w 4473891"/>
                <a:gd name="connsiteY5" fmla="*/ 0 h 3368375"/>
                <a:gd name="connsiteX6" fmla="*/ 4473892 w 4473891"/>
                <a:gd name="connsiteY6" fmla="*/ 44125 h 3368375"/>
                <a:gd name="connsiteX7" fmla="*/ 4473892 w 4473891"/>
                <a:gd name="connsiteY7" fmla="*/ 3324266 h 3368375"/>
                <a:gd name="connsiteX8" fmla="*/ 4430873 w 4473891"/>
                <a:gd name="connsiteY8" fmla="*/ 3368375 h 3368375"/>
                <a:gd name="connsiteX9" fmla="*/ 43012 w 4473891"/>
                <a:gd name="connsiteY9" fmla="*/ 29044 h 3368375"/>
                <a:gd name="connsiteX10" fmla="*/ 29040 w 4473891"/>
                <a:gd name="connsiteY10" fmla="*/ 44125 h 3368375"/>
                <a:gd name="connsiteX11" fmla="*/ 29040 w 4473891"/>
                <a:gd name="connsiteY11" fmla="*/ 3324266 h 3368375"/>
                <a:gd name="connsiteX12" fmla="*/ 43012 w 4473891"/>
                <a:gd name="connsiteY12" fmla="*/ 3339353 h 3368375"/>
                <a:gd name="connsiteX13" fmla="*/ 4430873 w 4473891"/>
                <a:gd name="connsiteY13" fmla="*/ 3339353 h 3368375"/>
                <a:gd name="connsiteX14" fmla="*/ 4444870 w 4473891"/>
                <a:gd name="connsiteY14" fmla="*/ 3324266 h 3368375"/>
                <a:gd name="connsiteX15" fmla="*/ 4444870 w 4473891"/>
                <a:gd name="connsiteY15" fmla="*/ 44125 h 3368375"/>
                <a:gd name="connsiteX16" fmla="*/ 4430873 w 4473891"/>
                <a:gd name="connsiteY16" fmla="*/ 29044 h 3368375"/>
                <a:gd name="connsiteX17" fmla="*/ 43012 w 4473891"/>
                <a:gd name="connsiteY17" fmla="*/ 29044 h 336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73891" h="3368375">
                  <a:moveTo>
                    <a:pt x="4430873" y="3368375"/>
                  </a:moveTo>
                  <a:lnTo>
                    <a:pt x="43012" y="3368375"/>
                  </a:lnTo>
                  <a:cubicBezTo>
                    <a:pt x="19296" y="3368375"/>
                    <a:pt x="0" y="3348581"/>
                    <a:pt x="0" y="3324266"/>
                  </a:cubicBezTo>
                  <a:lnTo>
                    <a:pt x="0" y="44125"/>
                  </a:lnTo>
                  <a:cubicBezTo>
                    <a:pt x="0" y="19795"/>
                    <a:pt x="19296" y="0"/>
                    <a:pt x="43012" y="0"/>
                  </a:cubicBezTo>
                  <a:lnTo>
                    <a:pt x="4430873" y="0"/>
                  </a:lnTo>
                  <a:cubicBezTo>
                    <a:pt x="4454596" y="0"/>
                    <a:pt x="4473892" y="19795"/>
                    <a:pt x="4473892" y="44125"/>
                  </a:cubicBezTo>
                  <a:lnTo>
                    <a:pt x="4473892" y="3324266"/>
                  </a:lnTo>
                  <a:cubicBezTo>
                    <a:pt x="4473892" y="3348581"/>
                    <a:pt x="4454596" y="3368375"/>
                    <a:pt x="4430873" y="3368375"/>
                  </a:cubicBezTo>
                  <a:close/>
                  <a:moveTo>
                    <a:pt x="43012" y="29044"/>
                  </a:moveTo>
                  <a:cubicBezTo>
                    <a:pt x="35309" y="29044"/>
                    <a:pt x="29040" y="35808"/>
                    <a:pt x="29040" y="44125"/>
                  </a:cubicBezTo>
                  <a:lnTo>
                    <a:pt x="29040" y="3324266"/>
                  </a:lnTo>
                  <a:cubicBezTo>
                    <a:pt x="29040" y="3332589"/>
                    <a:pt x="35306" y="3339353"/>
                    <a:pt x="43012" y="3339353"/>
                  </a:cubicBezTo>
                  <a:lnTo>
                    <a:pt x="4430873" y="3339353"/>
                  </a:lnTo>
                  <a:cubicBezTo>
                    <a:pt x="4438573" y="3339353"/>
                    <a:pt x="4444870" y="3332589"/>
                    <a:pt x="4444870" y="3324266"/>
                  </a:cubicBezTo>
                  <a:lnTo>
                    <a:pt x="4444870" y="44125"/>
                  </a:lnTo>
                  <a:cubicBezTo>
                    <a:pt x="4444870" y="35808"/>
                    <a:pt x="4438604" y="29044"/>
                    <a:pt x="4430873" y="29044"/>
                  </a:cubicBezTo>
                  <a:lnTo>
                    <a:pt x="43012" y="29044"/>
                  </a:ln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22" name="Hình tự do: Hình 721">
            <a:extLst>
              <a:ext uri="{FF2B5EF4-FFF2-40B4-BE49-F238E27FC236}">
                <a16:creationId xmlns:a16="http://schemas.microsoft.com/office/drawing/2014/main" id="{FD390DBF-189E-6908-AB9A-835759C06E02}"/>
              </a:ext>
            </a:extLst>
          </p:cNvPr>
          <p:cNvSpPr/>
          <p:nvPr/>
        </p:nvSpPr>
        <p:spPr>
          <a:xfrm>
            <a:off x="7222797" y="1630992"/>
            <a:ext cx="4475097" cy="255878"/>
          </a:xfrm>
          <a:custGeom>
            <a:avLst/>
            <a:gdLst>
              <a:gd name="connsiteX0" fmla="*/ 4475098 w 4475097"/>
              <a:gd name="connsiteY0" fmla="*/ 30353 h 255878"/>
              <a:gd name="connsiteX1" fmla="*/ 4475098 w 4475097"/>
              <a:gd name="connsiteY1" fmla="*/ 255878 h 255878"/>
              <a:gd name="connsiteX2" fmla="*/ 0 w 4475097"/>
              <a:gd name="connsiteY2" fmla="*/ 255878 h 255878"/>
              <a:gd name="connsiteX3" fmla="*/ 0 w 4475097"/>
              <a:gd name="connsiteY3" fmla="*/ 30353 h 255878"/>
              <a:gd name="connsiteX4" fmla="*/ 11871 w 4475097"/>
              <a:gd name="connsiteY4" fmla="*/ 5811 h 255878"/>
              <a:gd name="connsiteX5" fmla="*/ 45378 w 4475097"/>
              <a:gd name="connsiteY5" fmla="*/ 0 h 255878"/>
              <a:gd name="connsiteX6" fmla="*/ 4430583 w 4475097"/>
              <a:gd name="connsiteY6" fmla="*/ 0 h 255878"/>
              <a:gd name="connsiteX7" fmla="*/ 4462410 w 4475097"/>
              <a:gd name="connsiteY7" fmla="*/ 5193 h 255878"/>
              <a:gd name="connsiteX8" fmla="*/ 4462473 w 4475097"/>
              <a:gd name="connsiteY8" fmla="*/ 5256 h 255878"/>
              <a:gd name="connsiteX9" fmla="*/ 4475098 w 4475097"/>
              <a:gd name="connsiteY9" fmla="*/ 30353 h 25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75097" h="255878">
                <a:moveTo>
                  <a:pt x="4475098" y="30353"/>
                </a:moveTo>
                <a:lnTo>
                  <a:pt x="4475098" y="255878"/>
                </a:lnTo>
                <a:lnTo>
                  <a:pt x="0" y="255878"/>
                </a:lnTo>
                <a:lnTo>
                  <a:pt x="0" y="30353"/>
                </a:lnTo>
                <a:cubicBezTo>
                  <a:pt x="0" y="20212"/>
                  <a:pt x="4635" y="11250"/>
                  <a:pt x="11871" y="5811"/>
                </a:cubicBezTo>
                <a:cubicBezTo>
                  <a:pt x="22320" y="2039"/>
                  <a:pt x="33632" y="0"/>
                  <a:pt x="45378" y="0"/>
                </a:cubicBezTo>
                <a:lnTo>
                  <a:pt x="4430583" y="0"/>
                </a:lnTo>
                <a:cubicBezTo>
                  <a:pt x="4441712" y="0"/>
                  <a:pt x="4452466" y="1855"/>
                  <a:pt x="4462410" y="5193"/>
                </a:cubicBezTo>
                <a:cubicBezTo>
                  <a:pt x="4462473" y="5256"/>
                  <a:pt x="4462473" y="5256"/>
                  <a:pt x="4462473" y="5256"/>
                </a:cubicBezTo>
                <a:cubicBezTo>
                  <a:pt x="4470079" y="10695"/>
                  <a:pt x="4475098" y="19907"/>
                  <a:pt x="4475098" y="30353"/>
                </a:cubicBezTo>
                <a:close/>
              </a:path>
            </a:pathLst>
          </a:custGeom>
          <a:solidFill>
            <a:srgbClr val="EF7B7B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32" name="Đồ họa 3">
            <a:extLst>
              <a:ext uri="{FF2B5EF4-FFF2-40B4-BE49-F238E27FC236}">
                <a16:creationId xmlns:a16="http://schemas.microsoft.com/office/drawing/2014/main" id="{BCEB8141-A94B-E2FD-169A-CCDC51F71581}"/>
              </a:ext>
            </a:extLst>
          </p:cNvPr>
          <p:cNvGrpSpPr/>
          <p:nvPr/>
        </p:nvGrpSpPr>
        <p:grpSpPr>
          <a:xfrm>
            <a:off x="7482030" y="2613300"/>
            <a:ext cx="3956610" cy="2250777"/>
            <a:chOff x="9156963" y="2501598"/>
            <a:chExt cx="3956610" cy="2250777"/>
          </a:xfrm>
        </p:grpSpPr>
        <p:grpSp>
          <p:nvGrpSpPr>
            <p:cNvPr id="733" name="Đồ họa 3">
              <a:extLst>
                <a:ext uri="{FF2B5EF4-FFF2-40B4-BE49-F238E27FC236}">
                  <a16:creationId xmlns:a16="http://schemas.microsoft.com/office/drawing/2014/main" id="{706D7668-83B5-7605-1350-9EAB7F424AE3}"/>
                </a:ext>
              </a:extLst>
            </p:cNvPr>
            <p:cNvGrpSpPr/>
            <p:nvPr/>
          </p:nvGrpSpPr>
          <p:grpSpPr>
            <a:xfrm>
              <a:off x="9156969" y="4078390"/>
              <a:ext cx="1031075" cy="444688"/>
              <a:chOff x="9156969" y="4078390"/>
              <a:chExt cx="1031075" cy="444688"/>
            </a:xfrm>
          </p:grpSpPr>
          <p:grpSp>
            <p:nvGrpSpPr>
              <p:cNvPr id="734" name="Đồ họa 3">
                <a:extLst>
                  <a:ext uri="{FF2B5EF4-FFF2-40B4-BE49-F238E27FC236}">
                    <a16:creationId xmlns:a16="http://schemas.microsoft.com/office/drawing/2014/main" id="{0B75A257-7983-960E-AAAD-23BF74700DBE}"/>
                  </a:ext>
                </a:extLst>
              </p:cNvPr>
              <p:cNvGrpSpPr/>
              <p:nvPr/>
            </p:nvGrpSpPr>
            <p:grpSpPr>
              <a:xfrm>
                <a:off x="9163278" y="4078390"/>
                <a:ext cx="1018453" cy="127275"/>
                <a:chOff x="9163278" y="4078390"/>
                <a:chExt cx="1018453" cy="127275"/>
              </a:xfrm>
              <a:solidFill>
                <a:srgbClr val="BBDEFB"/>
              </a:solidFill>
            </p:grpSpPr>
            <p:sp>
              <p:nvSpPr>
                <p:cNvPr id="735" name="Hình tự do: Hình 734">
                  <a:extLst>
                    <a:ext uri="{FF2B5EF4-FFF2-40B4-BE49-F238E27FC236}">
                      <a16:creationId xmlns:a16="http://schemas.microsoft.com/office/drawing/2014/main" id="{66E2E04F-4AFF-E4B5-4C84-AED014633C76}"/>
                    </a:ext>
                  </a:extLst>
                </p:cNvPr>
                <p:cNvSpPr/>
                <p:nvPr/>
              </p:nvSpPr>
              <p:spPr>
                <a:xfrm>
                  <a:off x="9425260" y="4078390"/>
                  <a:ext cx="494486" cy="35440"/>
                </a:xfrm>
                <a:custGeom>
                  <a:avLst/>
                  <a:gdLst>
                    <a:gd name="connsiteX0" fmla="*/ 0 w 494486"/>
                    <a:gd name="connsiteY0" fmla="*/ 0 h 35440"/>
                    <a:gd name="connsiteX1" fmla="*/ 494487 w 494486"/>
                    <a:gd name="connsiteY1" fmla="*/ 0 h 35440"/>
                    <a:gd name="connsiteX2" fmla="*/ 494487 w 494486"/>
                    <a:gd name="connsiteY2" fmla="*/ 35440 h 35440"/>
                    <a:gd name="connsiteX3" fmla="*/ 0 w 494486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486" h="35440">
                      <a:moveTo>
                        <a:pt x="0" y="0"/>
                      </a:moveTo>
                      <a:lnTo>
                        <a:pt x="494487" y="0"/>
                      </a:lnTo>
                      <a:lnTo>
                        <a:pt x="494487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6" name="Hình tự do: Hình 735">
                  <a:extLst>
                    <a:ext uri="{FF2B5EF4-FFF2-40B4-BE49-F238E27FC236}">
                      <a16:creationId xmlns:a16="http://schemas.microsoft.com/office/drawing/2014/main" id="{7C25ABD3-F1E2-9A14-E5AD-F2D6099972AD}"/>
                    </a:ext>
                  </a:extLst>
                </p:cNvPr>
                <p:cNvSpPr/>
                <p:nvPr/>
              </p:nvSpPr>
              <p:spPr>
                <a:xfrm>
                  <a:off x="9163278" y="4170225"/>
                  <a:ext cx="1018453" cy="35440"/>
                </a:xfrm>
                <a:custGeom>
                  <a:avLst/>
                  <a:gdLst>
                    <a:gd name="connsiteX0" fmla="*/ 0 w 1018453"/>
                    <a:gd name="connsiteY0" fmla="*/ 0 h 35440"/>
                    <a:gd name="connsiteX1" fmla="*/ 1018454 w 1018453"/>
                    <a:gd name="connsiteY1" fmla="*/ 0 h 35440"/>
                    <a:gd name="connsiteX2" fmla="*/ 1018454 w 1018453"/>
                    <a:gd name="connsiteY2" fmla="*/ 35440 h 35440"/>
                    <a:gd name="connsiteX3" fmla="*/ 0 w 1018453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453" h="35440">
                      <a:moveTo>
                        <a:pt x="0" y="0"/>
                      </a:moveTo>
                      <a:lnTo>
                        <a:pt x="1018454" y="0"/>
                      </a:lnTo>
                      <a:lnTo>
                        <a:pt x="1018454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37" name="Hình tự do: Hình 736">
                <a:extLst>
                  <a:ext uri="{FF2B5EF4-FFF2-40B4-BE49-F238E27FC236}">
                    <a16:creationId xmlns:a16="http://schemas.microsoft.com/office/drawing/2014/main" id="{4306089A-0D10-4E5E-D9E8-97F695B1FC1E}"/>
                  </a:ext>
                </a:extLst>
              </p:cNvPr>
              <p:cNvSpPr/>
              <p:nvPr/>
            </p:nvSpPr>
            <p:spPr>
              <a:xfrm>
                <a:off x="9661839" y="4282665"/>
                <a:ext cx="519892" cy="30745"/>
              </a:xfrm>
              <a:custGeom>
                <a:avLst/>
                <a:gdLst>
                  <a:gd name="connsiteX0" fmla="*/ 0 w 519892"/>
                  <a:gd name="connsiteY0" fmla="*/ 0 h 30745"/>
                  <a:gd name="connsiteX1" fmla="*/ 519893 w 519892"/>
                  <a:gd name="connsiteY1" fmla="*/ 0 h 30745"/>
                  <a:gd name="connsiteX2" fmla="*/ 519893 w 519892"/>
                  <a:gd name="connsiteY2" fmla="*/ 30746 h 30745"/>
                  <a:gd name="connsiteX3" fmla="*/ 0 w 519892"/>
                  <a:gd name="connsiteY3" fmla="*/ 30746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892" h="30745">
                    <a:moveTo>
                      <a:pt x="0" y="0"/>
                    </a:moveTo>
                    <a:lnTo>
                      <a:pt x="519893" y="0"/>
                    </a:lnTo>
                    <a:lnTo>
                      <a:pt x="519893" y="30746"/>
                    </a:lnTo>
                    <a:lnTo>
                      <a:pt x="0" y="30746"/>
                    </a:lnTo>
                    <a:close/>
                  </a:path>
                </a:pathLst>
              </a:custGeom>
              <a:solidFill>
                <a:srgbClr val="BBDEF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" name="Hình tự do: Hình 737">
                <a:extLst>
                  <a:ext uri="{FF2B5EF4-FFF2-40B4-BE49-F238E27FC236}">
                    <a16:creationId xmlns:a16="http://schemas.microsoft.com/office/drawing/2014/main" id="{895A79CF-72CD-D641-AD83-30503B6F3990}"/>
                  </a:ext>
                </a:extLst>
              </p:cNvPr>
              <p:cNvSpPr/>
              <p:nvPr/>
            </p:nvSpPr>
            <p:spPr>
              <a:xfrm>
                <a:off x="9163274" y="4261483"/>
                <a:ext cx="76488" cy="73117"/>
              </a:xfrm>
              <a:custGeom>
                <a:avLst/>
                <a:gdLst>
                  <a:gd name="connsiteX0" fmla="*/ 41900 w 76488"/>
                  <a:gd name="connsiteY0" fmla="*/ 2665 h 73117"/>
                  <a:gd name="connsiteX1" fmla="*/ 48294 w 76488"/>
                  <a:gd name="connsiteY1" fmla="*/ 22335 h 73117"/>
                  <a:gd name="connsiteX2" fmla="*/ 51947 w 76488"/>
                  <a:gd name="connsiteY2" fmla="*/ 24985 h 73117"/>
                  <a:gd name="connsiteX3" fmla="*/ 72640 w 76488"/>
                  <a:gd name="connsiteY3" fmla="*/ 24985 h 73117"/>
                  <a:gd name="connsiteX4" fmla="*/ 74897 w 76488"/>
                  <a:gd name="connsiteY4" fmla="*/ 31937 h 73117"/>
                  <a:gd name="connsiteX5" fmla="*/ 58157 w 76488"/>
                  <a:gd name="connsiteY5" fmla="*/ 44094 h 73117"/>
                  <a:gd name="connsiteX6" fmla="*/ 56760 w 76488"/>
                  <a:gd name="connsiteY6" fmla="*/ 48395 h 73117"/>
                  <a:gd name="connsiteX7" fmla="*/ 63154 w 76488"/>
                  <a:gd name="connsiteY7" fmla="*/ 68066 h 73117"/>
                  <a:gd name="connsiteX8" fmla="*/ 57243 w 76488"/>
                  <a:gd name="connsiteY8" fmla="*/ 72367 h 73117"/>
                  <a:gd name="connsiteX9" fmla="*/ 40501 w 76488"/>
                  <a:gd name="connsiteY9" fmla="*/ 60210 h 73117"/>
                  <a:gd name="connsiteX10" fmla="*/ 35984 w 76488"/>
                  <a:gd name="connsiteY10" fmla="*/ 60210 h 73117"/>
                  <a:gd name="connsiteX11" fmla="*/ 19244 w 76488"/>
                  <a:gd name="connsiteY11" fmla="*/ 72367 h 73117"/>
                  <a:gd name="connsiteX12" fmla="*/ 13334 w 76488"/>
                  <a:gd name="connsiteY12" fmla="*/ 68066 h 73117"/>
                  <a:gd name="connsiteX13" fmla="*/ 19727 w 76488"/>
                  <a:gd name="connsiteY13" fmla="*/ 48395 h 73117"/>
                  <a:gd name="connsiteX14" fmla="*/ 18331 w 76488"/>
                  <a:gd name="connsiteY14" fmla="*/ 44094 h 73117"/>
                  <a:gd name="connsiteX15" fmla="*/ 1591 w 76488"/>
                  <a:gd name="connsiteY15" fmla="*/ 31937 h 73117"/>
                  <a:gd name="connsiteX16" fmla="*/ 3848 w 76488"/>
                  <a:gd name="connsiteY16" fmla="*/ 24985 h 73117"/>
                  <a:gd name="connsiteX17" fmla="*/ 24540 w 76488"/>
                  <a:gd name="connsiteY17" fmla="*/ 24985 h 73117"/>
                  <a:gd name="connsiteX18" fmla="*/ 28194 w 76488"/>
                  <a:gd name="connsiteY18" fmla="*/ 22335 h 73117"/>
                  <a:gd name="connsiteX19" fmla="*/ 34587 w 76488"/>
                  <a:gd name="connsiteY19" fmla="*/ 2665 h 73117"/>
                  <a:gd name="connsiteX20" fmla="*/ 41900 w 76488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8" h="73117">
                    <a:moveTo>
                      <a:pt x="41900" y="2665"/>
                    </a:moveTo>
                    <a:lnTo>
                      <a:pt x="48294" y="22335"/>
                    </a:lnTo>
                    <a:cubicBezTo>
                      <a:pt x="48808" y="23925"/>
                      <a:pt x="50283" y="24985"/>
                      <a:pt x="51947" y="24985"/>
                    </a:cubicBezTo>
                    <a:lnTo>
                      <a:pt x="72640" y="24985"/>
                    </a:lnTo>
                    <a:cubicBezTo>
                      <a:pt x="76362" y="24985"/>
                      <a:pt x="77908" y="29754"/>
                      <a:pt x="74897" y="31937"/>
                    </a:cubicBezTo>
                    <a:lnTo>
                      <a:pt x="58157" y="44094"/>
                    </a:lnTo>
                    <a:cubicBezTo>
                      <a:pt x="56810" y="45091"/>
                      <a:pt x="56246" y="46806"/>
                      <a:pt x="56760" y="48395"/>
                    </a:cubicBezTo>
                    <a:lnTo>
                      <a:pt x="63154" y="68066"/>
                    </a:lnTo>
                    <a:cubicBezTo>
                      <a:pt x="64304" y="71619"/>
                      <a:pt x="60255" y="74549"/>
                      <a:pt x="57243" y="72367"/>
                    </a:cubicBezTo>
                    <a:lnTo>
                      <a:pt x="40501" y="60210"/>
                    </a:lnTo>
                    <a:cubicBezTo>
                      <a:pt x="39154" y="59244"/>
                      <a:pt x="37330" y="59244"/>
                      <a:pt x="35984" y="60210"/>
                    </a:cubicBezTo>
                    <a:lnTo>
                      <a:pt x="19244" y="72367"/>
                    </a:lnTo>
                    <a:cubicBezTo>
                      <a:pt x="16233" y="74549"/>
                      <a:pt x="12183" y="71619"/>
                      <a:pt x="13334" y="68066"/>
                    </a:cubicBezTo>
                    <a:lnTo>
                      <a:pt x="19727" y="48395"/>
                    </a:lnTo>
                    <a:cubicBezTo>
                      <a:pt x="20241" y="46806"/>
                      <a:pt x="19677" y="45091"/>
                      <a:pt x="18331" y="44094"/>
                    </a:cubicBezTo>
                    <a:lnTo>
                      <a:pt x="1591" y="31937"/>
                    </a:lnTo>
                    <a:cubicBezTo>
                      <a:pt x="-1420" y="29754"/>
                      <a:pt x="129" y="24985"/>
                      <a:pt x="3848" y="24985"/>
                    </a:cubicBezTo>
                    <a:lnTo>
                      <a:pt x="24540" y="24985"/>
                    </a:lnTo>
                    <a:cubicBezTo>
                      <a:pt x="26205" y="24985"/>
                      <a:pt x="27679" y="23925"/>
                      <a:pt x="28194" y="22335"/>
                    </a:cubicBezTo>
                    <a:lnTo>
                      <a:pt x="34587" y="2665"/>
                    </a:lnTo>
                    <a:cubicBezTo>
                      <a:pt x="35744" y="-888"/>
                      <a:pt x="40750" y="-888"/>
                      <a:pt x="4190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" name="Hình tự do: Hình 738">
                <a:extLst>
                  <a:ext uri="{FF2B5EF4-FFF2-40B4-BE49-F238E27FC236}">
                    <a16:creationId xmlns:a16="http://schemas.microsoft.com/office/drawing/2014/main" id="{0EBD5D0D-1940-E28D-68C6-563C624E58CD}"/>
                  </a:ext>
                </a:extLst>
              </p:cNvPr>
              <p:cNvSpPr/>
              <p:nvPr/>
            </p:nvSpPr>
            <p:spPr>
              <a:xfrm>
                <a:off x="9260754" y="4261483"/>
                <a:ext cx="76485" cy="73117"/>
              </a:xfrm>
              <a:custGeom>
                <a:avLst/>
                <a:gdLst>
                  <a:gd name="connsiteX0" fmla="*/ 41897 w 76485"/>
                  <a:gd name="connsiteY0" fmla="*/ 2665 h 73117"/>
                  <a:gd name="connsiteX1" fmla="*/ 48291 w 76485"/>
                  <a:gd name="connsiteY1" fmla="*/ 22335 h 73117"/>
                  <a:gd name="connsiteX2" fmla="*/ 51944 w 76485"/>
                  <a:gd name="connsiteY2" fmla="*/ 24985 h 73117"/>
                  <a:gd name="connsiteX3" fmla="*/ 72637 w 76485"/>
                  <a:gd name="connsiteY3" fmla="*/ 24985 h 73117"/>
                  <a:gd name="connsiteX4" fmla="*/ 74893 w 76485"/>
                  <a:gd name="connsiteY4" fmla="*/ 31937 h 73117"/>
                  <a:gd name="connsiteX5" fmla="*/ 58154 w 76485"/>
                  <a:gd name="connsiteY5" fmla="*/ 44094 h 73117"/>
                  <a:gd name="connsiteX6" fmla="*/ 56757 w 76485"/>
                  <a:gd name="connsiteY6" fmla="*/ 48395 h 73117"/>
                  <a:gd name="connsiteX7" fmla="*/ 63151 w 76485"/>
                  <a:gd name="connsiteY7" fmla="*/ 68066 h 73117"/>
                  <a:gd name="connsiteX8" fmla="*/ 57240 w 76485"/>
                  <a:gd name="connsiteY8" fmla="*/ 72367 h 73117"/>
                  <a:gd name="connsiteX9" fmla="*/ 40501 w 76485"/>
                  <a:gd name="connsiteY9" fmla="*/ 60210 h 73117"/>
                  <a:gd name="connsiteX10" fmla="*/ 35984 w 76485"/>
                  <a:gd name="connsiteY10" fmla="*/ 60210 h 73117"/>
                  <a:gd name="connsiteX11" fmla="*/ 19244 w 76485"/>
                  <a:gd name="connsiteY11" fmla="*/ 72367 h 73117"/>
                  <a:gd name="connsiteX12" fmla="*/ 13334 w 76485"/>
                  <a:gd name="connsiteY12" fmla="*/ 68066 h 73117"/>
                  <a:gd name="connsiteX13" fmla="*/ 19727 w 76485"/>
                  <a:gd name="connsiteY13" fmla="*/ 48395 h 73117"/>
                  <a:gd name="connsiteX14" fmla="*/ 18331 w 76485"/>
                  <a:gd name="connsiteY14" fmla="*/ 44094 h 73117"/>
                  <a:gd name="connsiteX15" fmla="*/ 1591 w 76485"/>
                  <a:gd name="connsiteY15" fmla="*/ 31937 h 73117"/>
                  <a:gd name="connsiteX16" fmla="*/ 3848 w 76485"/>
                  <a:gd name="connsiteY16" fmla="*/ 24985 h 73117"/>
                  <a:gd name="connsiteX17" fmla="*/ 24540 w 76485"/>
                  <a:gd name="connsiteY17" fmla="*/ 24985 h 73117"/>
                  <a:gd name="connsiteX18" fmla="*/ 28194 w 76485"/>
                  <a:gd name="connsiteY18" fmla="*/ 22335 h 73117"/>
                  <a:gd name="connsiteX19" fmla="*/ 34587 w 76485"/>
                  <a:gd name="connsiteY19" fmla="*/ 2665 h 73117"/>
                  <a:gd name="connsiteX20" fmla="*/ 41897 w 76485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5" h="73117">
                    <a:moveTo>
                      <a:pt x="41897" y="2665"/>
                    </a:moveTo>
                    <a:lnTo>
                      <a:pt x="48291" y="22335"/>
                    </a:lnTo>
                    <a:cubicBezTo>
                      <a:pt x="48805" y="23925"/>
                      <a:pt x="50279" y="24985"/>
                      <a:pt x="51944" y="24985"/>
                    </a:cubicBezTo>
                    <a:lnTo>
                      <a:pt x="72637" y="24985"/>
                    </a:lnTo>
                    <a:cubicBezTo>
                      <a:pt x="76359" y="24985"/>
                      <a:pt x="77905" y="29754"/>
                      <a:pt x="74893" y="31937"/>
                    </a:cubicBezTo>
                    <a:lnTo>
                      <a:pt x="58154" y="44094"/>
                    </a:lnTo>
                    <a:cubicBezTo>
                      <a:pt x="56807" y="45091"/>
                      <a:pt x="56243" y="46806"/>
                      <a:pt x="56757" y="48395"/>
                    </a:cubicBezTo>
                    <a:lnTo>
                      <a:pt x="63151" y="68066"/>
                    </a:lnTo>
                    <a:cubicBezTo>
                      <a:pt x="64301" y="71619"/>
                      <a:pt x="60248" y="74549"/>
                      <a:pt x="57240" y="72367"/>
                    </a:cubicBezTo>
                    <a:lnTo>
                      <a:pt x="40501" y="60210"/>
                    </a:lnTo>
                    <a:cubicBezTo>
                      <a:pt x="39154" y="59244"/>
                      <a:pt x="37330" y="59244"/>
                      <a:pt x="35984" y="60210"/>
                    </a:cubicBezTo>
                    <a:lnTo>
                      <a:pt x="19244" y="72367"/>
                    </a:lnTo>
                    <a:cubicBezTo>
                      <a:pt x="16233" y="74549"/>
                      <a:pt x="12183" y="71619"/>
                      <a:pt x="13334" y="68066"/>
                    </a:cubicBezTo>
                    <a:lnTo>
                      <a:pt x="19727" y="48395"/>
                    </a:lnTo>
                    <a:cubicBezTo>
                      <a:pt x="20241" y="46806"/>
                      <a:pt x="19677" y="45091"/>
                      <a:pt x="18331" y="44094"/>
                    </a:cubicBezTo>
                    <a:lnTo>
                      <a:pt x="1591" y="31937"/>
                    </a:lnTo>
                    <a:cubicBezTo>
                      <a:pt x="-1420" y="29754"/>
                      <a:pt x="129" y="24985"/>
                      <a:pt x="3848" y="24985"/>
                    </a:cubicBezTo>
                    <a:lnTo>
                      <a:pt x="24540" y="24985"/>
                    </a:lnTo>
                    <a:cubicBezTo>
                      <a:pt x="26205" y="24985"/>
                      <a:pt x="27679" y="23925"/>
                      <a:pt x="28194" y="22335"/>
                    </a:cubicBezTo>
                    <a:lnTo>
                      <a:pt x="34587" y="2665"/>
                    </a:lnTo>
                    <a:cubicBezTo>
                      <a:pt x="35740" y="-888"/>
                      <a:pt x="40747" y="-888"/>
                      <a:pt x="41897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" name="Hình tự do: Hình 739">
                <a:extLst>
                  <a:ext uri="{FF2B5EF4-FFF2-40B4-BE49-F238E27FC236}">
                    <a16:creationId xmlns:a16="http://schemas.microsoft.com/office/drawing/2014/main" id="{1FEEFC69-15AF-B569-0257-FFE554B3DE55}"/>
                  </a:ext>
                </a:extLst>
              </p:cNvPr>
              <p:cNvSpPr/>
              <p:nvPr/>
            </p:nvSpPr>
            <p:spPr>
              <a:xfrm>
                <a:off x="9358231" y="4261483"/>
                <a:ext cx="76488" cy="73117"/>
              </a:xfrm>
              <a:custGeom>
                <a:avLst/>
                <a:gdLst>
                  <a:gd name="connsiteX0" fmla="*/ 41900 w 76488"/>
                  <a:gd name="connsiteY0" fmla="*/ 2665 h 73117"/>
                  <a:gd name="connsiteX1" fmla="*/ 48294 w 76488"/>
                  <a:gd name="connsiteY1" fmla="*/ 22335 h 73117"/>
                  <a:gd name="connsiteX2" fmla="*/ 51947 w 76488"/>
                  <a:gd name="connsiteY2" fmla="*/ 24985 h 73117"/>
                  <a:gd name="connsiteX3" fmla="*/ 72640 w 76488"/>
                  <a:gd name="connsiteY3" fmla="*/ 24985 h 73117"/>
                  <a:gd name="connsiteX4" fmla="*/ 74897 w 76488"/>
                  <a:gd name="connsiteY4" fmla="*/ 31937 h 73117"/>
                  <a:gd name="connsiteX5" fmla="*/ 58154 w 76488"/>
                  <a:gd name="connsiteY5" fmla="*/ 44094 h 73117"/>
                  <a:gd name="connsiteX6" fmla="*/ 56757 w 76488"/>
                  <a:gd name="connsiteY6" fmla="*/ 48395 h 73117"/>
                  <a:gd name="connsiteX7" fmla="*/ 63151 w 76488"/>
                  <a:gd name="connsiteY7" fmla="*/ 68066 h 73117"/>
                  <a:gd name="connsiteX8" fmla="*/ 57241 w 76488"/>
                  <a:gd name="connsiteY8" fmla="*/ 72367 h 73117"/>
                  <a:gd name="connsiteX9" fmla="*/ 40501 w 76488"/>
                  <a:gd name="connsiteY9" fmla="*/ 60210 h 73117"/>
                  <a:gd name="connsiteX10" fmla="*/ 35984 w 76488"/>
                  <a:gd name="connsiteY10" fmla="*/ 60210 h 73117"/>
                  <a:gd name="connsiteX11" fmla="*/ 19244 w 76488"/>
                  <a:gd name="connsiteY11" fmla="*/ 72367 h 73117"/>
                  <a:gd name="connsiteX12" fmla="*/ 13334 w 76488"/>
                  <a:gd name="connsiteY12" fmla="*/ 68066 h 73117"/>
                  <a:gd name="connsiteX13" fmla="*/ 19727 w 76488"/>
                  <a:gd name="connsiteY13" fmla="*/ 48395 h 73117"/>
                  <a:gd name="connsiteX14" fmla="*/ 18331 w 76488"/>
                  <a:gd name="connsiteY14" fmla="*/ 44094 h 73117"/>
                  <a:gd name="connsiteX15" fmla="*/ 1591 w 76488"/>
                  <a:gd name="connsiteY15" fmla="*/ 31937 h 73117"/>
                  <a:gd name="connsiteX16" fmla="*/ 3848 w 76488"/>
                  <a:gd name="connsiteY16" fmla="*/ 24985 h 73117"/>
                  <a:gd name="connsiteX17" fmla="*/ 24540 w 76488"/>
                  <a:gd name="connsiteY17" fmla="*/ 24985 h 73117"/>
                  <a:gd name="connsiteX18" fmla="*/ 28194 w 76488"/>
                  <a:gd name="connsiteY18" fmla="*/ 22335 h 73117"/>
                  <a:gd name="connsiteX19" fmla="*/ 34587 w 76488"/>
                  <a:gd name="connsiteY19" fmla="*/ 2665 h 73117"/>
                  <a:gd name="connsiteX20" fmla="*/ 41900 w 76488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8" h="73117">
                    <a:moveTo>
                      <a:pt x="41900" y="2665"/>
                    </a:moveTo>
                    <a:lnTo>
                      <a:pt x="48294" y="22335"/>
                    </a:lnTo>
                    <a:cubicBezTo>
                      <a:pt x="48808" y="23925"/>
                      <a:pt x="50283" y="24985"/>
                      <a:pt x="51947" y="24985"/>
                    </a:cubicBezTo>
                    <a:lnTo>
                      <a:pt x="72640" y="24985"/>
                    </a:lnTo>
                    <a:cubicBezTo>
                      <a:pt x="76362" y="24985"/>
                      <a:pt x="77908" y="29754"/>
                      <a:pt x="74897" y="31937"/>
                    </a:cubicBezTo>
                    <a:lnTo>
                      <a:pt x="58154" y="44094"/>
                    </a:lnTo>
                    <a:cubicBezTo>
                      <a:pt x="56807" y="45091"/>
                      <a:pt x="56243" y="46806"/>
                      <a:pt x="56757" y="48395"/>
                    </a:cubicBezTo>
                    <a:lnTo>
                      <a:pt x="63151" y="68066"/>
                    </a:lnTo>
                    <a:cubicBezTo>
                      <a:pt x="64301" y="71619"/>
                      <a:pt x="60252" y="74549"/>
                      <a:pt x="57241" y="72367"/>
                    </a:cubicBezTo>
                    <a:lnTo>
                      <a:pt x="40501" y="60210"/>
                    </a:lnTo>
                    <a:cubicBezTo>
                      <a:pt x="39154" y="59244"/>
                      <a:pt x="37330" y="59244"/>
                      <a:pt x="35984" y="60210"/>
                    </a:cubicBezTo>
                    <a:lnTo>
                      <a:pt x="19244" y="72367"/>
                    </a:lnTo>
                    <a:cubicBezTo>
                      <a:pt x="16233" y="74549"/>
                      <a:pt x="12183" y="71619"/>
                      <a:pt x="13334" y="68066"/>
                    </a:cubicBezTo>
                    <a:lnTo>
                      <a:pt x="19727" y="48395"/>
                    </a:lnTo>
                    <a:cubicBezTo>
                      <a:pt x="20242" y="46806"/>
                      <a:pt x="19677" y="45091"/>
                      <a:pt x="18331" y="44094"/>
                    </a:cubicBezTo>
                    <a:lnTo>
                      <a:pt x="1591" y="31937"/>
                    </a:lnTo>
                    <a:cubicBezTo>
                      <a:pt x="-1420" y="29754"/>
                      <a:pt x="129" y="24985"/>
                      <a:pt x="3848" y="24985"/>
                    </a:cubicBezTo>
                    <a:lnTo>
                      <a:pt x="24540" y="24985"/>
                    </a:lnTo>
                    <a:cubicBezTo>
                      <a:pt x="26205" y="24985"/>
                      <a:pt x="27679" y="23925"/>
                      <a:pt x="28194" y="22335"/>
                    </a:cubicBezTo>
                    <a:lnTo>
                      <a:pt x="34587" y="2665"/>
                    </a:lnTo>
                    <a:cubicBezTo>
                      <a:pt x="35744" y="-888"/>
                      <a:pt x="40750" y="-888"/>
                      <a:pt x="4190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41" name="Đồ họa 3">
                <a:extLst>
                  <a:ext uri="{FF2B5EF4-FFF2-40B4-BE49-F238E27FC236}">
                    <a16:creationId xmlns:a16="http://schemas.microsoft.com/office/drawing/2014/main" id="{E8458E1E-7127-F84C-341F-C2A6D4AE2E65}"/>
                  </a:ext>
                </a:extLst>
              </p:cNvPr>
              <p:cNvGrpSpPr/>
              <p:nvPr/>
            </p:nvGrpSpPr>
            <p:grpSpPr>
              <a:xfrm>
                <a:off x="9455711" y="4261483"/>
                <a:ext cx="173968" cy="73117"/>
                <a:chOff x="9455711" y="4261483"/>
                <a:chExt cx="173968" cy="73117"/>
              </a:xfrm>
              <a:solidFill>
                <a:srgbClr val="F8CD9E"/>
              </a:solidFill>
            </p:grpSpPr>
            <p:sp>
              <p:nvSpPr>
                <p:cNvPr id="742" name="Hình tự do: Hình 741">
                  <a:extLst>
                    <a:ext uri="{FF2B5EF4-FFF2-40B4-BE49-F238E27FC236}">
                      <a16:creationId xmlns:a16="http://schemas.microsoft.com/office/drawing/2014/main" id="{33B65497-6B4F-FAC2-7B87-0957FB4DAE0A}"/>
                    </a:ext>
                  </a:extLst>
                </p:cNvPr>
                <p:cNvSpPr/>
                <p:nvPr/>
              </p:nvSpPr>
              <p:spPr>
                <a:xfrm>
                  <a:off x="9455711" y="4261483"/>
                  <a:ext cx="76488" cy="73117"/>
                </a:xfrm>
                <a:custGeom>
                  <a:avLst/>
                  <a:gdLst>
                    <a:gd name="connsiteX0" fmla="*/ 41900 w 76488"/>
                    <a:gd name="connsiteY0" fmla="*/ 2665 h 73117"/>
                    <a:gd name="connsiteX1" fmla="*/ 48294 w 76488"/>
                    <a:gd name="connsiteY1" fmla="*/ 22335 h 73117"/>
                    <a:gd name="connsiteX2" fmla="*/ 51947 w 76488"/>
                    <a:gd name="connsiteY2" fmla="*/ 24985 h 73117"/>
                    <a:gd name="connsiteX3" fmla="*/ 72640 w 76488"/>
                    <a:gd name="connsiteY3" fmla="*/ 24985 h 73117"/>
                    <a:gd name="connsiteX4" fmla="*/ 74897 w 76488"/>
                    <a:gd name="connsiteY4" fmla="*/ 31937 h 73117"/>
                    <a:gd name="connsiteX5" fmla="*/ 58157 w 76488"/>
                    <a:gd name="connsiteY5" fmla="*/ 44094 h 73117"/>
                    <a:gd name="connsiteX6" fmla="*/ 56760 w 76488"/>
                    <a:gd name="connsiteY6" fmla="*/ 48395 h 73117"/>
                    <a:gd name="connsiteX7" fmla="*/ 63154 w 76488"/>
                    <a:gd name="connsiteY7" fmla="*/ 68066 h 73117"/>
                    <a:gd name="connsiteX8" fmla="*/ 57244 w 76488"/>
                    <a:gd name="connsiteY8" fmla="*/ 72367 h 73117"/>
                    <a:gd name="connsiteX9" fmla="*/ 40504 w 76488"/>
                    <a:gd name="connsiteY9" fmla="*/ 60210 h 73117"/>
                    <a:gd name="connsiteX10" fmla="*/ 35987 w 76488"/>
                    <a:gd name="connsiteY10" fmla="*/ 60210 h 73117"/>
                    <a:gd name="connsiteX11" fmla="*/ 19247 w 76488"/>
                    <a:gd name="connsiteY11" fmla="*/ 72367 h 73117"/>
                    <a:gd name="connsiteX12" fmla="*/ 13337 w 76488"/>
                    <a:gd name="connsiteY12" fmla="*/ 68066 h 73117"/>
                    <a:gd name="connsiteX13" fmla="*/ 19730 w 76488"/>
                    <a:gd name="connsiteY13" fmla="*/ 48395 h 73117"/>
                    <a:gd name="connsiteX14" fmla="*/ 18334 w 76488"/>
                    <a:gd name="connsiteY14" fmla="*/ 44094 h 73117"/>
                    <a:gd name="connsiteX15" fmla="*/ 1591 w 76488"/>
                    <a:gd name="connsiteY15" fmla="*/ 31937 h 73117"/>
                    <a:gd name="connsiteX16" fmla="*/ 3848 w 76488"/>
                    <a:gd name="connsiteY16" fmla="*/ 24985 h 73117"/>
                    <a:gd name="connsiteX17" fmla="*/ 24540 w 76488"/>
                    <a:gd name="connsiteY17" fmla="*/ 24985 h 73117"/>
                    <a:gd name="connsiteX18" fmla="*/ 28194 w 76488"/>
                    <a:gd name="connsiteY18" fmla="*/ 22335 h 73117"/>
                    <a:gd name="connsiteX19" fmla="*/ 34587 w 76488"/>
                    <a:gd name="connsiteY19" fmla="*/ 2665 h 73117"/>
                    <a:gd name="connsiteX20" fmla="*/ 41900 w 76488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88" h="73117">
                      <a:moveTo>
                        <a:pt x="41900" y="2665"/>
                      </a:moveTo>
                      <a:lnTo>
                        <a:pt x="48294" y="22335"/>
                      </a:lnTo>
                      <a:cubicBezTo>
                        <a:pt x="48808" y="23925"/>
                        <a:pt x="50283" y="24985"/>
                        <a:pt x="51947" y="24985"/>
                      </a:cubicBezTo>
                      <a:lnTo>
                        <a:pt x="72640" y="24985"/>
                      </a:lnTo>
                      <a:cubicBezTo>
                        <a:pt x="76362" y="24985"/>
                        <a:pt x="77908" y="29754"/>
                        <a:pt x="74897" y="31937"/>
                      </a:cubicBezTo>
                      <a:lnTo>
                        <a:pt x="58157" y="44094"/>
                      </a:lnTo>
                      <a:cubicBezTo>
                        <a:pt x="56810" y="45091"/>
                        <a:pt x="56246" y="46806"/>
                        <a:pt x="56760" y="48395"/>
                      </a:cubicBezTo>
                      <a:lnTo>
                        <a:pt x="63154" y="68066"/>
                      </a:lnTo>
                      <a:cubicBezTo>
                        <a:pt x="64304" y="71619"/>
                        <a:pt x="60255" y="74549"/>
                        <a:pt x="57244" y="72367"/>
                      </a:cubicBezTo>
                      <a:lnTo>
                        <a:pt x="40504" y="60210"/>
                      </a:lnTo>
                      <a:cubicBezTo>
                        <a:pt x="39157" y="59244"/>
                        <a:pt x="37334" y="59244"/>
                        <a:pt x="35987" y="60210"/>
                      </a:cubicBezTo>
                      <a:lnTo>
                        <a:pt x="19247" y="72367"/>
                      </a:lnTo>
                      <a:cubicBezTo>
                        <a:pt x="16236" y="74549"/>
                        <a:pt x="12187" y="71619"/>
                        <a:pt x="13337" y="68066"/>
                      </a:cubicBezTo>
                      <a:lnTo>
                        <a:pt x="19730" y="48395"/>
                      </a:lnTo>
                      <a:cubicBezTo>
                        <a:pt x="20245" y="46806"/>
                        <a:pt x="19681" y="45091"/>
                        <a:pt x="18334" y="44094"/>
                      </a:cubicBezTo>
                      <a:lnTo>
                        <a:pt x="1591" y="31937"/>
                      </a:lnTo>
                      <a:cubicBezTo>
                        <a:pt x="-1420" y="29754"/>
                        <a:pt x="129" y="24985"/>
                        <a:pt x="3848" y="24985"/>
                      </a:cubicBezTo>
                      <a:lnTo>
                        <a:pt x="24540" y="24985"/>
                      </a:lnTo>
                      <a:cubicBezTo>
                        <a:pt x="26205" y="24985"/>
                        <a:pt x="27679" y="23925"/>
                        <a:pt x="28194" y="22335"/>
                      </a:cubicBezTo>
                      <a:lnTo>
                        <a:pt x="34587" y="2665"/>
                      </a:lnTo>
                      <a:cubicBezTo>
                        <a:pt x="35744" y="-888"/>
                        <a:pt x="40750" y="-888"/>
                        <a:pt x="41900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3" name="Hình tự do: Hình 742">
                  <a:extLst>
                    <a:ext uri="{FF2B5EF4-FFF2-40B4-BE49-F238E27FC236}">
                      <a16:creationId xmlns:a16="http://schemas.microsoft.com/office/drawing/2014/main" id="{4B1B0665-BA5A-6343-A2D2-480725236058}"/>
                    </a:ext>
                  </a:extLst>
                </p:cNvPr>
                <p:cNvSpPr/>
                <p:nvPr/>
              </p:nvSpPr>
              <p:spPr>
                <a:xfrm>
                  <a:off x="9553192" y="4261483"/>
                  <a:ext cx="76488" cy="73117"/>
                </a:xfrm>
                <a:custGeom>
                  <a:avLst/>
                  <a:gdLst>
                    <a:gd name="connsiteX0" fmla="*/ 41900 w 76488"/>
                    <a:gd name="connsiteY0" fmla="*/ 2665 h 73117"/>
                    <a:gd name="connsiteX1" fmla="*/ 48294 w 76488"/>
                    <a:gd name="connsiteY1" fmla="*/ 22335 h 73117"/>
                    <a:gd name="connsiteX2" fmla="*/ 51947 w 76488"/>
                    <a:gd name="connsiteY2" fmla="*/ 24985 h 73117"/>
                    <a:gd name="connsiteX3" fmla="*/ 72640 w 76488"/>
                    <a:gd name="connsiteY3" fmla="*/ 24985 h 73117"/>
                    <a:gd name="connsiteX4" fmla="*/ 74897 w 76488"/>
                    <a:gd name="connsiteY4" fmla="*/ 31937 h 73117"/>
                    <a:gd name="connsiteX5" fmla="*/ 58157 w 76488"/>
                    <a:gd name="connsiteY5" fmla="*/ 44094 h 73117"/>
                    <a:gd name="connsiteX6" fmla="*/ 56760 w 76488"/>
                    <a:gd name="connsiteY6" fmla="*/ 48395 h 73117"/>
                    <a:gd name="connsiteX7" fmla="*/ 63154 w 76488"/>
                    <a:gd name="connsiteY7" fmla="*/ 68066 h 73117"/>
                    <a:gd name="connsiteX8" fmla="*/ 57244 w 76488"/>
                    <a:gd name="connsiteY8" fmla="*/ 72367 h 73117"/>
                    <a:gd name="connsiteX9" fmla="*/ 40501 w 76488"/>
                    <a:gd name="connsiteY9" fmla="*/ 60210 h 73117"/>
                    <a:gd name="connsiteX10" fmla="*/ 35987 w 76488"/>
                    <a:gd name="connsiteY10" fmla="*/ 60210 h 73117"/>
                    <a:gd name="connsiteX11" fmla="*/ 19247 w 76488"/>
                    <a:gd name="connsiteY11" fmla="*/ 72367 h 73117"/>
                    <a:gd name="connsiteX12" fmla="*/ 13337 w 76488"/>
                    <a:gd name="connsiteY12" fmla="*/ 68066 h 73117"/>
                    <a:gd name="connsiteX13" fmla="*/ 19730 w 76488"/>
                    <a:gd name="connsiteY13" fmla="*/ 48395 h 73117"/>
                    <a:gd name="connsiteX14" fmla="*/ 18334 w 76488"/>
                    <a:gd name="connsiteY14" fmla="*/ 44094 h 73117"/>
                    <a:gd name="connsiteX15" fmla="*/ 1591 w 76488"/>
                    <a:gd name="connsiteY15" fmla="*/ 31937 h 73117"/>
                    <a:gd name="connsiteX16" fmla="*/ 3848 w 76488"/>
                    <a:gd name="connsiteY16" fmla="*/ 24985 h 73117"/>
                    <a:gd name="connsiteX17" fmla="*/ 24540 w 76488"/>
                    <a:gd name="connsiteY17" fmla="*/ 24985 h 73117"/>
                    <a:gd name="connsiteX18" fmla="*/ 28194 w 76488"/>
                    <a:gd name="connsiteY18" fmla="*/ 22335 h 73117"/>
                    <a:gd name="connsiteX19" fmla="*/ 34587 w 76488"/>
                    <a:gd name="connsiteY19" fmla="*/ 2665 h 73117"/>
                    <a:gd name="connsiteX20" fmla="*/ 41900 w 76488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88" h="73117">
                      <a:moveTo>
                        <a:pt x="41900" y="2665"/>
                      </a:moveTo>
                      <a:lnTo>
                        <a:pt x="48294" y="22335"/>
                      </a:lnTo>
                      <a:cubicBezTo>
                        <a:pt x="48808" y="23925"/>
                        <a:pt x="50283" y="24985"/>
                        <a:pt x="51947" y="24985"/>
                      </a:cubicBezTo>
                      <a:lnTo>
                        <a:pt x="72640" y="24985"/>
                      </a:lnTo>
                      <a:cubicBezTo>
                        <a:pt x="76362" y="24985"/>
                        <a:pt x="77908" y="29754"/>
                        <a:pt x="74897" y="31937"/>
                      </a:cubicBezTo>
                      <a:lnTo>
                        <a:pt x="58157" y="44094"/>
                      </a:lnTo>
                      <a:cubicBezTo>
                        <a:pt x="56810" y="45091"/>
                        <a:pt x="56246" y="46806"/>
                        <a:pt x="56760" y="48395"/>
                      </a:cubicBezTo>
                      <a:lnTo>
                        <a:pt x="63154" y="68066"/>
                      </a:lnTo>
                      <a:cubicBezTo>
                        <a:pt x="64304" y="71619"/>
                        <a:pt x="60255" y="74549"/>
                        <a:pt x="57244" y="72367"/>
                      </a:cubicBezTo>
                      <a:lnTo>
                        <a:pt x="40501" y="60210"/>
                      </a:lnTo>
                      <a:cubicBezTo>
                        <a:pt x="39154" y="59244"/>
                        <a:pt x="37330" y="59244"/>
                        <a:pt x="35987" y="60210"/>
                      </a:cubicBezTo>
                      <a:lnTo>
                        <a:pt x="19247" y="72367"/>
                      </a:lnTo>
                      <a:cubicBezTo>
                        <a:pt x="16236" y="74549"/>
                        <a:pt x="12187" y="71619"/>
                        <a:pt x="13337" y="68066"/>
                      </a:cubicBezTo>
                      <a:lnTo>
                        <a:pt x="19730" y="48395"/>
                      </a:lnTo>
                      <a:cubicBezTo>
                        <a:pt x="20245" y="46806"/>
                        <a:pt x="19680" y="45091"/>
                        <a:pt x="18334" y="44094"/>
                      </a:cubicBezTo>
                      <a:lnTo>
                        <a:pt x="1591" y="31937"/>
                      </a:lnTo>
                      <a:cubicBezTo>
                        <a:pt x="-1420" y="29754"/>
                        <a:pt x="129" y="24985"/>
                        <a:pt x="3848" y="24985"/>
                      </a:cubicBezTo>
                      <a:lnTo>
                        <a:pt x="24540" y="24985"/>
                      </a:lnTo>
                      <a:cubicBezTo>
                        <a:pt x="26205" y="24985"/>
                        <a:pt x="27679" y="23925"/>
                        <a:pt x="28194" y="22335"/>
                      </a:cubicBezTo>
                      <a:lnTo>
                        <a:pt x="34587" y="2665"/>
                      </a:lnTo>
                      <a:cubicBezTo>
                        <a:pt x="35744" y="-888"/>
                        <a:pt x="40750" y="-888"/>
                        <a:pt x="41900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44" name="Đồ họa 3">
                <a:extLst>
                  <a:ext uri="{FF2B5EF4-FFF2-40B4-BE49-F238E27FC236}">
                    <a16:creationId xmlns:a16="http://schemas.microsoft.com/office/drawing/2014/main" id="{61892736-AF2B-623A-E4B3-CB6CF4C0DD2D}"/>
                  </a:ext>
                </a:extLst>
              </p:cNvPr>
              <p:cNvGrpSpPr/>
              <p:nvPr/>
            </p:nvGrpSpPr>
            <p:grpSpPr>
              <a:xfrm>
                <a:off x="9156969" y="4377617"/>
                <a:ext cx="475106" cy="129647"/>
                <a:chOff x="9156969" y="4377617"/>
                <a:chExt cx="475106" cy="129647"/>
              </a:xfrm>
              <a:solidFill>
                <a:srgbClr val="4EAFE5"/>
              </a:solidFill>
            </p:grpSpPr>
            <p:sp>
              <p:nvSpPr>
                <p:cNvPr id="745" name="Hình tự do: Hình 744">
                  <a:extLst>
                    <a:ext uri="{FF2B5EF4-FFF2-40B4-BE49-F238E27FC236}">
                      <a16:creationId xmlns:a16="http://schemas.microsoft.com/office/drawing/2014/main" id="{CC416A81-5A02-7F16-E87E-671756E739BA}"/>
                    </a:ext>
                  </a:extLst>
                </p:cNvPr>
                <p:cNvSpPr/>
                <p:nvPr/>
              </p:nvSpPr>
              <p:spPr>
                <a:xfrm>
                  <a:off x="9156969" y="4377617"/>
                  <a:ext cx="76971" cy="129647"/>
                </a:xfrm>
                <a:custGeom>
                  <a:avLst/>
                  <a:gdLst>
                    <a:gd name="connsiteX0" fmla="*/ 42809 w 76971"/>
                    <a:gd name="connsiteY0" fmla="*/ 9850 h 129647"/>
                    <a:gd name="connsiteX1" fmla="*/ 44153 w 76971"/>
                    <a:gd name="connsiteY1" fmla="*/ 9850 h 129647"/>
                    <a:gd name="connsiteX2" fmla="*/ 59739 w 76971"/>
                    <a:gd name="connsiteY2" fmla="*/ 12469 h 129647"/>
                    <a:gd name="connsiteX3" fmla="*/ 73390 w 76971"/>
                    <a:gd name="connsiteY3" fmla="*/ 20137 h 129647"/>
                    <a:gd name="connsiteX4" fmla="*/ 61008 w 76971"/>
                    <a:gd name="connsiteY4" fmla="*/ 34009 h 129647"/>
                    <a:gd name="connsiteX5" fmla="*/ 52807 w 76971"/>
                    <a:gd name="connsiteY5" fmla="*/ 28117 h 129647"/>
                    <a:gd name="connsiteX6" fmla="*/ 42813 w 76971"/>
                    <a:gd name="connsiteY6" fmla="*/ 25967 h 129647"/>
                    <a:gd name="connsiteX7" fmla="*/ 42813 w 76971"/>
                    <a:gd name="connsiteY7" fmla="*/ 55799 h 129647"/>
                    <a:gd name="connsiteX8" fmla="*/ 43408 w 76971"/>
                    <a:gd name="connsiteY8" fmla="*/ 55955 h 129647"/>
                    <a:gd name="connsiteX9" fmla="*/ 55715 w 76971"/>
                    <a:gd name="connsiteY9" fmla="*/ 59664 h 129647"/>
                    <a:gd name="connsiteX10" fmla="*/ 66457 w 76971"/>
                    <a:gd name="connsiteY10" fmla="*/ 65119 h 129647"/>
                    <a:gd name="connsiteX11" fmla="*/ 74066 w 76971"/>
                    <a:gd name="connsiteY11" fmla="*/ 73536 h 129647"/>
                    <a:gd name="connsiteX12" fmla="*/ 76972 w 76971"/>
                    <a:gd name="connsiteY12" fmla="*/ 86223 h 129647"/>
                    <a:gd name="connsiteX13" fmla="*/ 74288 w 76971"/>
                    <a:gd name="connsiteY13" fmla="*/ 99441 h 129647"/>
                    <a:gd name="connsiteX14" fmla="*/ 66978 w 76971"/>
                    <a:gd name="connsiteY14" fmla="*/ 109291 h 129647"/>
                    <a:gd name="connsiteX15" fmla="*/ 56161 w 76971"/>
                    <a:gd name="connsiteY15" fmla="*/ 115775 h 129647"/>
                    <a:gd name="connsiteX16" fmla="*/ 42813 w 76971"/>
                    <a:gd name="connsiteY16" fmla="*/ 118892 h 129647"/>
                    <a:gd name="connsiteX17" fmla="*/ 42813 w 76971"/>
                    <a:gd name="connsiteY17" fmla="*/ 129647 h 129647"/>
                    <a:gd name="connsiteX18" fmla="*/ 34758 w 76971"/>
                    <a:gd name="connsiteY18" fmla="*/ 129647 h 129647"/>
                    <a:gd name="connsiteX19" fmla="*/ 34758 w 76971"/>
                    <a:gd name="connsiteY19" fmla="*/ 119048 h 129647"/>
                    <a:gd name="connsiteX20" fmla="*/ 15889 w 76971"/>
                    <a:gd name="connsiteY20" fmla="*/ 116056 h 129647"/>
                    <a:gd name="connsiteX21" fmla="*/ 0 w 76971"/>
                    <a:gd name="connsiteY21" fmla="*/ 105769 h 129647"/>
                    <a:gd name="connsiteX22" fmla="*/ 13576 w 76971"/>
                    <a:gd name="connsiteY22" fmla="*/ 91897 h 129647"/>
                    <a:gd name="connsiteX23" fmla="*/ 22822 w 76971"/>
                    <a:gd name="connsiteY23" fmla="*/ 99659 h 129647"/>
                    <a:gd name="connsiteX24" fmla="*/ 34758 w 76971"/>
                    <a:gd name="connsiteY24" fmla="*/ 102932 h 129647"/>
                    <a:gd name="connsiteX25" fmla="*/ 34758 w 76971"/>
                    <a:gd name="connsiteY25" fmla="*/ 71448 h 129647"/>
                    <a:gd name="connsiteX26" fmla="*/ 34013 w 76971"/>
                    <a:gd name="connsiteY26" fmla="*/ 71323 h 129647"/>
                    <a:gd name="connsiteX27" fmla="*/ 22076 w 76971"/>
                    <a:gd name="connsiteY27" fmla="*/ 67364 h 129647"/>
                    <a:gd name="connsiteX28" fmla="*/ 12008 w 76971"/>
                    <a:gd name="connsiteY28" fmla="*/ 61691 h 129647"/>
                    <a:gd name="connsiteX29" fmla="*/ 5072 w 76971"/>
                    <a:gd name="connsiteY29" fmla="*/ 53180 h 129647"/>
                    <a:gd name="connsiteX30" fmla="*/ 2534 w 76971"/>
                    <a:gd name="connsiteY30" fmla="*/ 40743 h 129647"/>
                    <a:gd name="connsiteX31" fmla="*/ 5218 w 76971"/>
                    <a:gd name="connsiteY31" fmla="*/ 28648 h 129647"/>
                    <a:gd name="connsiteX32" fmla="*/ 12379 w 76971"/>
                    <a:gd name="connsiteY32" fmla="*/ 19327 h 129647"/>
                    <a:gd name="connsiteX33" fmla="*/ 22675 w 76971"/>
                    <a:gd name="connsiteY33" fmla="*/ 12999 h 129647"/>
                    <a:gd name="connsiteX34" fmla="*/ 34758 w 76971"/>
                    <a:gd name="connsiteY34" fmla="*/ 10006 h 129647"/>
                    <a:gd name="connsiteX35" fmla="*/ 34758 w 76971"/>
                    <a:gd name="connsiteY35" fmla="*/ 0 h 129647"/>
                    <a:gd name="connsiteX36" fmla="*/ 42813 w 76971"/>
                    <a:gd name="connsiteY36" fmla="*/ 0 h 129647"/>
                    <a:gd name="connsiteX37" fmla="*/ 42813 w 76971"/>
                    <a:gd name="connsiteY37" fmla="*/ 9850 h 129647"/>
                    <a:gd name="connsiteX38" fmla="*/ 34754 w 76971"/>
                    <a:gd name="connsiteY38" fmla="*/ 26278 h 129647"/>
                    <a:gd name="connsiteX39" fmla="*/ 25431 w 76971"/>
                    <a:gd name="connsiteY39" fmla="*/ 30674 h 129647"/>
                    <a:gd name="connsiteX40" fmla="*/ 21328 w 76971"/>
                    <a:gd name="connsiteY40" fmla="*/ 39838 h 129647"/>
                    <a:gd name="connsiteX41" fmla="*/ 22447 w 76971"/>
                    <a:gd name="connsiteY41" fmla="*/ 45356 h 129647"/>
                    <a:gd name="connsiteX42" fmla="*/ 25356 w 76971"/>
                    <a:gd name="connsiteY42" fmla="*/ 48941 h 129647"/>
                    <a:gd name="connsiteX43" fmla="*/ 29611 w 76971"/>
                    <a:gd name="connsiteY43" fmla="*/ 51404 h 129647"/>
                    <a:gd name="connsiteX44" fmla="*/ 34758 w 76971"/>
                    <a:gd name="connsiteY44" fmla="*/ 53555 h 129647"/>
                    <a:gd name="connsiteX45" fmla="*/ 34758 w 76971"/>
                    <a:gd name="connsiteY45" fmla="*/ 26278 h 129647"/>
                    <a:gd name="connsiteX46" fmla="*/ 42809 w 76971"/>
                    <a:gd name="connsiteY46" fmla="*/ 102932 h 129647"/>
                    <a:gd name="connsiteX47" fmla="*/ 48701 w 76971"/>
                    <a:gd name="connsiteY47" fmla="*/ 101062 h 129647"/>
                    <a:gd name="connsiteX48" fmla="*/ 53548 w 76971"/>
                    <a:gd name="connsiteY48" fmla="*/ 97944 h 129647"/>
                    <a:gd name="connsiteX49" fmla="*/ 56906 w 76971"/>
                    <a:gd name="connsiteY49" fmla="*/ 93487 h 129647"/>
                    <a:gd name="connsiteX50" fmla="*/ 58171 w 76971"/>
                    <a:gd name="connsiteY50" fmla="*/ 87595 h 129647"/>
                    <a:gd name="connsiteX51" fmla="*/ 56756 w 76971"/>
                    <a:gd name="connsiteY51" fmla="*/ 82046 h 129647"/>
                    <a:gd name="connsiteX52" fmla="*/ 53100 w 76971"/>
                    <a:gd name="connsiteY52" fmla="*/ 78337 h 129647"/>
                    <a:gd name="connsiteX53" fmla="*/ 48178 w 76971"/>
                    <a:gd name="connsiteY53" fmla="*/ 75781 h 129647"/>
                    <a:gd name="connsiteX54" fmla="*/ 42806 w 76971"/>
                    <a:gd name="connsiteY54" fmla="*/ 73848 h 129647"/>
                    <a:gd name="connsiteX55" fmla="*/ 42806 w 76971"/>
                    <a:gd name="connsiteY55" fmla="*/ 102932 h 12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76971" h="129647">
                      <a:moveTo>
                        <a:pt x="42809" y="9850"/>
                      </a:moveTo>
                      <a:lnTo>
                        <a:pt x="44153" y="9850"/>
                      </a:lnTo>
                      <a:cubicBezTo>
                        <a:pt x="49222" y="9850"/>
                        <a:pt x="54421" y="10723"/>
                        <a:pt x="59739" y="12469"/>
                      </a:cubicBezTo>
                      <a:cubicBezTo>
                        <a:pt x="65057" y="14215"/>
                        <a:pt x="69609" y="16771"/>
                        <a:pt x="73390" y="20137"/>
                      </a:cubicBezTo>
                      <a:lnTo>
                        <a:pt x="61008" y="34009"/>
                      </a:lnTo>
                      <a:cubicBezTo>
                        <a:pt x="58720" y="31547"/>
                        <a:pt x="55983" y="29583"/>
                        <a:pt x="52807" y="28117"/>
                      </a:cubicBezTo>
                      <a:cubicBezTo>
                        <a:pt x="49624" y="26684"/>
                        <a:pt x="46291" y="25967"/>
                        <a:pt x="42813" y="25967"/>
                      </a:cubicBezTo>
                      <a:lnTo>
                        <a:pt x="42813" y="55799"/>
                      </a:lnTo>
                      <a:lnTo>
                        <a:pt x="43408" y="55955"/>
                      </a:lnTo>
                      <a:cubicBezTo>
                        <a:pt x="47585" y="57046"/>
                        <a:pt x="51687" y="58293"/>
                        <a:pt x="55715" y="59664"/>
                      </a:cubicBezTo>
                      <a:cubicBezTo>
                        <a:pt x="59746" y="61067"/>
                        <a:pt x="63324" y="62875"/>
                        <a:pt x="66457" y="65119"/>
                      </a:cubicBezTo>
                      <a:cubicBezTo>
                        <a:pt x="69587" y="67364"/>
                        <a:pt x="72124" y="70169"/>
                        <a:pt x="74066" y="73536"/>
                      </a:cubicBezTo>
                      <a:cubicBezTo>
                        <a:pt x="76005" y="76934"/>
                        <a:pt x="76972" y="81142"/>
                        <a:pt x="76972" y="86223"/>
                      </a:cubicBezTo>
                      <a:cubicBezTo>
                        <a:pt x="76972" y="91211"/>
                        <a:pt x="76077" y="95607"/>
                        <a:pt x="74288" y="99441"/>
                      </a:cubicBezTo>
                      <a:cubicBezTo>
                        <a:pt x="72495" y="103275"/>
                        <a:pt x="70058" y="106548"/>
                        <a:pt x="66978" y="109291"/>
                      </a:cubicBezTo>
                      <a:cubicBezTo>
                        <a:pt x="63892" y="112003"/>
                        <a:pt x="60288" y="114185"/>
                        <a:pt x="56161" y="115775"/>
                      </a:cubicBezTo>
                      <a:cubicBezTo>
                        <a:pt x="52034" y="117365"/>
                        <a:pt x="47582" y="118394"/>
                        <a:pt x="42813" y="118892"/>
                      </a:cubicBezTo>
                      <a:lnTo>
                        <a:pt x="42813" y="129647"/>
                      </a:lnTo>
                      <a:lnTo>
                        <a:pt x="34758" y="129647"/>
                      </a:lnTo>
                      <a:lnTo>
                        <a:pt x="34758" y="119048"/>
                      </a:lnTo>
                      <a:cubicBezTo>
                        <a:pt x="28196" y="119142"/>
                        <a:pt x="21902" y="118144"/>
                        <a:pt x="15889" y="116056"/>
                      </a:cubicBezTo>
                      <a:cubicBezTo>
                        <a:pt x="9869" y="113967"/>
                        <a:pt x="4573" y="110538"/>
                        <a:pt x="0" y="105769"/>
                      </a:cubicBezTo>
                      <a:lnTo>
                        <a:pt x="13576" y="91897"/>
                      </a:lnTo>
                      <a:cubicBezTo>
                        <a:pt x="15960" y="95295"/>
                        <a:pt x="19043" y="97851"/>
                        <a:pt x="22822" y="99659"/>
                      </a:cubicBezTo>
                      <a:cubicBezTo>
                        <a:pt x="26603" y="101436"/>
                        <a:pt x="30580" y="102527"/>
                        <a:pt x="34758" y="102932"/>
                      </a:cubicBezTo>
                      <a:lnTo>
                        <a:pt x="34758" y="71448"/>
                      </a:lnTo>
                      <a:lnTo>
                        <a:pt x="34013" y="71323"/>
                      </a:lnTo>
                      <a:cubicBezTo>
                        <a:pt x="29835" y="70139"/>
                        <a:pt x="25855" y="68798"/>
                        <a:pt x="22076" y="67364"/>
                      </a:cubicBezTo>
                      <a:cubicBezTo>
                        <a:pt x="18295" y="65930"/>
                        <a:pt x="14941" y="64029"/>
                        <a:pt x="12008" y="61691"/>
                      </a:cubicBezTo>
                      <a:cubicBezTo>
                        <a:pt x="9074" y="59353"/>
                        <a:pt x="6761" y="56516"/>
                        <a:pt x="5072" y="53180"/>
                      </a:cubicBezTo>
                      <a:cubicBezTo>
                        <a:pt x="3379" y="49845"/>
                        <a:pt x="2534" y="45699"/>
                        <a:pt x="2534" y="40743"/>
                      </a:cubicBezTo>
                      <a:cubicBezTo>
                        <a:pt x="2534" y="36254"/>
                        <a:pt x="3429" y="32232"/>
                        <a:pt x="5218" y="28648"/>
                      </a:cubicBezTo>
                      <a:cubicBezTo>
                        <a:pt x="7011" y="25063"/>
                        <a:pt x="9399" y="21977"/>
                        <a:pt x="12379" y="19327"/>
                      </a:cubicBezTo>
                      <a:cubicBezTo>
                        <a:pt x="15362" y="16709"/>
                        <a:pt x="18794" y="14589"/>
                        <a:pt x="22675" y="12999"/>
                      </a:cubicBezTo>
                      <a:cubicBezTo>
                        <a:pt x="26553" y="11409"/>
                        <a:pt x="30580" y="10412"/>
                        <a:pt x="34758" y="10006"/>
                      </a:cubicBezTo>
                      <a:lnTo>
                        <a:pt x="34758" y="0"/>
                      </a:lnTo>
                      <a:lnTo>
                        <a:pt x="42813" y="0"/>
                      </a:lnTo>
                      <a:lnTo>
                        <a:pt x="42813" y="9850"/>
                      </a:lnTo>
                      <a:close/>
                      <a:moveTo>
                        <a:pt x="34754" y="26278"/>
                      </a:moveTo>
                      <a:cubicBezTo>
                        <a:pt x="31269" y="26871"/>
                        <a:pt x="28164" y="28336"/>
                        <a:pt x="25431" y="30674"/>
                      </a:cubicBezTo>
                      <a:cubicBezTo>
                        <a:pt x="22691" y="33012"/>
                        <a:pt x="21328" y="36067"/>
                        <a:pt x="21328" y="39838"/>
                      </a:cubicBezTo>
                      <a:cubicBezTo>
                        <a:pt x="21328" y="42114"/>
                        <a:pt x="21702" y="43985"/>
                        <a:pt x="22447" y="45356"/>
                      </a:cubicBezTo>
                      <a:cubicBezTo>
                        <a:pt x="23193" y="46759"/>
                        <a:pt x="24162" y="47943"/>
                        <a:pt x="25356" y="48941"/>
                      </a:cubicBezTo>
                      <a:cubicBezTo>
                        <a:pt x="26553" y="49938"/>
                        <a:pt x="27968" y="50749"/>
                        <a:pt x="29611" y="51404"/>
                      </a:cubicBezTo>
                      <a:cubicBezTo>
                        <a:pt x="31251" y="52058"/>
                        <a:pt x="32965" y="52775"/>
                        <a:pt x="34758" y="53555"/>
                      </a:cubicBezTo>
                      <a:lnTo>
                        <a:pt x="34758" y="26278"/>
                      </a:lnTo>
                      <a:close/>
                      <a:moveTo>
                        <a:pt x="42809" y="102932"/>
                      </a:moveTo>
                      <a:cubicBezTo>
                        <a:pt x="44898" y="102558"/>
                        <a:pt x="46859" y="101935"/>
                        <a:pt x="48701" y="101062"/>
                      </a:cubicBezTo>
                      <a:cubicBezTo>
                        <a:pt x="50540" y="100220"/>
                        <a:pt x="52158" y="99191"/>
                        <a:pt x="53548" y="97944"/>
                      </a:cubicBezTo>
                      <a:cubicBezTo>
                        <a:pt x="54942" y="96697"/>
                        <a:pt x="56061" y="95201"/>
                        <a:pt x="56906" y="93487"/>
                      </a:cubicBezTo>
                      <a:cubicBezTo>
                        <a:pt x="57748" y="91741"/>
                        <a:pt x="58171" y="89777"/>
                        <a:pt x="58171" y="87595"/>
                      </a:cubicBezTo>
                      <a:cubicBezTo>
                        <a:pt x="58171" y="85382"/>
                        <a:pt x="57701" y="83543"/>
                        <a:pt x="56756" y="82046"/>
                      </a:cubicBezTo>
                      <a:cubicBezTo>
                        <a:pt x="55809" y="80581"/>
                        <a:pt x="54593" y="79334"/>
                        <a:pt x="53100" y="78337"/>
                      </a:cubicBezTo>
                      <a:cubicBezTo>
                        <a:pt x="51609" y="77339"/>
                        <a:pt x="49970" y="76498"/>
                        <a:pt x="48178" y="75781"/>
                      </a:cubicBezTo>
                      <a:cubicBezTo>
                        <a:pt x="46385" y="75095"/>
                        <a:pt x="44596" y="74440"/>
                        <a:pt x="42806" y="73848"/>
                      </a:cubicBezTo>
                      <a:lnTo>
                        <a:pt x="42806" y="10293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6" name="Hình tự do: Hình 745">
                  <a:extLst>
                    <a:ext uri="{FF2B5EF4-FFF2-40B4-BE49-F238E27FC236}">
                      <a16:creationId xmlns:a16="http://schemas.microsoft.com/office/drawing/2014/main" id="{7BBD2847-5D9B-F0EA-64FB-1159AAD39CE2}"/>
                    </a:ext>
                  </a:extLst>
                </p:cNvPr>
                <p:cNvSpPr/>
                <p:nvPr/>
              </p:nvSpPr>
              <p:spPr>
                <a:xfrm>
                  <a:off x="9334928" y="4387467"/>
                  <a:ext cx="76376" cy="109198"/>
                </a:xfrm>
                <a:custGeom>
                  <a:avLst/>
                  <a:gdLst>
                    <a:gd name="connsiteX0" fmla="*/ 0 w 76376"/>
                    <a:gd name="connsiteY0" fmla="*/ 54615 h 109198"/>
                    <a:gd name="connsiteX1" fmla="*/ 2011 w 76376"/>
                    <a:gd name="connsiteY1" fmla="*/ 33199 h 109198"/>
                    <a:gd name="connsiteX2" fmla="*/ 7307 w 76376"/>
                    <a:gd name="connsiteY2" fmla="*/ 18267 h 109198"/>
                    <a:gd name="connsiteX3" fmla="*/ 14692 w 76376"/>
                    <a:gd name="connsiteY3" fmla="*/ 8573 h 109198"/>
                    <a:gd name="connsiteX4" fmla="*/ 23046 w 76376"/>
                    <a:gd name="connsiteY4" fmla="*/ 3055 h 109198"/>
                    <a:gd name="connsiteX5" fmla="*/ 31254 w 76376"/>
                    <a:gd name="connsiteY5" fmla="*/ 592 h 109198"/>
                    <a:gd name="connsiteX6" fmla="*/ 38190 w 76376"/>
                    <a:gd name="connsiteY6" fmla="*/ 0 h 109198"/>
                    <a:gd name="connsiteX7" fmla="*/ 45122 w 76376"/>
                    <a:gd name="connsiteY7" fmla="*/ 592 h 109198"/>
                    <a:gd name="connsiteX8" fmla="*/ 53330 w 76376"/>
                    <a:gd name="connsiteY8" fmla="*/ 3055 h 109198"/>
                    <a:gd name="connsiteX9" fmla="*/ 61684 w 76376"/>
                    <a:gd name="connsiteY9" fmla="*/ 8573 h 109198"/>
                    <a:gd name="connsiteX10" fmla="*/ 69069 w 76376"/>
                    <a:gd name="connsiteY10" fmla="*/ 18267 h 109198"/>
                    <a:gd name="connsiteX11" fmla="*/ 74366 w 76376"/>
                    <a:gd name="connsiteY11" fmla="*/ 33199 h 109198"/>
                    <a:gd name="connsiteX12" fmla="*/ 76376 w 76376"/>
                    <a:gd name="connsiteY12" fmla="*/ 54615 h 109198"/>
                    <a:gd name="connsiteX13" fmla="*/ 74366 w 76376"/>
                    <a:gd name="connsiteY13" fmla="*/ 75999 h 109198"/>
                    <a:gd name="connsiteX14" fmla="*/ 69069 w 76376"/>
                    <a:gd name="connsiteY14" fmla="*/ 90931 h 109198"/>
                    <a:gd name="connsiteX15" fmla="*/ 61684 w 76376"/>
                    <a:gd name="connsiteY15" fmla="*/ 100626 h 109198"/>
                    <a:gd name="connsiteX16" fmla="*/ 53330 w 76376"/>
                    <a:gd name="connsiteY16" fmla="*/ 106143 h 109198"/>
                    <a:gd name="connsiteX17" fmla="*/ 45122 w 76376"/>
                    <a:gd name="connsiteY17" fmla="*/ 108606 h 109198"/>
                    <a:gd name="connsiteX18" fmla="*/ 38190 w 76376"/>
                    <a:gd name="connsiteY18" fmla="*/ 109198 h 109198"/>
                    <a:gd name="connsiteX19" fmla="*/ 31254 w 76376"/>
                    <a:gd name="connsiteY19" fmla="*/ 108606 h 109198"/>
                    <a:gd name="connsiteX20" fmla="*/ 23046 w 76376"/>
                    <a:gd name="connsiteY20" fmla="*/ 106143 h 109198"/>
                    <a:gd name="connsiteX21" fmla="*/ 14692 w 76376"/>
                    <a:gd name="connsiteY21" fmla="*/ 100626 h 109198"/>
                    <a:gd name="connsiteX22" fmla="*/ 7307 w 76376"/>
                    <a:gd name="connsiteY22" fmla="*/ 90931 h 109198"/>
                    <a:gd name="connsiteX23" fmla="*/ 2011 w 76376"/>
                    <a:gd name="connsiteY23" fmla="*/ 75999 h 109198"/>
                    <a:gd name="connsiteX24" fmla="*/ 0 w 76376"/>
                    <a:gd name="connsiteY24" fmla="*/ 54615 h 109198"/>
                    <a:gd name="connsiteX25" fmla="*/ 17899 w 76376"/>
                    <a:gd name="connsiteY25" fmla="*/ 54615 h 109198"/>
                    <a:gd name="connsiteX26" fmla="*/ 18573 w 76376"/>
                    <a:gd name="connsiteY26" fmla="*/ 66024 h 109198"/>
                    <a:gd name="connsiteX27" fmla="*/ 21331 w 76376"/>
                    <a:gd name="connsiteY27" fmla="*/ 78337 h 109198"/>
                    <a:gd name="connsiteX28" fmla="*/ 27448 w 76376"/>
                    <a:gd name="connsiteY28" fmla="*/ 88188 h 109198"/>
                    <a:gd name="connsiteX29" fmla="*/ 38190 w 76376"/>
                    <a:gd name="connsiteY29" fmla="*/ 92209 h 109198"/>
                    <a:gd name="connsiteX30" fmla="*/ 48929 w 76376"/>
                    <a:gd name="connsiteY30" fmla="*/ 88188 h 109198"/>
                    <a:gd name="connsiteX31" fmla="*/ 55045 w 76376"/>
                    <a:gd name="connsiteY31" fmla="*/ 78337 h 109198"/>
                    <a:gd name="connsiteX32" fmla="*/ 57803 w 76376"/>
                    <a:gd name="connsiteY32" fmla="*/ 66024 h 109198"/>
                    <a:gd name="connsiteX33" fmla="*/ 58474 w 76376"/>
                    <a:gd name="connsiteY33" fmla="*/ 54615 h 109198"/>
                    <a:gd name="connsiteX34" fmla="*/ 57803 w 76376"/>
                    <a:gd name="connsiteY34" fmla="*/ 43205 h 109198"/>
                    <a:gd name="connsiteX35" fmla="*/ 55045 w 76376"/>
                    <a:gd name="connsiteY35" fmla="*/ 30892 h 109198"/>
                    <a:gd name="connsiteX36" fmla="*/ 48929 w 76376"/>
                    <a:gd name="connsiteY36" fmla="*/ 21042 h 109198"/>
                    <a:gd name="connsiteX37" fmla="*/ 38190 w 76376"/>
                    <a:gd name="connsiteY37" fmla="*/ 17021 h 109198"/>
                    <a:gd name="connsiteX38" fmla="*/ 27448 w 76376"/>
                    <a:gd name="connsiteY38" fmla="*/ 21042 h 109198"/>
                    <a:gd name="connsiteX39" fmla="*/ 21331 w 76376"/>
                    <a:gd name="connsiteY39" fmla="*/ 30892 h 109198"/>
                    <a:gd name="connsiteX40" fmla="*/ 18573 w 76376"/>
                    <a:gd name="connsiteY40" fmla="*/ 43205 h 109198"/>
                    <a:gd name="connsiteX41" fmla="*/ 17899 w 76376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6" h="109198">
                      <a:moveTo>
                        <a:pt x="0" y="54615"/>
                      </a:moveTo>
                      <a:cubicBezTo>
                        <a:pt x="0" y="46261"/>
                        <a:pt x="670" y="39122"/>
                        <a:pt x="2011" y="33199"/>
                      </a:cubicBezTo>
                      <a:cubicBezTo>
                        <a:pt x="3354" y="27276"/>
                        <a:pt x="5122" y="22320"/>
                        <a:pt x="7307" y="18267"/>
                      </a:cubicBezTo>
                      <a:cubicBezTo>
                        <a:pt x="9492" y="14246"/>
                        <a:pt x="11955" y="11035"/>
                        <a:pt x="14692" y="8573"/>
                      </a:cubicBezTo>
                      <a:cubicBezTo>
                        <a:pt x="17429" y="6141"/>
                        <a:pt x="20212" y="4302"/>
                        <a:pt x="23046" y="3055"/>
                      </a:cubicBezTo>
                      <a:cubicBezTo>
                        <a:pt x="25880" y="1839"/>
                        <a:pt x="28613" y="998"/>
                        <a:pt x="31254" y="592"/>
                      </a:cubicBezTo>
                      <a:cubicBezTo>
                        <a:pt x="33888" y="218"/>
                        <a:pt x="36201" y="0"/>
                        <a:pt x="38190" y="0"/>
                      </a:cubicBezTo>
                      <a:cubicBezTo>
                        <a:pt x="40175" y="0"/>
                        <a:pt x="42488" y="218"/>
                        <a:pt x="45122" y="592"/>
                      </a:cubicBezTo>
                      <a:cubicBezTo>
                        <a:pt x="47757" y="998"/>
                        <a:pt x="50497" y="1839"/>
                        <a:pt x="53330" y="3055"/>
                      </a:cubicBezTo>
                      <a:cubicBezTo>
                        <a:pt x="56164" y="4302"/>
                        <a:pt x="58948" y="6141"/>
                        <a:pt x="61684" y="8573"/>
                      </a:cubicBezTo>
                      <a:cubicBezTo>
                        <a:pt x="64421" y="11035"/>
                        <a:pt x="66881" y="14246"/>
                        <a:pt x="69069" y="18267"/>
                      </a:cubicBezTo>
                      <a:cubicBezTo>
                        <a:pt x="71255" y="22320"/>
                        <a:pt x="73022" y="27276"/>
                        <a:pt x="74366" y="33199"/>
                      </a:cubicBezTo>
                      <a:cubicBezTo>
                        <a:pt x="75706" y="39122"/>
                        <a:pt x="76376" y="46261"/>
                        <a:pt x="76376" y="54615"/>
                      </a:cubicBezTo>
                      <a:cubicBezTo>
                        <a:pt x="76376" y="62969"/>
                        <a:pt x="75706" y="70107"/>
                        <a:pt x="74366" y="75999"/>
                      </a:cubicBezTo>
                      <a:cubicBezTo>
                        <a:pt x="73022" y="81922"/>
                        <a:pt x="71255" y="86910"/>
                        <a:pt x="69069" y="90931"/>
                      </a:cubicBezTo>
                      <a:cubicBezTo>
                        <a:pt x="66881" y="94952"/>
                        <a:pt x="64421" y="98194"/>
                        <a:pt x="61684" y="100626"/>
                      </a:cubicBezTo>
                      <a:cubicBezTo>
                        <a:pt x="58948" y="103057"/>
                        <a:pt x="56164" y="104896"/>
                        <a:pt x="53330" y="106143"/>
                      </a:cubicBezTo>
                      <a:cubicBezTo>
                        <a:pt x="50497" y="107390"/>
                        <a:pt x="47757" y="108201"/>
                        <a:pt x="45122" y="108606"/>
                      </a:cubicBezTo>
                      <a:cubicBezTo>
                        <a:pt x="42488" y="109011"/>
                        <a:pt x="40175" y="109198"/>
                        <a:pt x="38190" y="109198"/>
                      </a:cubicBezTo>
                      <a:cubicBezTo>
                        <a:pt x="36198" y="109198"/>
                        <a:pt x="33888" y="109011"/>
                        <a:pt x="31254" y="108606"/>
                      </a:cubicBezTo>
                      <a:cubicBezTo>
                        <a:pt x="28617" y="108201"/>
                        <a:pt x="25880" y="107390"/>
                        <a:pt x="23046" y="106143"/>
                      </a:cubicBezTo>
                      <a:cubicBezTo>
                        <a:pt x="20212" y="104896"/>
                        <a:pt x="17429" y="103057"/>
                        <a:pt x="14692" y="100626"/>
                      </a:cubicBezTo>
                      <a:cubicBezTo>
                        <a:pt x="11955" y="98194"/>
                        <a:pt x="9492" y="94952"/>
                        <a:pt x="7307" y="90931"/>
                      </a:cubicBezTo>
                      <a:cubicBezTo>
                        <a:pt x="5122" y="86910"/>
                        <a:pt x="3354" y="81922"/>
                        <a:pt x="2011" y="75999"/>
                      </a:cubicBezTo>
                      <a:cubicBezTo>
                        <a:pt x="670" y="70107"/>
                        <a:pt x="0" y="62969"/>
                        <a:pt x="0" y="54615"/>
                      </a:cubicBezTo>
                      <a:close/>
                      <a:moveTo>
                        <a:pt x="17899" y="54615"/>
                      </a:moveTo>
                      <a:cubicBezTo>
                        <a:pt x="17899" y="57888"/>
                        <a:pt x="18124" y="61691"/>
                        <a:pt x="18573" y="66024"/>
                      </a:cubicBezTo>
                      <a:cubicBezTo>
                        <a:pt x="19022" y="70357"/>
                        <a:pt x="19938" y="74440"/>
                        <a:pt x="21331" y="78337"/>
                      </a:cubicBezTo>
                      <a:cubicBezTo>
                        <a:pt x="22725" y="82202"/>
                        <a:pt x="24764" y="85476"/>
                        <a:pt x="27448" y="88188"/>
                      </a:cubicBezTo>
                      <a:cubicBezTo>
                        <a:pt x="30135" y="90869"/>
                        <a:pt x="33713" y="92209"/>
                        <a:pt x="38190" y="92209"/>
                      </a:cubicBezTo>
                      <a:cubicBezTo>
                        <a:pt x="42663" y="92209"/>
                        <a:pt x="46242" y="90869"/>
                        <a:pt x="48929" y="88188"/>
                      </a:cubicBezTo>
                      <a:cubicBezTo>
                        <a:pt x="51613" y="85476"/>
                        <a:pt x="53651" y="82202"/>
                        <a:pt x="55045" y="78337"/>
                      </a:cubicBezTo>
                      <a:cubicBezTo>
                        <a:pt x="56438" y="74440"/>
                        <a:pt x="57358" y="70357"/>
                        <a:pt x="57803" y="66024"/>
                      </a:cubicBezTo>
                      <a:cubicBezTo>
                        <a:pt x="58253" y="61691"/>
                        <a:pt x="58474" y="57888"/>
                        <a:pt x="58474" y="54615"/>
                      </a:cubicBezTo>
                      <a:cubicBezTo>
                        <a:pt x="58474" y="51311"/>
                        <a:pt x="58249" y="47507"/>
                        <a:pt x="57803" y="43205"/>
                      </a:cubicBezTo>
                      <a:cubicBezTo>
                        <a:pt x="57355" y="38872"/>
                        <a:pt x="56435" y="34758"/>
                        <a:pt x="55045" y="30892"/>
                      </a:cubicBezTo>
                      <a:cubicBezTo>
                        <a:pt x="53651" y="26996"/>
                        <a:pt x="51613" y="23722"/>
                        <a:pt x="48929" y="21042"/>
                      </a:cubicBezTo>
                      <a:cubicBezTo>
                        <a:pt x="46242" y="18361"/>
                        <a:pt x="42663" y="17021"/>
                        <a:pt x="38190" y="17021"/>
                      </a:cubicBezTo>
                      <a:cubicBezTo>
                        <a:pt x="33713" y="17021"/>
                        <a:pt x="30135" y="18361"/>
                        <a:pt x="27448" y="21042"/>
                      </a:cubicBezTo>
                      <a:cubicBezTo>
                        <a:pt x="24764" y="23722"/>
                        <a:pt x="22725" y="26996"/>
                        <a:pt x="21331" y="30892"/>
                      </a:cubicBezTo>
                      <a:cubicBezTo>
                        <a:pt x="19935" y="34758"/>
                        <a:pt x="19019" y="38872"/>
                        <a:pt x="18573" y="43205"/>
                      </a:cubicBezTo>
                      <a:cubicBezTo>
                        <a:pt x="18124" y="47507"/>
                        <a:pt x="17899" y="51311"/>
                        <a:pt x="17899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7" name="Hình tự do: Hình 746">
                  <a:extLst>
                    <a:ext uri="{FF2B5EF4-FFF2-40B4-BE49-F238E27FC236}">
                      <a16:creationId xmlns:a16="http://schemas.microsoft.com/office/drawing/2014/main" id="{99D842A0-7ECB-8E2E-F7DC-1CF296EB82B0}"/>
                    </a:ext>
                  </a:extLst>
                </p:cNvPr>
                <p:cNvSpPr/>
                <p:nvPr/>
              </p:nvSpPr>
              <p:spPr>
                <a:xfrm>
                  <a:off x="9427414" y="4472818"/>
                  <a:ext cx="23865" cy="22974"/>
                </a:xfrm>
                <a:custGeom>
                  <a:avLst/>
                  <a:gdLst>
                    <a:gd name="connsiteX0" fmla="*/ 0 w 23865"/>
                    <a:gd name="connsiteY0" fmla="*/ 11627 h 22974"/>
                    <a:gd name="connsiteX1" fmla="*/ 3504 w 23865"/>
                    <a:gd name="connsiteY1" fmla="*/ 3429 h 22974"/>
                    <a:gd name="connsiteX2" fmla="*/ 11930 w 23865"/>
                    <a:gd name="connsiteY2" fmla="*/ 0 h 22974"/>
                    <a:gd name="connsiteX3" fmla="*/ 20284 w 23865"/>
                    <a:gd name="connsiteY3" fmla="*/ 3273 h 22974"/>
                    <a:gd name="connsiteX4" fmla="*/ 23866 w 23865"/>
                    <a:gd name="connsiteY4" fmla="*/ 11316 h 22974"/>
                    <a:gd name="connsiteX5" fmla="*/ 20362 w 23865"/>
                    <a:gd name="connsiteY5" fmla="*/ 19514 h 22974"/>
                    <a:gd name="connsiteX6" fmla="*/ 11933 w 23865"/>
                    <a:gd name="connsiteY6" fmla="*/ 22974 h 22974"/>
                    <a:gd name="connsiteX7" fmla="*/ 7385 w 23865"/>
                    <a:gd name="connsiteY7" fmla="*/ 22071 h 22974"/>
                    <a:gd name="connsiteX8" fmla="*/ 3578 w 23865"/>
                    <a:gd name="connsiteY8" fmla="*/ 19670 h 22974"/>
                    <a:gd name="connsiteX9" fmla="*/ 969 w 23865"/>
                    <a:gd name="connsiteY9" fmla="*/ 16116 h 22974"/>
                    <a:gd name="connsiteX10" fmla="*/ 0 w 23865"/>
                    <a:gd name="connsiteY10" fmla="*/ 11627 h 22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865" h="22974">
                      <a:moveTo>
                        <a:pt x="0" y="11627"/>
                      </a:moveTo>
                      <a:cubicBezTo>
                        <a:pt x="0" y="8448"/>
                        <a:pt x="1169" y="5705"/>
                        <a:pt x="3504" y="3429"/>
                      </a:cubicBezTo>
                      <a:cubicBezTo>
                        <a:pt x="5842" y="1122"/>
                        <a:pt x="8650" y="0"/>
                        <a:pt x="11930" y="0"/>
                      </a:cubicBezTo>
                      <a:cubicBezTo>
                        <a:pt x="15112" y="0"/>
                        <a:pt x="17896" y="1091"/>
                        <a:pt x="20284" y="3273"/>
                      </a:cubicBezTo>
                      <a:cubicBezTo>
                        <a:pt x="22672" y="5455"/>
                        <a:pt x="23866" y="8136"/>
                        <a:pt x="23866" y="11316"/>
                      </a:cubicBezTo>
                      <a:cubicBezTo>
                        <a:pt x="23866" y="14495"/>
                        <a:pt x="22694" y="17239"/>
                        <a:pt x="20362" y="19514"/>
                      </a:cubicBezTo>
                      <a:cubicBezTo>
                        <a:pt x="18021" y="21821"/>
                        <a:pt x="15212" y="22974"/>
                        <a:pt x="11933" y="22974"/>
                      </a:cubicBezTo>
                      <a:cubicBezTo>
                        <a:pt x="10340" y="22974"/>
                        <a:pt x="8822" y="22663"/>
                        <a:pt x="7385" y="22071"/>
                      </a:cubicBezTo>
                      <a:cubicBezTo>
                        <a:pt x="5942" y="21478"/>
                        <a:pt x="4673" y="20668"/>
                        <a:pt x="3578" y="19670"/>
                      </a:cubicBezTo>
                      <a:cubicBezTo>
                        <a:pt x="2484" y="18672"/>
                        <a:pt x="1618" y="17488"/>
                        <a:pt x="969" y="16116"/>
                      </a:cubicBezTo>
                      <a:cubicBezTo>
                        <a:pt x="321" y="14713"/>
                        <a:pt x="0" y="13217"/>
                        <a:pt x="0" y="11627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8" name="Hình tự do: Hình 747">
                  <a:extLst>
                    <a:ext uri="{FF2B5EF4-FFF2-40B4-BE49-F238E27FC236}">
                      <a16:creationId xmlns:a16="http://schemas.microsoft.com/office/drawing/2014/main" id="{E6B1A269-EAF2-70FE-DC24-7C7372DAE610}"/>
                    </a:ext>
                  </a:extLst>
                </p:cNvPr>
                <p:cNvSpPr/>
                <p:nvPr/>
              </p:nvSpPr>
              <p:spPr>
                <a:xfrm>
                  <a:off x="9555699" y="4387467"/>
                  <a:ext cx="76376" cy="109198"/>
                </a:xfrm>
                <a:custGeom>
                  <a:avLst/>
                  <a:gdLst>
                    <a:gd name="connsiteX0" fmla="*/ 0 w 76376"/>
                    <a:gd name="connsiteY0" fmla="*/ 54615 h 109198"/>
                    <a:gd name="connsiteX1" fmla="*/ 2011 w 76376"/>
                    <a:gd name="connsiteY1" fmla="*/ 33199 h 109198"/>
                    <a:gd name="connsiteX2" fmla="*/ 7307 w 76376"/>
                    <a:gd name="connsiteY2" fmla="*/ 18267 h 109198"/>
                    <a:gd name="connsiteX3" fmla="*/ 14692 w 76376"/>
                    <a:gd name="connsiteY3" fmla="*/ 8573 h 109198"/>
                    <a:gd name="connsiteX4" fmla="*/ 23046 w 76376"/>
                    <a:gd name="connsiteY4" fmla="*/ 3055 h 109198"/>
                    <a:gd name="connsiteX5" fmla="*/ 31254 w 76376"/>
                    <a:gd name="connsiteY5" fmla="*/ 592 h 109198"/>
                    <a:gd name="connsiteX6" fmla="*/ 38190 w 76376"/>
                    <a:gd name="connsiteY6" fmla="*/ 0 h 109198"/>
                    <a:gd name="connsiteX7" fmla="*/ 45123 w 76376"/>
                    <a:gd name="connsiteY7" fmla="*/ 592 h 109198"/>
                    <a:gd name="connsiteX8" fmla="*/ 53330 w 76376"/>
                    <a:gd name="connsiteY8" fmla="*/ 3055 h 109198"/>
                    <a:gd name="connsiteX9" fmla="*/ 61685 w 76376"/>
                    <a:gd name="connsiteY9" fmla="*/ 8573 h 109198"/>
                    <a:gd name="connsiteX10" fmla="*/ 69070 w 76376"/>
                    <a:gd name="connsiteY10" fmla="*/ 18267 h 109198"/>
                    <a:gd name="connsiteX11" fmla="*/ 74366 w 76376"/>
                    <a:gd name="connsiteY11" fmla="*/ 33199 h 109198"/>
                    <a:gd name="connsiteX12" fmla="*/ 76376 w 76376"/>
                    <a:gd name="connsiteY12" fmla="*/ 54615 h 109198"/>
                    <a:gd name="connsiteX13" fmla="*/ 74366 w 76376"/>
                    <a:gd name="connsiteY13" fmla="*/ 75999 h 109198"/>
                    <a:gd name="connsiteX14" fmla="*/ 69070 w 76376"/>
                    <a:gd name="connsiteY14" fmla="*/ 90931 h 109198"/>
                    <a:gd name="connsiteX15" fmla="*/ 61685 w 76376"/>
                    <a:gd name="connsiteY15" fmla="*/ 100626 h 109198"/>
                    <a:gd name="connsiteX16" fmla="*/ 53330 w 76376"/>
                    <a:gd name="connsiteY16" fmla="*/ 106143 h 109198"/>
                    <a:gd name="connsiteX17" fmla="*/ 45123 w 76376"/>
                    <a:gd name="connsiteY17" fmla="*/ 108606 h 109198"/>
                    <a:gd name="connsiteX18" fmla="*/ 38190 w 76376"/>
                    <a:gd name="connsiteY18" fmla="*/ 109198 h 109198"/>
                    <a:gd name="connsiteX19" fmla="*/ 31254 w 76376"/>
                    <a:gd name="connsiteY19" fmla="*/ 108606 h 109198"/>
                    <a:gd name="connsiteX20" fmla="*/ 23046 w 76376"/>
                    <a:gd name="connsiteY20" fmla="*/ 106143 h 109198"/>
                    <a:gd name="connsiteX21" fmla="*/ 14692 w 76376"/>
                    <a:gd name="connsiteY21" fmla="*/ 100626 h 109198"/>
                    <a:gd name="connsiteX22" fmla="*/ 7307 w 76376"/>
                    <a:gd name="connsiteY22" fmla="*/ 90931 h 109198"/>
                    <a:gd name="connsiteX23" fmla="*/ 2011 w 76376"/>
                    <a:gd name="connsiteY23" fmla="*/ 75999 h 109198"/>
                    <a:gd name="connsiteX24" fmla="*/ 0 w 76376"/>
                    <a:gd name="connsiteY24" fmla="*/ 54615 h 109198"/>
                    <a:gd name="connsiteX25" fmla="*/ 17899 w 76376"/>
                    <a:gd name="connsiteY25" fmla="*/ 54615 h 109198"/>
                    <a:gd name="connsiteX26" fmla="*/ 18570 w 76376"/>
                    <a:gd name="connsiteY26" fmla="*/ 66024 h 109198"/>
                    <a:gd name="connsiteX27" fmla="*/ 21329 w 76376"/>
                    <a:gd name="connsiteY27" fmla="*/ 78337 h 109198"/>
                    <a:gd name="connsiteX28" fmla="*/ 27445 w 76376"/>
                    <a:gd name="connsiteY28" fmla="*/ 88188 h 109198"/>
                    <a:gd name="connsiteX29" fmla="*/ 38187 w 76376"/>
                    <a:gd name="connsiteY29" fmla="*/ 92209 h 109198"/>
                    <a:gd name="connsiteX30" fmla="*/ 48926 w 76376"/>
                    <a:gd name="connsiteY30" fmla="*/ 88188 h 109198"/>
                    <a:gd name="connsiteX31" fmla="*/ 55042 w 76376"/>
                    <a:gd name="connsiteY31" fmla="*/ 78337 h 109198"/>
                    <a:gd name="connsiteX32" fmla="*/ 57801 w 76376"/>
                    <a:gd name="connsiteY32" fmla="*/ 66024 h 109198"/>
                    <a:gd name="connsiteX33" fmla="*/ 58474 w 76376"/>
                    <a:gd name="connsiteY33" fmla="*/ 54615 h 109198"/>
                    <a:gd name="connsiteX34" fmla="*/ 57801 w 76376"/>
                    <a:gd name="connsiteY34" fmla="*/ 43205 h 109198"/>
                    <a:gd name="connsiteX35" fmla="*/ 55042 w 76376"/>
                    <a:gd name="connsiteY35" fmla="*/ 30892 h 109198"/>
                    <a:gd name="connsiteX36" fmla="*/ 48926 w 76376"/>
                    <a:gd name="connsiteY36" fmla="*/ 21042 h 109198"/>
                    <a:gd name="connsiteX37" fmla="*/ 38187 w 76376"/>
                    <a:gd name="connsiteY37" fmla="*/ 17021 h 109198"/>
                    <a:gd name="connsiteX38" fmla="*/ 27445 w 76376"/>
                    <a:gd name="connsiteY38" fmla="*/ 21042 h 109198"/>
                    <a:gd name="connsiteX39" fmla="*/ 21329 w 76376"/>
                    <a:gd name="connsiteY39" fmla="*/ 30892 h 109198"/>
                    <a:gd name="connsiteX40" fmla="*/ 18570 w 76376"/>
                    <a:gd name="connsiteY40" fmla="*/ 43205 h 109198"/>
                    <a:gd name="connsiteX41" fmla="*/ 17899 w 76376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6" h="109198">
                      <a:moveTo>
                        <a:pt x="0" y="54615"/>
                      </a:moveTo>
                      <a:cubicBezTo>
                        <a:pt x="0" y="46261"/>
                        <a:pt x="673" y="39122"/>
                        <a:pt x="2011" y="33199"/>
                      </a:cubicBezTo>
                      <a:cubicBezTo>
                        <a:pt x="3354" y="27276"/>
                        <a:pt x="5122" y="22320"/>
                        <a:pt x="7307" y="18267"/>
                      </a:cubicBezTo>
                      <a:cubicBezTo>
                        <a:pt x="9492" y="14246"/>
                        <a:pt x="11955" y="11035"/>
                        <a:pt x="14692" y="8573"/>
                      </a:cubicBezTo>
                      <a:cubicBezTo>
                        <a:pt x="17429" y="6141"/>
                        <a:pt x="20212" y="4302"/>
                        <a:pt x="23046" y="3055"/>
                      </a:cubicBezTo>
                      <a:cubicBezTo>
                        <a:pt x="25880" y="1839"/>
                        <a:pt x="28613" y="998"/>
                        <a:pt x="31254" y="592"/>
                      </a:cubicBezTo>
                      <a:cubicBezTo>
                        <a:pt x="33888" y="218"/>
                        <a:pt x="36201" y="0"/>
                        <a:pt x="38190" y="0"/>
                      </a:cubicBezTo>
                      <a:cubicBezTo>
                        <a:pt x="40175" y="0"/>
                        <a:pt x="42488" y="218"/>
                        <a:pt x="45123" y="592"/>
                      </a:cubicBezTo>
                      <a:cubicBezTo>
                        <a:pt x="47757" y="998"/>
                        <a:pt x="50497" y="1839"/>
                        <a:pt x="53330" y="3055"/>
                      </a:cubicBezTo>
                      <a:cubicBezTo>
                        <a:pt x="56164" y="4302"/>
                        <a:pt x="58948" y="6141"/>
                        <a:pt x="61685" y="8573"/>
                      </a:cubicBezTo>
                      <a:cubicBezTo>
                        <a:pt x="64422" y="11035"/>
                        <a:pt x="66878" y="14246"/>
                        <a:pt x="69070" y="18267"/>
                      </a:cubicBezTo>
                      <a:cubicBezTo>
                        <a:pt x="71255" y="22320"/>
                        <a:pt x="73022" y="27276"/>
                        <a:pt x="74366" y="33199"/>
                      </a:cubicBezTo>
                      <a:cubicBezTo>
                        <a:pt x="75706" y="39122"/>
                        <a:pt x="76376" y="46261"/>
                        <a:pt x="76376" y="54615"/>
                      </a:cubicBezTo>
                      <a:cubicBezTo>
                        <a:pt x="76376" y="62969"/>
                        <a:pt x="75706" y="70107"/>
                        <a:pt x="74366" y="75999"/>
                      </a:cubicBezTo>
                      <a:cubicBezTo>
                        <a:pt x="73022" y="81922"/>
                        <a:pt x="71255" y="86910"/>
                        <a:pt x="69070" y="90931"/>
                      </a:cubicBezTo>
                      <a:cubicBezTo>
                        <a:pt x="66878" y="94952"/>
                        <a:pt x="64422" y="98194"/>
                        <a:pt x="61685" y="100626"/>
                      </a:cubicBezTo>
                      <a:cubicBezTo>
                        <a:pt x="58948" y="103057"/>
                        <a:pt x="56164" y="104896"/>
                        <a:pt x="53330" y="106143"/>
                      </a:cubicBezTo>
                      <a:cubicBezTo>
                        <a:pt x="50497" y="107390"/>
                        <a:pt x="47757" y="108201"/>
                        <a:pt x="45123" y="108606"/>
                      </a:cubicBezTo>
                      <a:cubicBezTo>
                        <a:pt x="42488" y="109011"/>
                        <a:pt x="40175" y="109198"/>
                        <a:pt x="38190" y="109198"/>
                      </a:cubicBezTo>
                      <a:cubicBezTo>
                        <a:pt x="36201" y="109198"/>
                        <a:pt x="33888" y="109011"/>
                        <a:pt x="31254" y="108606"/>
                      </a:cubicBezTo>
                      <a:cubicBezTo>
                        <a:pt x="28617" y="108201"/>
                        <a:pt x="25880" y="107390"/>
                        <a:pt x="23046" y="106143"/>
                      </a:cubicBezTo>
                      <a:cubicBezTo>
                        <a:pt x="20212" y="104896"/>
                        <a:pt x="17429" y="103057"/>
                        <a:pt x="14692" y="100626"/>
                      </a:cubicBezTo>
                      <a:cubicBezTo>
                        <a:pt x="11955" y="98194"/>
                        <a:pt x="9495" y="94952"/>
                        <a:pt x="7307" y="90931"/>
                      </a:cubicBezTo>
                      <a:cubicBezTo>
                        <a:pt x="5122" y="86910"/>
                        <a:pt x="3354" y="81922"/>
                        <a:pt x="2011" y="75999"/>
                      </a:cubicBezTo>
                      <a:cubicBezTo>
                        <a:pt x="673" y="70107"/>
                        <a:pt x="0" y="62969"/>
                        <a:pt x="0" y="54615"/>
                      </a:cubicBezTo>
                      <a:close/>
                      <a:moveTo>
                        <a:pt x="17899" y="54615"/>
                      </a:moveTo>
                      <a:cubicBezTo>
                        <a:pt x="17899" y="57888"/>
                        <a:pt x="18124" y="61691"/>
                        <a:pt x="18570" y="66024"/>
                      </a:cubicBezTo>
                      <a:cubicBezTo>
                        <a:pt x="19019" y="70357"/>
                        <a:pt x="19935" y="74440"/>
                        <a:pt x="21329" y="78337"/>
                      </a:cubicBezTo>
                      <a:cubicBezTo>
                        <a:pt x="22722" y="82202"/>
                        <a:pt x="24760" y="85476"/>
                        <a:pt x="27445" y="88188"/>
                      </a:cubicBezTo>
                      <a:cubicBezTo>
                        <a:pt x="30132" y="90869"/>
                        <a:pt x="33710" y="92209"/>
                        <a:pt x="38187" y="92209"/>
                      </a:cubicBezTo>
                      <a:cubicBezTo>
                        <a:pt x="42660" y="92209"/>
                        <a:pt x="46239" y="90869"/>
                        <a:pt x="48926" y="88188"/>
                      </a:cubicBezTo>
                      <a:cubicBezTo>
                        <a:pt x="51610" y="85476"/>
                        <a:pt x="53648" y="82202"/>
                        <a:pt x="55042" y="78337"/>
                      </a:cubicBezTo>
                      <a:cubicBezTo>
                        <a:pt x="56435" y="74440"/>
                        <a:pt x="57355" y="70357"/>
                        <a:pt x="57801" y="66024"/>
                      </a:cubicBezTo>
                      <a:cubicBezTo>
                        <a:pt x="58249" y="61691"/>
                        <a:pt x="58474" y="57888"/>
                        <a:pt x="58474" y="54615"/>
                      </a:cubicBezTo>
                      <a:cubicBezTo>
                        <a:pt x="58474" y="51311"/>
                        <a:pt x="58249" y="47507"/>
                        <a:pt x="57801" y="43205"/>
                      </a:cubicBezTo>
                      <a:cubicBezTo>
                        <a:pt x="57352" y="38872"/>
                        <a:pt x="56432" y="34758"/>
                        <a:pt x="55042" y="30892"/>
                      </a:cubicBezTo>
                      <a:cubicBezTo>
                        <a:pt x="53648" y="26996"/>
                        <a:pt x="51610" y="23722"/>
                        <a:pt x="48926" y="21042"/>
                      </a:cubicBezTo>
                      <a:cubicBezTo>
                        <a:pt x="46239" y="18361"/>
                        <a:pt x="42660" y="17021"/>
                        <a:pt x="38187" y="17021"/>
                      </a:cubicBezTo>
                      <a:cubicBezTo>
                        <a:pt x="33710" y="17021"/>
                        <a:pt x="30132" y="18361"/>
                        <a:pt x="27445" y="21042"/>
                      </a:cubicBezTo>
                      <a:cubicBezTo>
                        <a:pt x="24760" y="23722"/>
                        <a:pt x="22722" y="26996"/>
                        <a:pt x="21329" y="30892"/>
                      </a:cubicBezTo>
                      <a:cubicBezTo>
                        <a:pt x="19932" y="34758"/>
                        <a:pt x="19015" y="38872"/>
                        <a:pt x="18570" y="43205"/>
                      </a:cubicBezTo>
                      <a:cubicBezTo>
                        <a:pt x="18124" y="47507"/>
                        <a:pt x="17899" y="51311"/>
                        <a:pt x="17899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9" name="Hình tự do: Hình 748">
                  <a:extLst>
                    <a:ext uri="{FF2B5EF4-FFF2-40B4-BE49-F238E27FC236}">
                      <a16:creationId xmlns:a16="http://schemas.microsoft.com/office/drawing/2014/main" id="{EE715595-28E8-2B02-47E6-0D962840AFCC}"/>
                    </a:ext>
                  </a:extLst>
                </p:cNvPr>
                <p:cNvSpPr/>
                <p:nvPr/>
              </p:nvSpPr>
              <p:spPr>
                <a:xfrm>
                  <a:off x="9467390" y="4386594"/>
                  <a:ext cx="76376" cy="109198"/>
                </a:xfrm>
                <a:custGeom>
                  <a:avLst/>
                  <a:gdLst>
                    <a:gd name="connsiteX0" fmla="*/ 0 w 76376"/>
                    <a:gd name="connsiteY0" fmla="*/ 54583 h 109198"/>
                    <a:gd name="connsiteX1" fmla="*/ 2011 w 76376"/>
                    <a:gd name="connsiteY1" fmla="*/ 33168 h 109198"/>
                    <a:gd name="connsiteX2" fmla="*/ 7307 w 76376"/>
                    <a:gd name="connsiteY2" fmla="*/ 18268 h 109198"/>
                    <a:gd name="connsiteX3" fmla="*/ 14692 w 76376"/>
                    <a:gd name="connsiteY3" fmla="*/ 8573 h 109198"/>
                    <a:gd name="connsiteX4" fmla="*/ 23046 w 76376"/>
                    <a:gd name="connsiteY4" fmla="*/ 3055 h 109198"/>
                    <a:gd name="connsiteX5" fmla="*/ 31254 w 76376"/>
                    <a:gd name="connsiteY5" fmla="*/ 592 h 109198"/>
                    <a:gd name="connsiteX6" fmla="*/ 38190 w 76376"/>
                    <a:gd name="connsiteY6" fmla="*/ 0 h 109198"/>
                    <a:gd name="connsiteX7" fmla="*/ 45122 w 76376"/>
                    <a:gd name="connsiteY7" fmla="*/ 592 h 109198"/>
                    <a:gd name="connsiteX8" fmla="*/ 53330 w 76376"/>
                    <a:gd name="connsiteY8" fmla="*/ 3055 h 109198"/>
                    <a:gd name="connsiteX9" fmla="*/ 61685 w 76376"/>
                    <a:gd name="connsiteY9" fmla="*/ 8573 h 109198"/>
                    <a:gd name="connsiteX10" fmla="*/ 69069 w 76376"/>
                    <a:gd name="connsiteY10" fmla="*/ 18268 h 109198"/>
                    <a:gd name="connsiteX11" fmla="*/ 74366 w 76376"/>
                    <a:gd name="connsiteY11" fmla="*/ 33168 h 109198"/>
                    <a:gd name="connsiteX12" fmla="*/ 76376 w 76376"/>
                    <a:gd name="connsiteY12" fmla="*/ 54583 h 109198"/>
                    <a:gd name="connsiteX13" fmla="*/ 74366 w 76376"/>
                    <a:gd name="connsiteY13" fmla="*/ 75999 h 109198"/>
                    <a:gd name="connsiteX14" fmla="*/ 69069 w 76376"/>
                    <a:gd name="connsiteY14" fmla="*/ 90900 h 109198"/>
                    <a:gd name="connsiteX15" fmla="*/ 61685 w 76376"/>
                    <a:gd name="connsiteY15" fmla="*/ 100594 h 109198"/>
                    <a:gd name="connsiteX16" fmla="*/ 53330 w 76376"/>
                    <a:gd name="connsiteY16" fmla="*/ 106112 h 109198"/>
                    <a:gd name="connsiteX17" fmla="*/ 45122 w 76376"/>
                    <a:gd name="connsiteY17" fmla="*/ 108575 h 109198"/>
                    <a:gd name="connsiteX18" fmla="*/ 38190 w 76376"/>
                    <a:gd name="connsiteY18" fmla="*/ 109198 h 109198"/>
                    <a:gd name="connsiteX19" fmla="*/ 31254 w 76376"/>
                    <a:gd name="connsiteY19" fmla="*/ 108575 h 109198"/>
                    <a:gd name="connsiteX20" fmla="*/ 23046 w 76376"/>
                    <a:gd name="connsiteY20" fmla="*/ 106112 h 109198"/>
                    <a:gd name="connsiteX21" fmla="*/ 14692 w 76376"/>
                    <a:gd name="connsiteY21" fmla="*/ 100594 h 109198"/>
                    <a:gd name="connsiteX22" fmla="*/ 7307 w 76376"/>
                    <a:gd name="connsiteY22" fmla="*/ 90900 h 109198"/>
                    <a:gd name="connsiteX23" fmla="*/ 2011 w 76376"/>
                    <a:gd name="connsiteY23" fmla="*/ 75999 h 109198"/>
                    <a:gd name="connsiteX24" fmla="*/ 0 w 76376"/>
                    <a:gd name="connsiteY24" fmla="*/ 54583 h 109198"/>
                    <a:gd name="connsiteX25" fmla="*/ 17899 w 76376"/>
                    <a:gd name="connsiteY25" fmla="*/ 54583 h 109198"/>
                    <a:gd name="connsiteX26" fmla="*/ 18570 w 76376"/>
                    <a:gd name="connsiteY26" fmla="*/ 65993 h 109198"/>
                    <a:gd name="connsiteX27" fmla="*/ 21328 w 76376"/>
                    <a:gd name="connsiteY27" fmla="*/ 78306 h 109198"/>
                    <a:gd name="connsiteX28" fmla="*/ 27445 w 76376"/>
                    <a:gd name="connsiteY28" fmla="*/ 88157 h 109198"/>
                    <a:gd name="connsiteX29" fmla="*/ 38187 w 76376"/>
                    <a:gd name="connsiteY29" fmla="*/ 92178 h 109198"/>
                    <a:gd name="connsiteX30" fmla="*/ 48926 w 76376"/>
                    <a:gd name="connsiteY30" fmla="*/ 88157 h 109198"/>
                    <a:gd name="connsiteX31" fmla="*/ 55042 w 76376"/>
                    <a:gd name="connsiteY31" fmla="*/ 78306 h 109198"/>
                    <a:gd name="connsiteX32" fmla="*/ 57800 w 76376"/>
                    <a:gd name="connsiteY32" fmla="*/ 65993 h 109198"/>
                    <a:gd name="connsiteX33" fmla="*/ 58474 w 76376"/>
                    <a:gd name="connsiteY33" fmla="*/ 54583 h 109198"/>
                    <a:gd name="connsiteX34" fmla="*/ 57800 w 76376"/>
                    <a:gd name="connsiteY34" fmla="*/ 43175 h 109198"/>
                    <a:gd name="connsiteX35" fmla="*/ 55042 w 76376"/>
                    <a:gd name="connsiteY35" fmla="*/ 30861 h 109198"/>
                    <a:gd name="connsiteX36" fmla="*/ 48926 w 76376"/>
                    <a:gd name="connsiteY36" fmla="*/ 21011 h 109198"/>
                    <a:gd name="connsiteX37" fmla="*/ 38187 w 76376"/>
                    <a:gd name="connsiteY37" fmla="*/ 16989 h 109198"/>
                    <a:gd name="connsiteX38" fmla="*/ 27445 w 76376"/>
                    <a:gd name="connsiteY38" fmla="*/ 21011 h 109198"/>
                    <a:gd name="connsiteX39" fmla="*/ 21328 w 76376"/>
                    <a:gd name="connsiteY39" fmla="*/ 30861 h 109198"/>
                    <a:gd name="connsiteX40" fmla="*/ 18570 w 76376"/>
                    <a:gd name="connsiteY40" fmla="*/ 43175 h 109198"/>
                    <a:gd name="connsiteX41" fmla="*/ 17899 w 76376"/>
                    <a:gd name="connsiteY41" fmla="*/ 54583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6" h="109198">
                      <a:moveTo>
                        <a:pt x="0" y="54583"/>
                      </a:moveTo>
                      <a:cubicBezTo>
                        <a:pt x="0" y="46229"/>
                        <a:pt x="670" y="39091"/>
                        <a:pt x="2011" y="33168"/>
                      </a:cubicBezTo>
                      <a:cubicBezTo>
                        <a:pt x="3354" y="27276"/>
                        <a:pt x="5122" y="22289"/>
                        <a:pt x="7307" y="18268"/>
                      </a:cubicBezTo>
                      <a:cubicBezTo>
                        <a:pt x="9492" y="14246"/>
                        <a:pt x="11955" y="11004"/>
                        <a:pt x="14692" y="8573"/>
                      </a:cubicBezTo>
                      <a:cubicBezTo>
                        <a:pt x="17426" y="6141"/>
                        <a:pt x="20212" y="4302"/>
                        <a:pt x="23046" y="3055"/>
                      </a:cubicBezTo>
                      <a:cubicBezTo>
                        <a:pt x="25880" y="1808"/>
                        <a:pt x="28613" y="998"/>
                        <a:pt x="31254" y="592"/>
                      </a:cubicBezTo>
                      <a:cubicBezTo>
                        <a:pt x="33888" y="187"/>
                        <a:pt x="36201" y="0"/>
                        <a:pt x="38190" y="0"/>
                      </a:cubicBezTo>
                      <a:cubicBezTo>
                        <a:pt x="40175" y="0"/>
                        <a:pt x="42488" y="187"/>
                        <a:pt x="45122" y="592"/>
                      </a:cubicBezTo>
                      <a:cubicBezTo>
                        <a:pt x="47757" y="998"/>
                        <a:pt x="50497" y="1808"/>
                        <a:pt x="53330" y="3055"/>
                      </a:cubicBezTo>
                      <a:cubicBezTo>
                        <a:pt x="56164" y="4271"/>
                        <a:pt x="58948" y="6141"/>
                        <a:pt x="61685" y="8573"/>
                      </a:cubicBezTo>
                      <a:cubicBezTo>
                        <a:pt x="64422" y="11004"/>
                        <a:pt x="66878" y="14246"/>
                        <a:pt x="69069" y="18268"/>
                      </a:cubicBezTo>
                      <a:cubicBezTo>
                        <a:pt x="71255" y="22289"/>
                        <a:pt x="73022" y="27276"/>
                        <a:pt x="74366" y="33168"/>
                      </a:cubicBezTo>
                      <a:cubicBezTo>
                        <a:pt x="75706" y="39091"/>
                        <a:pt x="76376" y="46229"/>
                        <a:pt x="76376" y="54583"/>
                      </a:cubicBezTo>
                      <a:cubicBezTo>
                        <a:pt x="76376" y="62938"/>
                        <a:pt x="75706" y="70077"/>
                        <a:pt x="74366" y="75999"/>
                      </a:cubicBezTo>
                      <a:cubicBezTo>
                        <a:pt x="73022" y="81922"/>
                        <a:pt x="71255" y="86879"/>
                        <a:pt x="69069" y="90900"/>
                      </a:cubicBezTo>
                      <a:cubicBezTo>
                        <a:pt x="66878" y="94952"/>
                        <a:pt x="64422" y="98163"/>
                        <a:pt x="61685" y="100594"/>
                      </a:cubicBezTo>
                      <a:cubicBezTo>
                        <a:pt x="58948" y="103057"/>
                        <a:pt x="56164" y="104865"/>
                        <a:pt x="53330" y="106112"/>
                      </a:cubicBezTo>
                      <a:cubicBezTo>
                        <a:pt x="50497" y="107359"/>
                        <a:pt x="47757" y="108201"/>
                        <a:pt x="45122" y="108575"/>
                      </a:cubicBezTo>
                      <a:cubicBezTo>
                        <a:pt x="42488" y="108980"/>
                        <a:pt x="40175" y="109198"/>
                        <a:pt x="38190" y="109198"/>
                      </a:cubicBezTo>
                      <a:cubicBezTo>
                        <a:pt x="36201" y="109198"/>
                        <a:pt x="33888" y="108980"/>
                        <a:pt x="31254" y="108575"/>
                      </a:cubicBezTo>
                      <a:cubicBezTo>
                        <a:pt x="28617" y="108201"/>
                        <a:pt x="25880" y="107359"/>
                        <a:pt x="23046" y="106112"/>
                      </a:cubicBezTo>
                      <a:cubicBezTo>
                        <a:pt x="20212" y="104865"/>
                        <a:pt x="17429" y="103057"/>
                        <a:pt x="14692" y="100594"/>
                      </a:cubicBezTo>
                      <a:cubicBezTo>
                        <a:pt x="11955" y="98163"/>
                        <a:pt x="9492" y="94952"/>
                        <a:pt x="7307" y="90900"/>
                      </a:cubicBezTo>
                      <a:cubicBezTo>
                        <a:pt x="5122" y="86879"/>
                        <a:pt x="3354" y="81922"/>
                        <a:pt x="2011" y="75999"/>
                      </a:cubicBezTo>
                      <a:cubicBezTo>
                        <a:pt x="673" y="70077"/>
                        <a:pt x="0" y="62938"/>
                        <a:pt x="0" y="54583"/>
                      </a:cubicBezTo>
                      <a:close/>
                      <a:moveTo>
                        <a:pt x="17899" y="54583"/>
                      </a:moveTo>
                      <a:cubicBezTo>
                        <a:pt x="17899" y="57857"/>
                        <a:pt x="18124" y="61660"/>
                        <a:pt x="18570" y="65993"/>
                      </a:cubicBezTo>
                      <a:cubicBezTo>
                        <a:pt x="19019" y="70326"/>
                        <a:pt x="19935" y="74410"/>
                        <a:pt x="21328" y="78306"/>
                      </a:cubicBezTo>
                      <a:cubicBezTo>
                        <a:pt x="22722" y="82172"/>
                        <a:pt x="24760" y="85476"/>
                        <a:pt x="27445" y="88157"/>
                      </a:cubicBezTo>
                      <a:cubicBezTo>
                        <a:pt x="30132" y="90837"/>
                        <a:pt x="33710" y="92178"/>
                        <a:pt x="38187" y="92178"/>
                      </a:cubicBezTo>
                      <a:cubicBezTo>
                        <a:pt x="42660" y="92178"/>
                        <a:pt x="46239" y="90837"/>
                        <a:pt x="48926" y="88157"/>
                      </a:cubicBezTo>
                      <a:cubicBezTo>
                        <a:pt x="51610" y="85476"/>
                        <a:pt x="53648" y="82172"/>
                        <a:pt x="55042" y="78306"/>
                      </a:cubicBezTo>
                      <a:cubicBezTo>
                        <a:pt x="56435" y="74440"/>
                        <a:pt x="57355" y="70326"/>
                        <a:pt x="57800" y="65993"/>
                      </a:cubicBezTo>
                      <a:cubicBezTo>
                        <a:pt x="58249" y="61660"/>
                        <a:pt x="58474" y="57857"/>
                        <a:pt x="58474" y="54583"/>
                      </a:cubicBezTo>
                      <a:cubicBezTo>
                        <a:pt x="58474" y="51311"/>
                        <a:pt x="58249" y="47508"/>
                        <a:pt x="57800" y="43175"/>
                      </a:cubicBezTo>
                      <a:cubicBezTo>
                        <a:pt x="57352" y="38841"/>
                        <a:pt x="56432" y="34726"/>
                        <a:pt x="55042" y="30861"/>
                      </a:cubicBezTo>
                      <a:cubicBezTo>
                        <a:pt x="53648" y="26996"/>
                        <a:pt x="51610" y="23692"/>
                        <a:pt x="48926" y="21011"/>
                      </a:cubicBezTo>
                      <a:cubicBezTo>
                        <a:pt x="46239" y="18330"/>
                        <a:pt x="42660" y="16989"/>
                        <a:pt x="38187" y="16989"/>
                      </a:cubicBezTo>
                      <a:cubicBezTo>
                        <a:pt x="33710" y="16989"/>
                        <a:pt x="30132" y="18330"/>
                        <a:pt x="27445" y="21011"/>
                      </a:cubicBezTo>
                      <a:cubicBezTo>
                        <a:pt x="24760" y="23692"/>
                        <a:pt x="22722" y="26996"/>
                        <a:pt x="21328" y="30861"/>
                      </a:cubicBezTo>
                      <a:cubicBezTo>
                        <a:pt x="19932" y="34726"/>
                        <a:pt x="19015" y="38841"/>
                        <a:pt x="18570" y="43175"/>
                      </a:cubicBezTo>
                      <a:cubicBezTo>
                        <a:pt x="18124" y="47508"/>
                        <a:pt x="17899" y="51311"/>
                        <a:pt x="17899" y="54583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0" name="Hình tự do: Hình 749">
                  <a:extLst>
                    <a:ext uri="{FF2B5EF4-FFF2-40B4-BE49-F238E27FC236}">
                      <a16:creationId xmlns:a16="http://schemas.microsoft.com/office/drawing/2014/main" id="{6CA99D92-3BC4-733E-8160-1B1D64B193C6}"/>
                    </a:ext>
                  </a:extLst>
                </p:cNvPr>
                <p:cNvSpPr/>
                <p:nvPr/>
              </p:nvSpPr>
              <p:spPr>
                <a:xfrm>
                  <a:off x="9250038" y="4389276"/>
                  <a:ext cx="69540" cy="105613"/>
                </a:xfrm>
                <a:custGeom>
                  <a:avLst/>
                  <a:gdLst>
                    <a:gd name="connsiteX0" fmla="*/ 0 w 69540"/>
                    <a:gd name="connsiteY0" fmla="*/ 86972 h 105613"/>
                    <a:gd name="connsiteX1" fmla="*/ 40338 w 69540"/>
                    <a:gd name="connsiteY1" fmla="*/ 47944 h 105613"/>
                    <a:gd name="connsiteX2" fmla="*/ 44003 w 69540"/>
                    <a:gd name="connsiteY2" fmla="*/ 44203 h 105613"/>
                    <a:gd name="connsiteX3" fmla="*/ 47454 w 69540"/>
                    <a:gd name="connsiteY3" fmla="*/ 40026 h 105613"/>
                    <a:gd name="connsiteX4" fmla="*/ 50020 w 69540"/>
                    <a:gd name="connsiteY4" fmla="*/ 35412 h 105613"/>
                    <a:gd name="connsiteX5" fmla="*/ 51045 w 69540"/>
                    <a:gd name="connsiteY5" fmla="*/ 30362 h 105613"/>
                    <a:gd name="connsiteX6" fmla="*/ 49805 w 69540"/>
                    <a:gd name="connsiteY6" fmla="*/ 24626 h 105613"/>
                    <a:gd name="connsiteX7" fmla="*/ 46497 w 69540"/>
                    <a:gd name="connsiteY7" fmla="*/ 20387 h 105613"/>
                    <a:gd name="connsiteX8" fmla="*/ 41734 w 69540"/>
                    <a:gd name="connsiteY8" fmla="*/ 17675 h 105613"/>
                    <a:gd name="connsiteX9" fmla="*/ 35945 w 69540"/>
                    <a:gd name="connsiteY9" fmla="*/ 16709 h 105613"/>
                    <a:gd name="connsiteX10" fmla="*/ 25081 w 69540"/>
                    <a:gd name="connsiteY10" fmla="*/ 20543 h 105613"/>
                    <a:gd name="connsiteX11" fmla="*/ 19947 w 69540"/>
                    <a:gd name="connsiteY11" fmla="*/ 30799 h 105613"/>
                    <a:gd name="connsiteX12" fmla="*/ 1468 w 69540"/>
                    <a:gd name="connsiteY12" fmla="*/ 29333 h 105613"/>
                    <a:gd name="connsiteX13" fmla="*/ 4919 w 69540"/>
                    <a:gd name="connsiteY13" fmla="*/ 16646 h 105613"/>
                    <a:gd name="connsiteX14" fmla="*/ 12319 w 69540"/>
                    <a:gd name="connsiteY14" fmla="*/ 7481 h 105613"/>
                    <a:gd name="connsiteX15" fmla="*/ 22884 w 69540"/>
                    <a:gd name="connsiteY15" fmla="*/ 1901 h 105613"/>
                    <a:gd name="connsiteX16" fmla="*/ 35945 w 69540"/>
                    <a:gd name="connsiteY16" fmla="*/ 0 h 105613"/>
                    <a:gd name="connsiteX17" fmla="*/ 49066 w 69540"/>
                    <a:gd name="connsiteY17" fmla="*/ 1839 h 105613"/>
                    <a:gd name="connsiteX18" fmla="*/ 59702 w 69540"/>
                    <a:gd name="connsiteY18" fmla="*/ 7263 h 105613"/>
                    <a:gd name="connsiteX19" fmla="*/ 66887 w 69540"/>
                    <a:gd name="connsiteY19" fmla="*/ 16428 h 105613"/>
                    <a:gd name="connsiteX20" fmla="*/ 69537 w 69540"/>
                    <a:gd name="connsiteY20" fmla="*/ 29489 h 105613"/>
                    <a:gd name="connsiteX21" fmla="*/ 65061 w 69540"/>
                    <a:gd name="connsiteY21" fmla="*/ 46416 h 105613"/>
                    <a:gd name="connsiteX22" fmla="*/ 53542 w 69540"/>
                    <a:gd name="connsiteY22" fmla="*/ 59976 h 105613"/>
                    <a:gd name="connsiteX23" fmla="*/ 21419 w 69540"/>
                    <a:gd name="connsiteY23" fmla="*/ 89777 h 105613"/>
                    <a:gd name="connsiteX24" fmla="*/ 69540 w 69540"/>
                    <a:gd name="connsiteY24" fmla="*/ 89777 h 105613"/>
                    <a:gd name="connsiteX25" fmla="*/ 69540 w 69540"/>
                    <a:gd name="connsiteY25" fmla="*/ 105613 h 105613"/>
                    <a:gd name="connsiteX26" fmla="*/ 3 w 69540"/>
                    <a:gd name="connsiteY26" fmla="*/ 105613 h 105613"/>
                    <a:gd name="connsiteX27" fmla="*/ 3 w 69540"/>
                    <a:gd name="connsiteY27" fmla="*/ 86972 h 10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9540" h="105613">
                      <a:moveTo>
                        <a:pt x="0" y="86972"/>
                      </a:moveTo>
                      <a:lnTo>
                        <a:pt x="40338" y="47944"/>
                      </a:lnTo>
                      <a:cubicBezTo>
                        <a:pt x="41506" y="46790"/>
                        <a:pt x="42738" y="45543"/>
                        <a:pt x="44003" y="44203"/>
                      </a:cubicBezTo>
                      <a:cubicBezTo>
                        <a:pt x="45282" y="42894"/>
                        <a:pt x="46426" y="41491"/>
                        <a:pt x="47454" y="40026"/>
                      </a:cubicBezTo>
                      <a:cubicBezTo>
                        <a:pt x="48480" y="38561"/>
                        <a:pt x="49340" y="37033"/>
                        <a:pt x="50020" y="35412"/>
                      </a:cubicBezTo>
                      <a:cubicBezTo>
                        <a:pt x="50699" y="33791"/>
                        <a:pt x="51045" y="32108"/>
                        <a:pt x="51045" y="30362"/>
                      </a:cubicBezTo>
                      <a:cubicBezTo>
                        <a:pt x="51045" y="28211"/>
                        <a:pt x="50628" y="26278"/>
                        <a:pt x="49805" y="24626"/>
                      </a:cubicBezTo>
                      <a:cubicBezTo>
                        <a:pt x="48969" y="22974"/>
                        <a:pt x="47872" y="21540"/>
                        <a:pt x="46497" y="20387"/>
                      </a:cubicBezTo>
                      <a:cubicBezTo>
                        <a:pt x="45125" y="19202"/>
                        <a:pt x="43536" y="18298"/>
                        <a:pt x="41734" y="17675"/>
                      </a:cubicBezTo>
                      <a:cubicBezTo>
                        <a:pt x="39920" y="17020"/>
                        <a:pt x="37996" y="16709"/>
                        <a:pt x="35945" y="16709"/>
                      </a:cubicBezTo>
                      <a:cubicBezTo>
                        <a:pt x="31541" y="16709"/>
                        <a:pt x="27925" y="17986"/>
                        <a:pt x="25081" y="20543"/>
                      </a:cubicBezTo>
                      <a:cubicBezTo>
                        <a:pt x="22251" y="23068"/>
                        <a:pt x="20533" y="26497"/>
                        <a:pt x="19947" y="30799"/>
                      </a:cubicBezTo>
                      <a:lnTo>
                        <a:pt x="1468" y="29333"/>
                      </a:lnTo>
                      <a:cubicBezTo>
                        <a:pt x="1861" y="24533"/>
                        <a:pt x="3008" y="20324"/>
                        <a:pt x="4919" y="16646"/>
                      </a:cubicBezTo>
                      <a:cubicBezTo>
                        <a:pt x="6817" y="12968"/>
                        <a:pt x="9289" y="9913"/>
                        <a:pt x="12319" y="7481"/>
                      </a:cubicBezTo>
                      <a:cubicBezTo>
                        <a:pt x="15353" y="5050"/>
                        <a:pt x="18872" y="3179"/>
                        <a:pt x="22884" y="1901"/>
                      </a:cubicBezTo>
                      <a:cubicBezTo>
                        <a:pt x="26896" y="623"/>
                        <a:pt x="31241" y="0"/>
                        <a:pt x="35945" y="0"/>
                      </a:cubicBezTo>
                      <a:cubicBezTo>
                        <a:pt x="40637" y="0"/>
                        <a:pt x="45007" y="592"/>
                        <a:pt x="49066" y="1839"/>
                      </a:cubicBezTo>
                      <a:cubicBezTo>
                        <a:pt x="53125" y="3055"/>
                        <a:pt x="56669" y="4863"/>
                        <a:pt x="59702" y="7263"/>
                      </a:cubicBezTo>
                      <a:cubicBezTo>
                        <a:pt x="62735" y="9663"/>
                        <a:pt x="65132" y="12718"/>
                        <a:pt x="66887" y="16428"/>
                      </a:cubicBezTo>
                      <a:cubicBezTo>
                        <a:pt x="68655" y="20137"/>
                        <a:pt x="69537" y="24502"/>
                        <a:pt x="69537" y="29489"/>
                      </a:cubicBezTo>
                      <a:cubicBezTo>
                        <a:pt x="69537" y="36035"/>
                        <a:pt x="68044" y="41678"/>
                        <a:pt x="65061" y="46416"/>
                      </a:cubicBezTo>
                      <a:cubicBezTo>
                        <a:pt x="62077" y="51154"/>
                        <a:pt x="58234" y="55706"/>
                        <a:pt x="53542" y="59976"/>
                      </a:cubicBezTo>
                      <a:lnTo>
                        <a:pt x="21419" y="89777"/>
                      </a:lnTo>
                      <a:lnTo>
                        <a:pt x="69540" y="89777"/>
                      </a:lnTo>
                      <a:lnTo>
                        <a:pt x="69540" y="105613"/>
                      </a:lnTo>
                      <a:lnTo>
                        <a:pt x="3" y="105613"/>
                      </a:lnTo>
                      <a:lnTo>
                        <a:pt x="3" y="8697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51" name="Hình tự do: Hình 750">
                <a:extLst>
                  <a:ext uri="{FF2B5EF4-FFF2-40B4-BE49-F238E27FC236}">
                    <a16:creationId xmlns:a16="http://schemas.microsoft.com/office/drawing/2014/main" id="{DC0B1116-5C0F-951F-634E-3026B0220875}"/>
                  </a:ext>
                </a:extLst>
              </p:cNvPr>
              <p:cNvSpPr/>
              <p:nvPr/>
            </p:nvSpPr>
            <p:spPr>
              <a:xfrm>
                <a:off x="10026800" y="4361834"/>
                <a:ext cx="161244" cy="161244"/>
              </a:xfrm>
              <a:custGeom>
                <a:avLst/>
                <a:gdLst>
                  <a:gd name="connsiteX0" fmla="*/ 161244 w 161244"/>
                  <a:gd name="connsiteY0" fmla="*/ 80622 h 161244"/>
                  <a:gd name="connsiteX1" fmla="*/ 80622 w 161244"/>
                  <a:gd name="connsiteY1" fmla="*/ 161244 h 161244"/>
                  <a:gd name="connsiteX2" fmla="*/ 0 w 161244"/>
                  <a:gd name="connsiteY2" fmla="*/ 80622 h 161244"/>
                  <a:gd name="connsiteX3" fmla="*/ 80622 w 161244"/>
                  <a:gd name="connsiteY3" fmla="*/ 0 h 161244"/>
                  <a:gd name="connsiteX4" fmla="*/ 161244 w 161244"/>
                  <a:gd name="connsiteY4" fmla="*/ 80622 h 161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44" h="161244">
                    <a:moveTo>
                      <a:pt x="161244" y="80622"/>
                    </a:moveTo>
                    <a:cubicBezTo>
                      <a:pt x="161244" y="125148"/>
                      <a:pt x="125149" y="161244"/>
                      <a:pt x="80622" y="161244"/>
                    </a:cubicBezTo>
                    <a:cubicBezTo>
                      <a:pt x="36096" y="161244"/>
                      <a:pt x="0" y="125149"/>
                      <a:pt x="0" y="80622"/>
                    </a:cubicBezTo>
                    <a:cubicBezTo>
                      <a:pt x="0" y="36096"/>
                      <a:pt x="36095" y="0"/>
                      <a:pt x="80622" y="0"/>
                    </a:cubicBezTo>
                    <a:cubicBezTo>
                      <a:pt x="125148" y="0"/>
                      <a:pt x="161244" y="36095"/>
                      <a:pt x="161244" y="80622"/>
                    </a:cubicBezTo>
                    <a:close/>
                  </a:path>
                </a:pathLst>
              </a:custGeom>
              <a:solidFill>
                <a:srgbClr val="EF7B7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2" name="Hình tự do: Hình 751">
                <a:extLst>
                  <a:ext uri="{FF2B5EF4-FFF2-40B4-BE49-F238E27FC236}">
                    <a16:creationId xmlns:a16="http://schemas.microsoft.com/office/drawing/2014/main" id="{2360BCBF-D8F1-C71D-1CFA-F1F7C0760F74}"/>
                  </a:ext>
                </a:extLst>
              </p:cNvPr>
              <p:cNvSpPr/>
              <p:nvPr/>
            </p:nvSpPr>
            <p:spPr>
              <a:xfrm>
                <a:off x="10064279" y="4399313"/>
                <a:ext cx="86285" cy="86285"/>
              </a:xfrm>
              <a:custGeom>
                <a:avLst/>
                <a:gdLst>
                  <a:gd name="connsiteX0" fmla="*/ 35007 w 86285"/>
                  <a:gd name="connsiteY0" fmla="*/ 35007 h 86285"/>
                  <a:gd name="connsiteX1" fmla="*/ 35007 w 86285"/>
                  <a:gd name="connsiteY1" fmla="*/ 0 h 86285"/>
                  <a:gd name="connsiteX2" fmla="*/ 51248 w 86285"/>
                  <a:gd name="connsiteY2" fmla="*/ 0 h 86285"/>
                  <a:gd name="connsiteX3" fmla="*/ 51248 w 86285"/>
                  <a:gd name="connsiteY3" fmla="*/ 35007 h 86285"/>
                  <a:gd name="connsiteX4" fmla="*/ 86286 w 86285"/>
                  <a:gd name="connsiteY4" fmla="*/ 35007 h 86285"/>
                  <a:gd name="connsiteX5" fmla="*/ 86286 w 86285"/>
                  <a:gd name="connsiteY5" fmla="*/ 51248 h 86285"/>
                  <a:gd name="connsiteX6" fmla="*/ 51248 w 86285"/>
                  <a:gd name="connsiteY6" fmla="*/ 51248 h 86285"/>
                  <a:gd name="connsiteX7" fmla="*/ 51248 w 86285"/>
                  <a:gd name="connsiteY7" fmla="*/ 86286 h 86285"/>
                  <a:gd name="connsiteX8" fmla="*/ 35007 w 86285"/>
                  <a:gd name="connsiteY8" fmla="*/ 86286 h 86285"/>
                  <a:gd name="connsiteX9" fmla="*/ 35007 w 86285"/>
                  <a:gd name="connsiteY9" fmla="*/ 51248 h 86285"/>
                  <a:gd name="connsiteX10" fmla="*/ 0 w 86285"/>
                  <a:gd name="connsiteY10" fmla="*/ 51248 h 86285"/>
                  <a:gd name="connsiteX11" fmla="*/ 0 w 86285"/>
                  <a:gd name="connsiteY11" fmla="*/ 35007 h 86285"/>
                  <a:gd name="connsiteX12" fmla="*/ 35007 w 86285"/>
                  <a:gd name="connsiteY12" fmla="*/ 35007 h 8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285" h="86285">
                    <a:moveTo>
                      <a:pt x="35007" y="35007"/>
                    </a:moveTo>
                    <a:lnTo>
                      <a:pt x="35007" y="0"/>
                    </a:lnTo>
                    <a:lnTo>
                      <a:pt x="51248" y="0"/>
                    </a:lnTo>
                    <a:lnTo>
                      <a:pt x="51248" y="35007"/>
                    </a:lnTo>
                    <a:lnTo>
                      <a:pt x="86286" y="35007"/>
                    </a:lnTo>
                    <a:lnTo>
                      <a:pt x="86286" y="51248"/>
                    </a:lnTo>
                    <a:lnTo>
                      <a:pt x="51248" y="51248"/>
                    </a:lnTo>
                    <a:lnTo>
                      <a:pt x="51248" y="86286"/>
                    </a:lnTo>
                    <a:lnTo>
                      <a:pt x="35007" y="86286"/>
                    </a:lnTo>
                    <a:lnTo>
                      <a:pt x="35007" y="51248"/>
                    </a:lnTo>
                    <a:lnTo>
                      <a:pt x="0" y="51248"/>
                    </a:lnTo>
                    <a:lnTo>
                      <a:pt x="0" y="35007"/>
                    </a:lnTo>
                    <a:lnTo>
                      <a:pt x="35007" y="35007"/>
                    </a:lnTo>
                    <a:close/>
                  </a:path>
                </a:pathLst>
              </a:custGeom>
              <a:solidFill>
                <a:srgbClr val="FFF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53" name="Hình tự do: Hình 752">
              <a:extLst>
                <a:ext uri="{FF2B5EF4-FFF2-40B4-BE49-F238E27FC236}">
                  <a16:creationId xmlns:a16="http://schemas.microsoft.com/office/drawing/2014/main" id="{AC88EECE-1C06-4265-96F5-2C686FEDEE57}"/>
                </a:ext>
              </a:extLst>
            </p:cNvPr>
            <p:cNvSpPr/>
            <p:nvPr/>
          </p:nvSpPr>
          <p:spPr>
            <a:xfrm>
              <a:off x="9156966" y="4559323"/>
              <a:ext cx="1031068" cy="193052"/>
            </a:xfrm>
            <a:custGeom>
              <a:avLst/>
              <a:gdLst>
                <a:gd name="connsiteX0" fmla="*/ 934558 w 1031068"/>
                <a:gd name="connsiteY0" fmla="*/ 193053 h 193052"/>
                <a:gd name="connsiteX1" fmla="*/ 96511 w 1031068"/>
                <a:gd name="connsiteY1" fmla="*/ 193053 h 193052"/>
                <a:gd name="connsiteX2" fmla="*/ 0 w 1031068"/>
                <a:gd name="connsiteY2" fmla="*/ 96511 h 193052"/>
                <a:gd name="connsiteX3" fmla="*/ 0 w 1031068"/>
                <a:gd name="connsiteY3" fmla="*/ 96511 h 193052"/>
                <a:gd name="connsiteX4" fmla="*/ 96511 w 1031068"/>
                <a:gd name="connsiteY4" fmla="*/ 0 h 193052"/>
                <a:gd name="connsiteX5" fmla="*/ 934558 w 1031068"/>
                <a:gd name="connsiteY5" fmla="*/ 0 h 193052"/>
                <a:gd name="connsiteX6" fmla="*/ 1031069 w 1031068"/>
                <a:gd name="connsiteY6" fmla="*/ 96511 h 193052"/>
                <a:gd name="connsiteX7" fmla="*/ 1031069 w 1031068"/>
                <a:gd name="connsiteY7" fmla="*/ 96511 h 193052"/>
                <a:gd name="connsiteX8" fmla="*/ 934558 w 1031068"/>
                <a:gd name="connsiteY8" fmla="*/ 193053 h 1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1068" h="193052">
                  <a:moveTo>
                    <a:pt x="934558" y="193053"/>
                  </a:moveTo>
                  <a:lnTo>
                    <a:pt x="96511" y="193053"/>
                  </a:lnTo>
                  <a:cubicBezTo>
                    <a:pt x="43208" y="193053"/>
                    <a:pt x="0" y="149816"/>
                    <a:pt x="0" y="96511"/>
                  </a:cubicBezTo>
                  <a:lnTo>
                    <a:pt x="0" y="96511"/>
                  </a:lnTo>
                  <a:cubicBezTo>
                    <a:pt x="0" y="43237"/>
                    <a:pt x="43208" y="0"/>
                    <a:pt x="96511" y="0"/>
                  </a:cubicBezTo>
                  <a:lnTo>
                    <a:pt x="934558" y="0"/>
                  </a:lnTo>
                  <a:cubicBezTo>
                    <a:pt x="987864" y="0"/>
                    <a:pt x="1031069" y="43237"/>
                    <a:pt x="1031069" y="96511"/>
                  </a:cubicBezTo>
                  <a:lnTo>
                    <a:pt x="1031069" y="96511"/>
                  </a:lnTo>
                  <a:cubicBezTo>
                    <a:pt x="1031069" y="149816"/>
                    <a:pt x="987864" y="193053"/>
                    <a:pt x="934558" y="193053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Hình tự do: Hình 753">
              <a:extLst>
                <a:ext uri="{FF2B5EF4-FFF2-40B4-BE49-F238E27FC236}">
                  <a16:creationId xmlns:a16="http://schemas.microsoft.com/office/drawing/2014/main" id="{14E78A39-6320-577E-5395-FDCEA28D4E29}"/>
                </a:ext>
              </a:extLst>
            </p:cNvPr>
            <p:cNvSpPr/>
            <p:nvPr/>
          </p:nvSpPr>
          <p:spPr>
            <a:xfrm>
              <a:off x="9156963" y="3190341"/>
              <a:ext cx="1031078" cy="819724"/>
            </a:xfrm>
            <a:custGeom>
              <a:avLst/>
              <a:gdLst>
                <a:gd name="connsiteX0" fmla="*/ 0 w 1031078"/>
                <a:gd name="connsiteY0" fmla="*/ 0 h 819724"/>
                <a:gd name="connsiteX1" fmla="*/ 1031078 w 1031078"/>
                <a:gd name="connsiteY1" fmla="*/ 0 h 819724"/>
                <a:gd name="connsiteX2" fmla="*/ 1031078 w 1031078"/>
                <a:gd name="connsiteY2" fmla="*/ 819724 h 819724"/>
                <a:gd name="connsiteX3" fmla="*/ 0 w 1031078"/>
                <a:gd name="connsiteY3" fmla="*/ 819724 h 81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078" h="819724">
                  <a:moveTo>
                    <a:pt x="0" y="0"/>
                  </a:moveTo>
                  <a:lnTo>
                    <a:pt x="1031078" y="0"/>
                  </a:lnTo>
                  <a:lnTo>
                    <a:pt x="1031078" y="819724"/>
                  </a:lnTo>
                  <a:lnTo>
                    <a:pt x="0" y="819724"/>
                  </a:ln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55" name="Đồ họa 3">
              <a:extLst>
                <a:ext uri="{FF2B5EF4-FFF2-40B4-BE49-F238E27FC236}">
                  <a16:creationId xmlns:a16="http://schemas.microsoft.com/office/drawing/2014/main" id="{6943DCCD-9625-417C-E1BF-734780C71A5B}"/>
                </a:ext>
              </a:extLst>
            </p:cNvPr>
            <p:cNvGrpSpPr/>
            <p:nvPr/>
          </p:nvGrpSpPr>
          <p:grpSpPr>
            <a:xfrm>
              <a:off x="10619715" y="4078390"/>
              <a:ext cx="1031078" cy="444688"/>
              <a:chOff x="10619715" y="4078390"/>
              <a:chExt cx="1031078" cy="444688"/>
            </a:xfrm>
          </p:grpSpPr>
          <p:grpSp>
            <p:nvGrpSpPr>
              <p:cNvPr id="756" name="Đồ họa 3">
                <a:extLst>
                  <a:ext uri="{FF2B5EF4-FFF2-40B4-BE49-F238E27FC236}">
                    <a16:creationId xmlns:a16="http://schemas.microsoft.com/office/drawing/2014/main" id="{1B84A793-AAC2-6FF3-511C-0FB6DF4E6755}"/>
                  </a:ext>
                </a:extLst>
              </p:cNvPr>
              <p:cNvGrpSpPr/>
              <p:nvPr/>
            </p:nvGrpSpPr>
            <p:grpSpPr>
              <a:xfrm>
                <a:off x="10626043" y="4078390"/>
                <a:ext cx="1018453" cy="127275"/>
                <a:chOff x="10626043" y="4078390"/>
                <a:chExt cx="1018453" cy="127275"/>
              </a:xfrm>
              <a:solidFill>
                <a:srgbClr val="BBDEFB"/>
              </a:solidFill>
            </p:grpSpPr>
            <p:sp>
              <p:nvSpPr>
                <p:cNvPr id="757" name="Hình tự do: Hình 756">
                  <a:extLst>
                    <a:ext uri="{FF2B5EF4-FFF2-40B4-BE49-F238E27FC236}">
                      <a16:creationId xmlns:a16="http://schemas.microsoft.com/office/drawing/2014/main" id="{6876FF21-425D-B5E7-1361-1C91D9B45359}"/>
                    </a:ext>
                  </a:extLst>
                </p:cNvPr>
                <p:cNvSpPr/>
                <p:nvPr/>
              </p:nvSpPr>
              <p:spPr>
                <a:xfrm>
                  <a:off x="10888018" y="4078390"/>
                  <a:ext cx="494486" cy="35440"/>
                </a:xfrm>
                <a:custGeom>
                  <a:avLst/>
                  <a:gdLst>
                    <a:gd name="connsiteX0" fmla="*/ 0 w 494486"/>
                    <a:gd name="connsiteY0" fmla="*/ 0 h 35440"/>
                    <a:gd name="connsiteX1" fmla="*/ 494487 w 494486"/>
                    <a:gd name="connsiteY1" fmla="*/ 0 h 35440"/>
                    <a:gd name="connsiteX2" fmla="*/ 494487 w 494486"/>
                    <a:gd name="connsiteY2" fmla="*/ 35440 h 35440"/>
                    <a:gd name="connsiteX3" fmla="*/ 0 w 494486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486" h="35440">
                      <a:moveTo>
                        <a:pt x="0" y="0"/>
                      </a:moveTo>
                      <a:lnTo>
                        <a:pt x="494487" y="0"/>
                      </a:lnTo>
                      <a:lnTo>
                        <a:pt x="494487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8" name="Hình tự do: Hình 757">
                  <a:extLst>
                    <a:ext uri="{FF2B5EF4-FFF2-40B4-BE49-F238E27FC236}">
                      <a16:creationId xmlns:a16="http://schemas.microsoft.com/office/drawing/2014/main" id="{339A3E9A-D511-C03A-D6A7-4809BB84B07A}"/>
                    </a:ext>
                  </a:extLst>
                </p:cNvPr>
                <p:cNvSpPr/>
                <p:nvPr/>
              </p:nvSpPr>
              <p:spPr>
                <a:xfrm>
                  <a:off x="10626043" y="4170225"/>
                  <a:ext cx="1018453" cy="35440"/>
                </a:xfrm>
                <a:custGeom>
                  <a:avLst/>
                  <a:gdLst>
                    <a:gd name="connsiteX0" fmla="*/ 0 w 1018453"/>
                    <a:gd name="connsiteY0" fmla="*/ 0 h 35440"/>
                    <a:gd name="connsiteX1" fmla="*/ 1018454 w 1018453"/>
                    <a:gd name="connsiteY1" fmla="*/ 0 h 35440"/>
                    <a:gd name="connsiteX2" fmla="*/ 1018454 w 1018453"/>
                    <a:gd name="connsiteY2" fmla="*/ 35440 h 35440"/>
                    <a:gd name="connsiteX3" fmla="*/ 0 w 1018453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453" h="35440">
                      <a:moveTo>
                        <a:pt x="0" y="0"/>
                      </a:moveTo>
                      <a:lnTo>
                        <a:pt x="1018454" y="0"/>
                      </a:lnTo>
                      <a:lnTo>
                        <a:pt x="1018454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59" name="Hình tự do: Hình 758">
                <a:extLst>
                  <a:ext uri="{FF2B5EF4-FFF2-40B4-BE49-F238E27FC236}">
                    <a16:creationId xmlns:a16="http://schemas.microsoft.com/office/drawing/2014/main" id="{589E6F7B-55AF-D613-BD79-4FB7924338FC}"/>
                  </a:ext>
                </a:extLst>
              </p:cNvPr>
              <p:cNvSpPr/>
              <p:nvPr/>
            </p:nvSpPr>
            <p:spPr>
              <a:xfrm>
                <a:off x="11124588" y="4282665"/>
                <a:ext cx="519892" cy="30745"/>
              </a:xfrm>
              <a:custGeom>
                <a:avLst/>
                <a:gdLst>
                  <a:gd name="connsiteX0" fmla="*/ 0 w 519892"/>
                  <a:gd name="connsiteY0" fmla="*/ 0 h 30745"/>
                  <a:gd name="connsiteX1" fmla="*/ 519893 w 519892"/>
                  <a:gd name="connsiteY1" fmla="*/ 0 h 30745"/>
                  <a:gd name="connsiteX2" fmla="*/ 519893 w 519892"/>
                  <a:gd name="connsiteY2" fmla="*/ 30746 h 30745"/>
                  <a:gd name="connsiteX3" fmla="*/ 0 w 519892"/>
                  <a:gd name="connsiteY3" fmla="*/ 30746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892" h="30745">
                    <a:moveTo>
                      <a:pt x="0" y="0"/>
                    </a:moveTo>
                    <a:lnTo>
                      <a:pt x="519893" y="0"/>
                    </a:lnTo>
                    <a:lnTo>
                      <a:pt x="519893" y="30746"/>
                    </a:lnTo>
                    <a:lnTo>
                      <a:pt x="0" y="30746"/>
                    </a:lnTo>
                    <a:close/>
                  </a:path>
                </a:pathLst>
              </a:custGeom>
              <a:solidFill>
                <a:srgbClr val="BBDEF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0" name="Hình tự do: Hình 759">
                <a:extLst>
                  <a:ext uri="{FF2B5EF4-FFF2-40B4-BE49-F238E27FC236}">
                    <a16:creationId xmlns:a16="http://schemas.microsoft.com/office/drawing/2014/main" id="{CDD3113E-1755-258E-DC95-371A2A4FC0B7}"/>
                  </a:ext>
                </a:extLst>
              </p:cNvPr>
              <p:cNvSpPr/>
              <p:nvPr/>
            </p:nvSpPr>
            <p:spPr>
              <a:xfrm>
                <a:off x="10626035" y="4261483"/>
                <a:ext cx="76482" cy="73117"/>
              </a:xfrm>
              <a:custGeom>
                <a:avLst/>
                <a:gdLst>
                  <a:gd name="connsiteX0" fmla="*/ 41904 w 76482"/>
                  <a:gd name="connsiteY0" fmla="*/ 2665 h 73117"/>
                  <a:gd name="connsiteX1" fmla="*/ 48294 w 76482"/>
                  <a:gd name="connsiteY1" fmla="*/ 22335 h 73117"/>
                  <a:gd name="connsiteX2" fmla="*/ 51942 w 76482"/>
                  <a:gd name="connsiteY2" fmla="*/ 24985 h 73117"/>
                  <a:gd name="connsiteX3" fmla="*/ 72640 w 76482"/>
                  <a:gd name="connsiteY3" fmla="*/ 24985 h 73117"/>
                  <a:gd name="connsiteX4" fmla="*/ 74885 w 76482"/>
                  <a:gd name="connsiteY4" fmla="*/ 31937 h 73117"/>
                  <a:gd name="connsiteX5" fmla="*/ 58145 w 76482"/>
                  <a:gd name="connsiteY5" fmla="*/ 44094 h 73117"/>
                  <a:gd name="connsiteX6" fmla="*/ 56742 w 76482"/>
                  <a:gd name="connsiteY6" fmla="*/ 48395 h 73117"/>
                  <a:gd name="connsiteX7" fmla="*/ 63133 w 76482"/>
                  <a:gd name="connsiteY7" fmla="*/ 68066 h 73117"/>
                  <a:gd name="connsiteX8" fmla="*/ 57241 w 76482"/>
                  <a:gd name="connsiteY8" fmla="*/ 72367 h 73117"/>
                  <a:gd name="connsiteX9" fmla="*/ 40501 w 76482"/>
                  <a:gd name="connsiteY9" fmla="*/ 60210 h 73117"/>
                  <a:gd name="connsiteX10" fmla="*/ 35981 w 76482"/>
                  <a:gd name="connsiteY10" fmla="*/ 60210 h 73117"/>
                  <a:gd name="connsiteX11" fmla="*/ 19242 w 76482"/>
                  <a:gd name="connsiteY11" fmla="*/ 72367 h 73117"/>
                  <a:gd name="connsiteX12" fmla="*/ 13319 w 76482"/>
                  <a:gd name="connsiteY12" fmla="*/ 68066 h 73117"/>
                  <a:gd name="connsiteX13" fmla="*/ 19740 w 76482"/>
                  <a:gd name="connsiteY13" fmla="*/ 48395 h 73117"/>
                  <a:gd name="connsiteX14" fmla="*/ 18337 w 76482"/>
                  <a:gd name="connsiteY14" fmla="*/ 44094 h 73117"/>
                  <a:gd name="connsiteX15" fmla="*/ 1598 w 76482"/>
                  <a:gd name="connsiteY15" fmla="*/ 31937 h 73117"/>
                  <a:gd name="connsiteX16" fmla="*/ 3842 w 76482"/>
                  <a:gd name="connsiteY16" fmla="*/ 24985 h 73117"/>
                  <a:gd name="connsiteX17" fmla="*/ 24541 w 76482"/>
                  <a:gd name="connsiteY17" fmla="*/ 24985 h 73117"/>
                  <a:gd name="connsiteX18" fmla="*/ 28188 w 76482"/>
                  <a:gd name="connsiteY18" fmla="*/ 22335 h 73117"/>
                  <a:gd name="connsiteX19" fmla="*/ 34578 w 76482"/>
                  <a:gd name="connsiteY19" fmla="*/ 2665 h 73117"/>
                  <a:gd name="connsiteX20" fmla="*/ 41904 w 76482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2" h="73117">
                    <a:moveTo>
                      <a:pt x="41904" y="2665"/>
                    </a:moveTo>
                    <a:lnTo>
                      <a:pt x="48294" y="22335"/>
                    </a:lnTo>
                    <a:cubicBezTo>
                      <a:pt x="48793" y="23925"/>
                      <a:pt x="50290" y="24985"/>
                      <a:pt x="51942" y="24985"/>
                    </a:cubicBezTo>
                    <a:lnTo>
                      <a:pt x="72640" y="24985"/>
                    </a:lnTo>
                    <a:cubicBezTo>
                      <a:pt x="76350" y="24985"/>
                      <a:pt x="77909" y="29754"/>
                      <a:pt x="74885" y="31937"/>
                    </a:cubicBezTo>
                    <a:lnTo>
                      <a:pt x="58145" y="44094"/>
                    </a:lnTo>
                    <a:cubicBezTo>
                      <a:pt x="56805" y="45091"/>
                      <a:pt x="56244" y="46806"/>
                      <a:pt x="56742" y="48395"/>
                    </a:cubicBezTo>
                    <a:lnTo>
                      <a:pt x="63133" y="68066"/>
                    </a:lnTo>
                    <a:cubicBezTo>
                      <a:pt x="64286" y="71619"/>
                      <a:pt x="60265" y="74549"/>
                      <a:pt x="57241" y="72367"/>
                    </a:cubicBezTo>
                    <a:lnTo>
                      <a:pt x="40501" y="60210"/>
                    </a:lnTo>
                    <a:cubicBezTo>
                      <a:pt x="39161" y="59244"/>
                      <a:pt x="37322" y="59244"/>
                      <a:pt x="35981" y="60210"/>
                    </a:cubicBezTo>
                    <a:lnTo>
                      <a:pt x="19242" y="72367"/>
                    </a:lnTo>
                    <a:cubicBezTo>
                      <a:pt x="16218" y="74549"/>
                      <a:pt x="12197" y="71619"/>
                      <a:pt x="13319" y="68066"/>
                    </a:cubicBezTo>
                    <a:lnTo>
                      <a:pt x="19740" y="48395"/>
                    </a:lnTo>
                    <a:cubicBezTo>
                      <a:pt x="20239" y="46806"/>
                      <a:pt x="19678" y="45091"/>
                      <a:pt x="18337" y="44094"/>
                    </a:cubicBezTo>
                    <a:lnTo>
                      <a:pt x="1598" y="31937"/>
                    </a:lnTo>
                    <a:cubicBezTo>
                      <a:pt x="-1426" y="29754"/>
                      <a:pt x="133" y="24985"/>
                      <a:pt x="3842" y="24985"/>
                    </a:cubicBezTo>
                    <a:lnTo>
                      <a:pt x="24541" y="24985"/>
                    </a:lnTo>
                    <a:cubicBezTo>
                      <a:pt x="26193" y="24985"/>
                      <a:pt x="27689" y="23925"/>
                      <a:pt x="28188" y="22335"/>
                    </a:cubicBezTo>
                    <a:lnTo>
                      <a:pt x="34578" y="2665"/>
                    </a:lnTo>
                    <a:cubicBezTo>
                      <a:pt x="35732" y="-888"/>
                      <a:pt x="40751" y="-888"/>
                      <a:pt x="41904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1" name="Hình tự do: Hình 760">
                <a:extLst>
                  <a:ext uri="{FF2B5EF4-FFF2-40B4-BE49-F238E27FC236}">
                    <a16:creationId xmlns:a16="http://schemas.microsoft.com/office/drawing/2014/main" id="{E6C10C62-A4BF-7C7F-D862-107123DB1F0A}"/>
                  </a:ext>
                </a:extLst>
              </p:cNvPr>
              <p:cNvSpPr/>
              <p:nvPr/>
            </p:nvSpPr>
            <p:spPr>
              <a:xfrm>
                <a:off x="10723512" y="4261483"/>
                <a:ext cx="76482" cy="73117"/>
              </a:xfrm>
              <a:custGeom>
                <a:avLst/>
                <a:gdLst>
                  <a:gd name="connsiteX0" fmla="*/ 41904 w 76482"/>
                  <a:gd name="connsiteY0" fmla="*/ 2665 h 73117"/>
                  <a:gd name="connsiteX1" fmla="*/ 48294 w 76482"/>
                  <a:gd name="connsiteY1" fmla="*/ 22335 h 73117"/>
                  <a:gd name="connsiteX2" fmla="*/ 51942 w 76482"/>
                  <a:gd name="connsiteY2" fmla="*/ 24985 h 73117"/>
                  <a:gd name="connsiteX3" fmla="*/ 72640 w 76482"/>
                  <a:gd name="connsiteY3" fmla="*/ 24985 h 73117"/>
                  <a:gd name="connsiteX4" fmla="*/ 74885 w 76482"/>
                  <a:gd name="connsiteY4" fmla="*/ 31937 h 73117"/>
                  <a:gd name="connsiteX5" fmla="*/ 58145 w 76482"/>
                  <a:gd name="connsiteY5" fmla="*/ 44094 h 73117"/>
                  <a:gd name="connsiteX6" fmla="*/ 56742 w 76482"/>
                  <a:gd name="connsiteY6" fmla="*/ 48395 h 73117"/>
                  <a:gd name="connsiteX7" fmla="*/ 63164 w 76482"/>
                  <a:gd name="connsiteY7" fmla="*/ 68066 h 73117"/>
                  <a:gd name="connsiteX8" fmla="*/ 57241 w 76482"/>
                  <a:gd name="connsiteY8" fmla="*/ 72367 h 73117"/>
                  <a:gd name="connsiteX9" fmla="*/ 40501 w 76482"/>
                  <a:gd name="connsiteY9" fmla="*/ 60210 h 73117"/>
                  <a:gd name="connsiteX10" fmla="*/ 35981 w 76482"/>
                  <a:gd name="connsiteY10" fmla="*/ 60210 h 73117"/>
                  <a:gd name="connsiteX11" fmla="*/ 19242 w 76482"/>
                  <a:gd name="connsiteY11" fmla="*/ 72367 h 73117"/>
                  <a:gd name="connsiteX12" fmla="*/ 13350 w 76482"/>
                  <a:gd name="connsiteY12" fmla="*/ 68066 h 73117"/>
                  <a:gd name="connsiteX13" fmla="*/ 19740 w 76482"/>
                  <a:gd name="connsiteY13" fmla="*/ 48395 h 73117"/>
                  <a:gd name="connsiteX14" fmla="*/ 18337 w 76482"/>
                  <a:gd name="connsiteY14" fmla="*/ 44094 h 73117"/>
                  <a:gd name="connsiteX15" fmla="*/ 1598 w 76482"/>
                  <a:gd name="connsiteY15" fmla="*/ 31937 h 73117"/>
                  <a:gd name="connsiteX16" fmla="*/ 3842 w 76482"/>
                  <a:gd name="connsiteY16" fmla="*/ 24985 h 73117"/>
                  <a:gd name="connsiteX17" fmla="*/ 24541 w 76482"/>
                  <a:gd name="connsiteY17" fmla="*/ 24985 h 73117"/>
                  <a:gd name="connsiteX18" fmla="*/ 28188 w 76482"/>
                  <a:gd name="connsiteY18" fmla="*/ 22335 h 73117"/>
                  <a:gd name="connsiteX19" fmla="*/ 34578 w 76482"/>
                  <a:gd name="connsiteY19" fmla="*/ 2665 h 73117"/>
                  <a:gd name="connsiteX20" fmla="*/ 41904 w 76482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2" h="73117">
                    <a:moveTo>
                      <a:pt x="41904" y="2665"/>
                    </a:moveTo>
                    <a:lnTo>
                      <a:pt x="48294" y="22335"/>
                    </a:lnTo>
                    <a:cubicBezTo>
                      <a:pt x="48793" y="23925"/>
                      <a:pt x="50290" y="24985"/>
                      <a:pt x="51942" y="24985"/>
                    </a:cubicBezTo>
                    <a:lnTo>
                      <a:pt x="72640" y="24985"/>
                    </a:lnTo>
                    <a:cubicBezTo>
                      <a:pt x="76350" y="24985"/>
                      <a:pt x="77909" y="29754"/>
                      <a:pt x="74885" y="31937"/>
                    </a:cubicBezTo>
                    <a:lnTo>
                      <a:pt x="58145" y="44094"/>
                    </a:lnTo>
                    <a:cubicBezTo>
                      <a:pt x="56805" y="45091"/>
                      <a:pt x="56244" y="46806"/>
                      <a:pt x="56742" y="48395"/>
                    </a:cubicBezTo>
                    <a:lnTo>
                      <a:pt x="63164" y="68066"/>
                    </a:lnTo>
                    <a:cubicBezTo>
                      <a:pt x="64317" y="71619"/>
                      <a:pt x="60265" y="74549"/>
                      <a:pt x="57241" y="72367"/>
                    </a:cubicBezTo>
                    <a:lnTo>
                      <a:pt x="40501" y="60210"/>
                    </a:lnTo>
                    <a:cubicBezTo>
                      <a:pt x="39161" y="59244"/>
                      <a:pt x="37322" y="59244"/>
                      <a:pt x="35981" y="60210"/>
                    </a:cubicBezTo>
                    <a:lnTo>
                      <a:pt x="19242" y="72367"/>
                    </a:lnTo>
                    <a:cubicBezTo>
                      <a:pt x="16218" y="74549"/>
                      <a:pt x="12197" y="71619"/>
                      <a:pt x="13350" y="68066"/>
                    </a:cubicBezTo>
                    <a:lnTo>
                      <a:pt x="19740" y="48395"/>
                    </a:lnTo>
                    <a:cubicBezTo>
                      <a:pt x="20239" y="46806"/>
                      <a:pt x="19678" y="45091"/>
                      <a:pt x="18337" y="44094"/>
                    </a:cubicBezTo>
                    <a:lnTo>
                      <a:pt x="1598" y="31937"/>
                    </a:lnTo>
                    <a:cubicBezTo>
                      <a:pt x="-1426" y="29754"/>
                      <a:pt x="133" y="24985"/>
                      <a:pt x="3842" y="24985"/>
                    </a:cubicBezTo>
                    <a:lnTo>
                      <a:pt x="24541" y="24985"/>
                    </a:lnTo>
                    <a:cubicBezTo>
                      <a:pt x="26193" y="24985"/>
                      <a:pt x="27689" y="23925"/>
                      <a:pt x="28188" y="22335"/>
                    </a:cubicBezTo>
                    <a:lnTo>
                      <a:pt x="34578" y="2665"/>
                    </a:lnTo>
                    <a:cubicBezTo>
                      <a:pt x="35732" y="-888"/>
                      <a:pt x="40750" y="-888"/>
                      <a:pt x="41904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2" name="Hình tự do: Hình 761">
                <a:extLst>
                  <a:ext uri="{FF2B5EF4-FFF2-40B4-BE49-F238E27FC236}">
                    <a16:creationId xmlns:a16="http://schemas.microsoft.com/office/drawing/2014/main" id="{CD416A04-4D60-3907-A1CC-6F93B6E6CBAD}"/>
                  </a:ext>
                </a:extLst>
              </p:cNvPr>
              <p:cNvSpPr/>
              <p:nvPr/>
            </p:nvSpPr>
            <p:spPr>
              <a:xfrm>
                <a:off x="10820990" y="4261483"/>
                <a:ext cx="76497" cy="73117"/>
              </a:xfrm>
              <a:custGeom>
                <a:avLst/>
                <a:gdLst>
                  <a:gd name="connsiteX0" fmla="*/ 41903 w 76497"/>
                  <a:gd name="connsiteY0" fmla="*/ 2665 h 73117"/>
                  <a:gd name="connsiteX1" fmla="*/ 48293 w 76497"/>
                  <a:gd name="connsiteY1" fmla="*/ 22335 h 73117"/>
                  <a:gd name="connsiteX2" fmla="*/ 51941 w 76497"/>
                  <a:gd name="connsiteY2" fmla="*/ 24985 h 73117"/>
                  <a:gd name="connsiteX3" fmla="*/ 72639 w 76497"/>
                  <a:gd name="connsiteY3" fmla="*/ 24985 h 73117"/>
                  <a:gd name="connsiteX4" fmla="*/ 74915 w 76497"/>
                  <a:gd name="connsiteY4" fmla="*/ 31937 h 73117"/>
                  <a:gd name="connsiteX5" fmla="*/ 58175 w 76497"/>
                  <a:gd name="connsiteY5" fmla="*/ 44094 h 73117"/>
                  <a:gd name="connsiteX6" fmla="*/ 56772 w 76497"/>
                  <a:gd name="connsiteY6" fmla="*/ 48395 h 73117"/>
                  <a:gd name="connsiteX7" fmla="*/ 63163 w 76497"/>
                  <a:gd name="connsiteY7" fmla="*/ 68066 h 73117"/>
                  <a:gd name="connsiteX8" fmla="*/ 57240 w 76497"/>
                  <a:gd name="connsiteY8" fmla="*/ 72367 h 73117"/>
                  <a:gd name="connsiteX9" fmla="*/ 40500 w 76497"/>
                  <a:gd name="connsiteY9" fmla="*/ 60210 h 73117"/>
                  <a:gd name="connsiteX10" fmla="*/ 35980 w 76497"/>
                  <a:gd name="connsiteY10" fmla="*/ 60210 h 73117"/>
                  <a:gd name="connsiteX11" fmla="*/ 19240 w 76497"/>
                  <a:gd name="connsiteY11" fmla="*/ 72367 h 73117"/>
                  <a:gd name="connsiteX12" fmla="*/ 13349 w 76497"/>
                  <a:gd name="connsiteY12" fmla="*/ 68066 h 73117"/>
                  <a:gd name="connsiteX13" fmla="*/ 19739 w 76497"/>
                  <a:gd name="connsiteY13" fmla="*/ 48395 h 73117"/>
                  <a:gd name="connsiteX14" fmla="*/ 18336 w 76497"/>
                  <a:gd name="connsiteY14" fmla="*/ 44094 h 73117"/>
                  <a:gd name="connsiteX15" fmla="*/ 1596 w 76497"/>
                  <a:gd name="connsiteY15" fmla="*/ 31937 h 73117"/>
                  <a:gd name="connsiteX16" fmla="*/ 3872 w 76497"/>
                  <a:gd name="connsiteY16" fmla="*/ 24985 h 73117"/>
                  <a:gd name="connsiteX17" fmla="*/ 24540 w 76497"/>
                  <a:gd name="connsiteY17" fmla="*/ 24985 h 73117"/>
                  <a:gd name="connsiteX18" fmla="*/ 28187 w 76497"/>
                  <a:gd name="connsiteY18" fmla="*/ 22335 h 73117"/>
                  <a:gd name="connsiteX19" fmla="*/ 34608 w 76497"/>
                  <a:gd name="connsiteY19" fmla="*/ 2665 h 73117"/>
                  <a:gd name="connsiteX20" fmla="*/ 41903 w 76497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97" h="73117">
                    <a:moveTo>
                      <a:pt x="41903" y="2665"/>
                    </a:moveTo>
                    <a:lnTo>
                      <a:pt x="48293" y="22335"/>
                    </a:lnTo>
                    <a:cubicBezTo>
                      <a:pt x="48823" y="23925"/>
                      <a:pt x="50288" y="24985"/>
                      <a:pt x="51941" y="24985"/>
                    </a:cubicBezTo>
                    <a:lnTo>
                      <a:pt x="72639" y="24985"/>
                    </a:lnTo>
                    <a:cubicBezTo>
                      <a:pt x="76380" y="24985"/>
                      <a:pt x="77907" y="29754"/>
                      <a:pt x="74915" y="31937"/>
                    </a:cubicBezTo>
                    <a:lnTo>
                      <a:pt x="58175" y="44094"/>
                    </a:lnTo>
                    <a:cubicBezTo>
                      <a:pt x="56803" y="45091"/>
                      <a:pt x="56242" y="46806"/>
                      <a:pt x="56772" y="48395"/>
                    </a:cubicBezTo>
                    <a:lnTo>
                      <a:pt x="63163" y="68066"/>
                    </a:lnTo>
                    <a:cubicBezTo>
                      <a:pt x="64316" y="71619"/>
                      <a:pt x="60263" y="74549"/>
                      <a:pt x="57240" y="72367"/>
                    </a:cubicBezTo>
                    <a:lnTo>
                      <a:pt x="40500" y="60210"/>
                    </a:lnTo>
                    <a:cubicBezTo>
                      <a:pt x="39159" y="59244"/>
                      <a:pt x="37351" y="59244"/>
                      <a:pt x="35980" y="60210"/>
                    </a:cubicBezTo>
                    <a:lnTo>
                      <a:pt x="19240" y="72367"/>
                    </a:lnTo>
                    <a:cubicBezTo>
                      <a:pt x="16247" y="74549"/>
                      <a:pt x="12195" y="71619"/>
                      <a:pt x="13349" y="68066"/>
                    </a:cubicBezTo>
                    <a:lnTo>
                      <a:pt x="19739" y="48395"/>
                    </a:lnTo>
                    <a:cubicBezTo>
                      <a:pt x="20238" y="46806"/>
                      <a:pt x="19676" y="45091"/>
                      <a:pt x="18336" y="44094"/>
                    </a:cubicBezTo>
                    <a:lnTo>
                      <a:pt x="1596" y="31937"/>
                    </a:lnTo>
                    <a:cubicBezTo>
                      <a:pt x="-1428" y="29754"/>
                      <a:pt x="131" y="24985"/>
                      <a:pt x="3872" y="24985"/>
                    </a:cubicBezTo>
                    <a:lnTo>
                      <a:pt x="24540" y="24985"/>
                    </a:lnTo>
                    <a:cubicBezTo>
                      <a:pt x="26223" y="24985"/>
                      <a:pt x="27688" y="23925"/>
                      <a:pt x="28187" y="22335"/>
                    </a:cubicBezTo>
                    <a:lnTo>
                      <a:pt x="34608" y="2665"/>
                    </a:lnTo>
                    <a:cubicBezTo>
                      <a:pt x="35730" y="-888"/>
                      <a:pt x="40749" y="-888"/>
                      <a:pt x="41903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63" name="Đồ họa 3">
                <a:extLst>
                  <a:ext uri="{FF2B5EF4-FFF2-40B4-BE49-F238E27FC236}">
                    <a16:creationId xmlns:a16="http://schemas.microsoft.com/office/drawing/2014/main" id="{1F3ECE1E-FC8C-FB2A-05BD-23BB4F5A984E}"/>
                  </a:ext>
                </a:extLst>
              </p:cNvPr>
              <p:cNvGrpSpPr/>
              <p:nvPr/>
            </p:nvGrpSpPr>
            <p:grpSpPr>
              <a:xfrm>
                <a:off x="10918466" y="4261483"/>
                <a:ext cx="173967" cy="73117"/>
                <a:chOff x="10918466" y="4261483"/>
                <a:chExt cx="173967" cy="73117"/>
              </a:xfrm>
              <a:solidFill>
                <a:srgbClr val="F8CD9E"/>
              </a:solidFill>
            </p:grpSpPr>
            <p:sp>
              <p:nvSpPr>
                <p:cNvPr id="764" name="Hình tự do: Hình 763">
                  <a:extLst>
                    <a:ext uri="{FF2B5EF4-FFF2-40B4-BE49-F238E27FC236}">
                      <a16:creationId xmlns:a16="http://schemas.microsoft.com/office/drawing/2014/main" id="{40ED044C-F558-80D7-A796-01F4C4D2142E}"/>
                    </a:ext>
                  </a:extLst>
                </p:cNvPr>
                <p:cNvSpPr/>
                <p:nvPr/>
              </p:nvSpPr>
              <p:spPr>
                <a:xfrm>
                  <a:off x="10918466" y="4261483"/>
                  <a:ext cx="76490" cy="73117"/>
                </a:xfrm>
                <a:custGeom>
                  <a:avLst/>
                  <a:gdLst>
                    <a:gd name="connsiteX0" fmla="*/ 41904 w 76490"/>
                    <a:gd name="connsiteY0" fmla="*/ 2665 h 73117"/>
                    <a:gd name="connsiteX1" fmla="*/ 48295 w 76490"/>
                    <a:gd name="connsiteY1" fmla="*/ 22335 h 73117"/>
                    <a:gd name="connsiteX2" fmla="*/ 51942 w 76490"/>
                    <a:gd name="connsiteY2" fmla="*/ 24985 h 73117"/>
                    <a:gd name="connsiteX3" fmla="*/ 72640 w 76490"/>
                    <a:gd name="connsiteY3" fmla="*/ 24985 h 73117"/>
                    <a:gd name="connsiteX4" fmla="*/ 74885 w 76490"/>
                    <a:gd name="connsiteY4" fmla="*/ 31937 h 73117"/>
                    <a:gd name="connsiteX5" fmla="*/ 58145 w 76490"/>
                    <a:gd name="connsiteY5" fmla="*/ 44094 h 73117"/>
                    <a:gd name="connsiteX6" fmla="*/ 56774 w 76490"/>
                    <a:gd name="connsiteY6" fmla="*/ 48395 h 73117"/>
                    <a:gd name="connsiteX7" fmla="*/ 63164 w 76490"/>
                    <a:gd name="connsiteY7" fmla="*/ 68066 h 73117"/>
                    <a:gd name="connsiteX8" fmla="*/ 57241 w 76490"/>
                    <a:gd name="connsiteY8" fmla="*/ 72367 h 73117"/>
                    <a:gd name="connsiteX9" fmla="*/ 40501 w 76490"/>
                    <a:gd name="connsiteY9" fmla="*/ 60210 h 73117"/>
                    <a:gd name="connsiteX10" fmla="*/ 35981 w 76490"/>
                    <a:gd name="connsiteY10" fmla="*/ 60210 h 73117"/>
                    <a:gd name="connsiteX11" fmla="*/ 19241 w 76490"/>
                    <a:gd name="connsiteY11" fmla="*/ 72367 h 73117"/>
                    <a:gd name="connsiteX12" fmla="*/ 13350 w 76490"/>
                    <a:gd name="connsiteY12" fmla="*/ 68066 h 73117"/>
                    <a:gd name="connsiteX13" fmla="*/ 19740 w 76490"/>
                    <a:gd name="connsiteY13" fmla="*/ 48395 h 73117"/>
                    <a:gd name="connsiteX14" fmla="*/ 18338 w 76490"/>
                    <a:gd name="connsiteY14" fmla="*/ 44094 h 73117"/>
                    <a:gd name="connsiteX15" fmla="*/ 1598 w 76490"/>
                    <a:gd name="connsiteY15" fmla="*/ 31937 h 73117"/>
                    <a:gd name="connsiteX16" fmla="*/ 3842 w 76490"/>
                    <a:gd name="connsiteY16" fmla="*/ 24985 h 73117"/>
                    <a:gd name="connsiteX17" fmla="*/ 24541 w 76490"/>
                    <a:gd name="connsiteY17" fmla="*/ 24985 h 73117"/>
                    <a:gd name="connsiteX18" fmla="*/ 28188 w 76490"/>
                    <a:gd name="connsiteY18" fmla="*/ 22335 h 73117"/>
                    <a:gd name="connsiteX19" fmla="*/ 34610 w 76490"/>
                    <a:gd name="connsiteY19" fmla="*/ 2665 h 73117"/>
                    <a:gd name="connsiteX20" fmla="*/ 41904 w 76490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90" h="73117">
                      <a:moveTo>
                        <a:pt x="41904" y="2665"/>
                      </a:moveTo>
                      <a:lnTo>
                        <a:pt x="48295" y="22335"/>
                      </a:lnTo>
                      <a:cubicBezTo>
                        <a:pt x="48824" y="23925"/>
                        <a:pt x="50290" y="24985"/>
                        <a:pt x="51942" y="24985"/>
                      </a:cubicBezTo>
                      <a:lnTo>
                        <a:pt x="72640" y="24985"/>
                      </a:lnTo>
                      <a:cubicBezTo>
                        <a:pt x="76381" y="24985"/>
                        <a:pt x="77909" y="29754"/>
                        <a:pt x="74885" y="31937"/>
                      </a:cubicBezTo>
                      <a:lnTo>
                        <a:pt x="58145" y="44094"/>
                      </a:lnTo>
                      <a:cubicBezTo>
                        <a:pt x="56805" y="45091"/>
                        <a:pt x="56243" y="46806"/>
                        <a:pt x="56774" y="48395"/>
                      </a:cubicBezTo>
                      <a:lnTo>
                        <a:pt x="63164" y="68066"/>
                      </a:lnTo>
                      <a:cubicBezTo>
                        <a:pt x="64318" y="71619"/>
                        <a:pt x="60265" y="74549"/>
                        <a:pt x="57241" y="72367"/>
                      </a:cubicBezTo>
                      <a:lnTo>
                        <a:pt x="40501" y="60210"/>
                      </a:lnTo>
                      <a:cubicBezTo>
                        <a:pt x="39161" y="59244"/>
                        <a:pt x="37353" y="59244"/>
                        <a:pt x="35981" y="60210"/>
                      </a:cubicBezTo>
                      <a:lnTo>
                        <a:pt x="19241" y="72367"/>
                      </a:lnTo>
                      <a:cubicBezTo>
                        <a:pt x="16249" y="74549"/>
                        <a:pt x="12196" y="71619"/>
                        <a:pt x="13350" y="68066"/>
                      </a:cubicBezTo>
                      <a:lnTo>
                        <a:pt x="19740" y="48395"/>
                      </a:lnTo>
                      <a:cubicBezTo>
                        <a:pt x="20239" y="46806"/>
                        <a:pt x="19678" y="45091"/>
                        <a:pt x="18338" y="44094"/>
                      </a:cubicBezTo>
                      <a:lnTo>
                        <a:pt x="1598" y="31937"/>
                      </a:lnTo>
                      <a:cubicBezTo>
                        <a:pt x="-1426" y="29754"/>
                        <a:pt x="133" y="24985"/>
                        <a:pt x="3842" y="24985"/>
                      </a:cubicBezTo>
                      <a:lnTo>
                        <a:pt x="24541" y="24985"/>
                      </a:lnTo>
                      <a:cubicBezTo>
                        <a:pt x="26224" y="24985"/>
                        <a:pt x="27690" y="23925"/>
                        <a:pt x="28188" y="22335"/>
                      </a:cubicBezTo>
                      <a:lnTo>
                        <a:pt x="34610" y="2665"/>
                      </a:lnTo>
                      <a:cubicBezTo>
                        <a:pt x="35763" y="-888"/>
                        <a:pt x="40751" y="-888"/>
                        <a:pt x="41904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5" name="Hình tự do: Hình 764">
                  <a:extLst>
                    <a:ext uri="{FF2B5EF4-FFF2-40B4-BE49-F238E27FC236}">
                      <a16:creationId xmlns:a16="http://schemas.microsoft.com/office/drawing/2014/main" id="{BAB8E57A-65BF-8E68-80A8-59F7F6679B41}"/>
                    </a:ext>
                  </a:extLst>
                </p:cNvPr>
                <p:cNvSpPr/>
                <p:nvPr/>
              </p:nvSpPr>
              <p:spPr>
                <a:xfrm>
                  <a:off x="11015943" y="4261483"/>
                  <a:ext cx="76490" cy="73117"/>
                </a:xfrm>
                <a:custGeom>
                  <a:avLst/>
                  <a:gdLst>
                    <a:gd name="connsiteX0" fmla="*/ 41904 w 76490"/>
                    <a:gd name="connsiteY0" fmla="*/ 2665 h 73117"/>
                    <a:gd name="connsiteX1" fmla="*/ 48295 w 76490"/>
                    <a:gd name="connsiteY1" fmla="*/ 22335 h 73117"/>
                    <a:gd name="connsiteX2" fmla="*/ 51942 w 76490"/>
                    <a:gd name="connsiteY2" fmla="*/ 24985 h 73117"/>
                    <a:gd name="connsiteX3" fmla="*/ 72640 w 76490"/>
                    <a:gd name="connsiteY3" fmla="*/ 24985 h 73117"/>
                    <a:gd name="connsiteX4" fmla="*/ 74885 w 76490"/>
                    <a:gd name="connsiteY4" fmla="*/ 31937 h 73117"/>
                    <a:gd name="connsiteX5" fmla="*/ 58145 w 76490"/>
                    <a:gd name="connsiteY5" fmla="*/ 44094 h 73117"/>
                    <a:gd name="connsiteX6" fmla="*/ 56774 w 76490"/>
                    <a:gd name="connsiteY6" fmla="*/ 48395 h 73117"/>
                    <a:gd name="connsiteX7" fmla="*/ 63164 w 76490"/>
                    <a:gd name="connsiteY7" fmla="*/ 68066 h 73117"/>
                    <a:gd name="connsiteX8" fmla="*/ 57241 w 76490"/>
                    <a:gd name="connsiteY8" fmla="*/ 72367 h 73117"/>
                    <a:gd name="connsiteX9" fmla="*/ 40502 w 76490"/>
                    <a:gd name="connsiteY9" fmla="*/ 60210 h 73117"/>
                    <a:gd name="connsiteX10" fmla="*/ 35981 w 76490"/>
                    <a:gd name="connsiteY10" fmla="*/ 60210 h 73117"/>
                    <a:gd name="connsiteX11" fmla="*/ 19242 w 76490"/>
                    <a:gd name="connsiteY11" fmla="*/ 72367 h 73117"/>
                    <a:gd name="connsiteX12" fmla="*/ 13350 w 76490"/>
                    <a:gd name="connsiteY12" fmla="*/ 68066 h 73117"/>
                    <a:gd name="connsiteX13" fmla="*/ 19740 w 76490"/>
                    <a:gd name="connsiteY13" fmla="*/ 48395 h 73117"/>
                    <a:gd name="connsiteX14" fmla="*/ 18337 w 76490"/>
                    <a:gd name="connsiteY14" fmla="*/ 44094 h 73117"/>
                    <a:gd name="connsiteX15" fmla="*/ 1598 w 76490"/>
                    <a:gd name="connsiteY15" fmla="*/ 31937 h 73117"/>
                    <a:gd name="connsiteX16" fmla="*/ 3842 w 76490"/>
                    <a:gd name="connsiteY16" fmla="*/ 24985 h 73117"/>
                    <a:gd name="connsiteX17" fmla="*/ 24541 w 76490"/>
                    <a:gd name="connsiteY17" fmla="*/ 24985 h 73117"/>
                    <a:gd name="connsiteX18" fmla="*/ 28188 w 76490"/>
                    <a:gd name="connsiteY18" fmla="*/ 22335 h 73117"/>
                    <a:gd name="connsiteX19" fmla="*/ 34610 w 76490"/>
                    <a:gd name="connsiteY19" fmla="*/ 2665 h 73117"/>
                    <a:gd name="connsiteX20" fmla="*/ 41904 w 76490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90" h="73117">
                      <a:moveTo>
                        <a:pt x="41904" y="2665"/>
                      </a:moveTo>
                      <a:lnTo>
                        <a:pt x="48295" y="22335"/>
                      </a:lnTo>
                      <a:cubicBezTo>
                        <a:pt x="48824" y="23925"/>
                        <a:pt x="50289" y="24985"/>
                        <a:pt x="51942" y="24985"/>
                      </a:cubicBezTo>
                      <a:lnTo>
                        <a:pt x="72640" y="24985"/>
                      </a:lnTo>
                      <a:cubicBezTo>
                        <a:pt x="76381" y="24985"/>
                        <a:pt x="77909" y="29754"/>
                        <a:pt x="74885" y="31937"/>
                      </a:cubicBezTo>
                      <a:lnTo>
                        <a:pt x="58145" y="44094"/>
                      </a:lnTo>
                      <a:cubicBezTo>
                        <a:pt x="56805" y="45091"/>
                        <a:pt x="56244" y="46806"/>
                        <a:pt x="56774" y="48395"/>
                      </a:cubicBezTo>
                      <a:lnTo>
                        <a:pt x="63164" y="68066"/>
                      </a:lnTo>
                      <a:cubicBezTo>
                        <a:pt x="64317" y="71619"/>
                        <a:pt x="60265" y="74549"/>
                        <a:pt x="57241" y="72367"/>
                      </a:cubicBezTo>
                      <a:lnTo>
                        <a:pt x="40502" y="60210"/>
                      </a:lnTo>
                      <a:cubicBezTo>
                        <a:pt x="39161" y="59244"/>
                        <a:pt x="37322" y="59244"/>
                        <a:pt x="35981" y="60210"/>
                      </a:cubicBezTo>
                      <a:lnTo>
                        <a:pt x="19242" y="72367"/>
                      </a:lnTo>
                      <a:cubicBezTo>
                        <a:pt x="16249" y="74549"/>
                        <a:pt x="12197" y="71619"/>
                        <a:pt x="13350" y="68066"/>
                      </a:cubicBezTo>
                      <a:lnTo>
                        <a:pt x="19740" y="48395"/>
                      </a:lnTo>
                      <a:cubicBezTo>
                        <a:pt x="20239" y="46806"/>
                        <a:pt x="19678" y="45091"/>
                        <a:pt x="18337" y="44094"/>
                      </a:cubicBezTo>
                      <a:lnTo>
                        <a:pt x="1598" y="31937"/>
                      </a:lnTo>
                      <a:cubicBezTo>
                        <a:pt x="-1426" y="29754"/>
                        <a:pt x="133" y="24985"/>
                        <a:pt x="3842" y="24985"/>
                      </a:cubicBezTo>
                      <a:lnTo>
                        <a:pt x="24541" y="24985"/>
                      </a:lnTo>
                      <a:cubicBezTo>
                        <a:pt x="26224" y="24985"/>
                        <a:pt x="27689" y="23925"/>
                        <a:pt x="28188" y="22335"/>
                      </a:cubicBezTo>
                      <a:lnTo>
                        <a:pt x="34610" y="2665"/>
                      </a:lnTo>
                      <a:cubicBezTo>
                        <a:pt x="35763" y="-888"/>
                        <a:pt x="40751" y="-888"/>
                        <a:pt x="41904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66" name="Đồ họa 3">
                <a:extLst>
                  <a:ext uri="{FF2B5EF4-FFF2-40B4-BE49-F238E27FC236}">
                    <a16:creationId xmlns:a16="http://schemas.microsoft.com/office/drawing/2014/main" id="{7F84D97C-FF7B-5934-5984-7BB444095728}"/>
                  </a:ext>
                </a:extLst>
              </p:cNvPr>
              <p:cNvGrpSpPr/>
              <p:nvPr/>
            </p:nvGrpSpPr>
            <p:grpSpPr>
              <a:xfrm>
                <a:off x="10619715" y="4377617"/>
                <a:ext cx="475103" cy="129647"/>
                <a:chOff x="10619715" y="4377617"/>
                <a:chExt cx="475103" cy="129647"/>
              </a:xfrm>
              <a:solidFill>
                <a:srgbClr val="4EAFE5"/>
              </a:solidFill>
            </p:grpSpPr>
            <p:sp>
              <p:nvSpPr>
                <p:cNvPr id="767" name="Hình tự do: Hình 766">
                  <a:extLst>
                    <a:ext uri="{FF2B5EF4-FFF2-40B4-BE49-F238E27FC236}">
                      <a16:creationId xmlns:a16="http://schemas.microsoft.com/office/drawing/2014/main" id="{8B831817-1AE9-9C60-F131-E9FA58C8D53B}"/>
                    </a:ext>
                  </a:extLst>
                </p:cNvPr>
                <p:cNvSpPr/>
                <p:nvPr/>
              </p:nvSpPr>
              <p:spPr>
                <a:xfrm>
                  <a:off x="10619715" y="4377617"/>
                  <a:ext cx="76996" cy="129647"/>
                </a:xfrm>
                <a:custGeom>
                  <a:avLst/>
                  <a:gdLst>
                    <a:gd name="connsiteX0" fmla="*/ 42831 w 76996"/>
                    <a:gd name="connsiteY0" fmla="*/ 9850 h 129647"/>
                    <a:gd name="connsiteX1" fmla="*/ 44172 w 76996"/>
                    <a:gd name="connsiteY1" fmla="*/ 9850 h 129647"/>
                    <a:gd name="connsiteX2" fmla="*/ 59758 w 76996"/>
                    <a:gd name="connsiteY2" fmla="*/ 12469 h 129647"/>
                    <a:gd name="connsiteX3" fmla="*/ 73412 w 76996"/>
                    <a:gd name="connsiteY3" fmla="*/ 20137 h 129647"/>
                    <a:gd name="connsiteX4" fmla="*/ 61005 w 76996"/>
                    <a:gd name="connsiteY4" fmla="*/ 34009 h 129647"/>
                    <a:gd name="connsiteX5" fmla="*/ 52807 w 76996"/>
                    <a:gd name="connsiteY5" fmla="*/ 28117 h 129647"/>
                    <a:gd name="connsiteX6" fmla="*/ 42831 w 76996"/>
                    <a:gd name="connsiteY6" fmla="*/ 25967 h 129647"/>
                    <a:gd name="connsiteX7" fmla="*/ 42831 w 76996"/>
                    <a:gd name="connsiteY7" fmla="*/ 55799 h 129647"/>
                    <a:gd name="connsiteX8" fmla="*/ 43424 w 76996"/>
                    <a:gd name="connsiteY8" fmla="*/ 55955 h 129647"/>
                    <a:gd name="connsiteX9" fmla="*/ 55737 w 76996"/>
                    <a:gd name="connsiteY9" fmla="*/ 59664 h 129647"/>
                    <a:gd name="connsiteX10" fmla="*/ 66460 w 76996"/>
                    <a:gd name="connsiteY10" fmla="*/ 65119 h 129647"/>
                    <a:gd name="connsiteX11" fmla="*/ 74066 w 76996"/>
                    <a:gd name="connsiteY11" fmla="*/ 73536 h 129647"/>
                    <a:gd name="connsiteX12" fmla="*/ 76997 w 76996"/>
                    <a:gd name="connsiteY12" fmla="*/ 86223 h 129647"/>
                    <a:gd name="connsiteX13" fmla="*/ 74285 w 76996"/>
                    <a:gd name="connsiteY13" fmla="*/ 99441 h 129647"/>
                    <a:gd name="connsiteX14" fmla="*/ 66990 w 76996"/>
                    <a:gd name="connsiteY14" fmla="*/ 109291 h 129647"/>
                    <a:gd name="connsiteX15" fmla="*/ 56173 w 76996"/>
                    <a:gd name="connsiteY15" fmla="*/ 115775 h 129647"/>
                    <a:gd name="connsiteX16" fmla="*/ 42831 w 76996"/>
                    <a:gd name="connsiteY16" fmla="*/ 118892 h 129647"/>
                    <a:gd name="connsiteX17" fmla="*/ 42831 w 76996"/>
                    <a:gd name="connsiteY17" fmla="*/ 129647 h 129647"/>
                    <a:gd name="connsiteX18" fmla="*/ 34758 w 76996"/>
                    <a:gd name="connsiteY18" fmla="*/ 129647 h 129647"/>
                    <a:gd name="connsiteX19" fmla="*/ 34758 w 76996"/>
                    <a:gd name="connsiteY19" fmla="*/ 119048 h 129647"/>
                    <a:gd name="connsiteX20" fmla="*/ 15898 w 76996"/>
                    <a:gd name="connsiteY20" fmla="*/ 116056 h 129647"/>
                    <a:gd name="connsiteX21" fmla="*/ 0 w 76996"/>
                    <a:gd name="connsiteY21" fmla="*/ 105769 h 129647"/>
                    <a:gd name="connsiteX22" fmla="*/ 13591 w 76996"/>
                    <a:gd name="connsiteY22" fmla="*/ 91897 h 129647"/>
                    <a:gd name="connsiteX23" fmla="*/ 22819 w 76996"/>
                    <a:gd name="connsiteY23" fmla="*/ 99659 h 129647"/>
                    <a:gd name="connsiteX24" fmla="*/ 34758 w 76996"/>
                    <a:gd name="connsiteY24" fmla="*/ 102932 h 129647"/>
                    <a:gd name="connsiteX25" fmla="*/ 34758 w 76996"/>
                    <a:gd name="connsiteY25" fmla="*/ 71448 h 129647"/>
                    <a:gd name="connsiteX26" fmla="*/ 34010 w 76996"/>
                    <a:gd name="connsiteY26" fmla="*/ 71323 h 129647"/>
                    <a:gd name="connsiteX27" fmla="*/ 22102 w 76996"/>
                    <a:gd name="connsiteY27" fmla="*/ 67364 h 129647"/>
                    <a:gd name="connsiteX28" fmla="*/ 12033 w 76996"/>
                    <a:gd name="connsiteY28" fmla="*/ 61691 h 129647"/>
                    <a:gd name="connsiteX29" fmla="*/ 5081 w 76996"/>
                    <a:gd name="connsiteY29" fmla="*/ 53180 h 129647"/>
                    <a:gd name="connsiteX30" fmla="*/ 2556 w 76996"/>
                    <a:gd name="connsiteY30" fmla="*/ 40743 h 129647"/>
                    <a:gd name="connsiteX31" fmla="*/ 5237 w 76996"/>
                    <a:gd name="connsiteY31" fmla="*/ 28648 h 129647"/>
                    <a:gd name="connsiteX32" fmla="*/ 12376 w 76996"/>
                    <a:gd name="connsiteY32" fmla="*/ 19327 h 129647"/>
                    <a:gd name="connsiteX33" fmla="*/ 22694 w 76996"/>
                    <a:gd name="connsiteY33" fmla="*/ 12999 h 129647"/>
                    <a:gd name="connsiteX34" fmla="*/ 34758 w 76996"/>
                    <a:gd name="connsiteY34" fmla="*/ 10006 h 129647"/>
                    <a:gd name="connsiteX35" fmla="*/ 34758 w 76996"/>
                    <a:gd name="connsiteY35" fmla="*/ 0 h 129647"/>
                    <a:gd name="connsiteX36" fmla="*/ 42831 w 76996"/>
                    <a:gd name="connsiteY36" fmla="*/ 0 h 129647"/>
                    <a:gd name="connsiteX37" fmla="*/ 42831 w 76996"/>
                    <a:gd name="connsiteY37" fmla="*/ 9850 h 129647"/>
                    <a:gd name="connsiteX38" fmla="*/ 34758 w 76996"/>
                    <a:gd name="connsiteY38" fmla="*/ 26278 h 129647"/>
                    <a:gd name="connsiteX39" fmla="*/ 25437 w 76996"/>
                    <a:gd name="connsiteY39" fmla="*/ 30674 h 129647"/>
                    <a:gd name="connsiteX40" fmla="*/ 21354 w 76996"/>
                    <a:gd name="connsiteY40" fmla="*/ 39838 h 129647"/>
                    <a:gd name="connsiteX41" fmla="*/ 22445 w 76996"/>
                    <a:gd name="connsiteY41" fmla="*/ 45356 h 129647"/>
                    <a:gd name="connsiteX42" fmla="*/ 25375 w 76996"/>
                    <a:gd name="connsiteY42" fmla="*/ 48941 h 129647"/>
                    <a:gd name="connsiteX43" fmla="*/ 29614 w 76996"/>
                    <a:gd name="connsiteY43" fmla="*/ 51404 h 129647"/>
                    <a:gd name="connsiteX44" fmla="*/ 34758 w 76996"/>
                    <a:gd name="connsiteY44" fmla="*/ 53555 h 129647"/>
                    <a:gd name="connsiteX45" fmla="*/ 34758 w 76996"/>
                    <a:gd name="connsiteY45" fmla="*/ 26278 h 129647"/>
                    <a:gd name="connsiteX46" fmla="*/ 42831 w 76996"/>
                    <a:gd name="connsiteY46" fmla="*/ 102932 h 129647"/>
                    <a:gd name="connsiteX47" fmla="*/ 48723 w 76996"/>
                    <a:gd name="connsiteY47" fmla="*/ 101062 h 129647"/>
                    <a:gd name="connsiteX48" fmla="*/ 53555 w 76996"/>
                    <a:gd name="connsiteY48" fmla="*/ 97944 h 129647"/>
                    <a:gd name="connsiteX49" fmla="*/ 56921 w 76996"/>
                    <a:gd name="connsiteY49" fmla="*/ 93487 h 129647"/>
                    <a:gd name="connsiteX50" fmla="*/ 58168 w 76996"/>
                    <a:gd name="connsiteY50" fmla="*/ 87595 h 129647"/>
                    <a:gd name="connsiteX51" fmla="*/ 56766 w 76996"/>
                    <a:gd name="connsiteY51" fmla="*/ 82046 h 129647"/>
                    <a:gd name="connsiteX52" fmla="*/ 53118 w 76996"/>
                    <a:gd name="connsiteY52" fmla="*/ 78337 h 129647"/>
                    <a:gd name="connsiteX53" fmla="*/ 48193 w 76996"/>
                    <a:gd name="connsiteY53" fmla="*/ 75781 h 129647"/>
                    <a:gd name="connsiteX54" fmla="*/ 42831 w 76996"/>
                    <a:gd name="connsiteY54" fmla="*/ 73848 h 129647"/>
                    <a:gd name="connsiteX55" fmla="*/ 42831 w 76996"/>
                    <a:gd name="connsiteY55" fmla="*/ 102932 h 12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76996" h="129647">
                      <a:moveTo>
                        <a:pt x="42831" y="9850"/>
                      </a:moveTo>
                      <a:lnTo>
                        <a:pt x="44172" y="9850"/>
                      </a:lnTo>
                      <a:cubicBezTo>
                        <a:pt x="49222" y="9850"/>
                        <a:pt x="54428" y="10723"/>
                        <a:pt x="59758" y="12469"/>
                      </a:cubicBezTo>
                      <a:cubicBezTo>
                        <a:pt x="65057" y="14215"/>
                        <a:pt x="69609" y="16771"/>
                        <a:pt x="73412" y="20137"/>
                      </a:cubicBezTo>
                      <a:lnTo>
                        <a:pt x="61005" y="34009"/>
                      </a:lnTo>
                      <a:cubicBezTo>
                        <a:pt x="58730" y="31547"/>
                        <a:pt x="55986" y="29583"/>
                        <a:pt x="52807" y="28117"/>
                      </a:cubicBezTo>
                      <a:cubicBezTo>
                        <a:pt x="49627" y="26684"/>
                        <a:pt x="46292" y="25967"/>
                        <a:pt x="42831" y="25967"/>
                      </a:cubicBezTo>
                      <a:lnTo>
                        <a:pt x="42831" y="55799"/>
                      </a:lnTo>
                      <a:lnTo>
                        <a:pt x="43424" y="55955"/>
                      </a:lnTo>
                      <a:cubicBezTo>
                        <a:pt x="47601" y="57046"/>
                        <a:pt x="51685" y="58293"/>
                        <a:pt x="55737" y="59664"/>
                      </a:cubicBezTo>
                      <a:cubicBezTo>
                        <a:pt x="59758" y="61067"/>
                        <a:pt x="63343" y="62875"/>
                        <a:pt x="66460" y="65119"/>
                      </a:cubicBezTo>
                      <a:cubicBezTo>
                        <a:pt x="69609" y="67364"/>
                        <a:pt x="72134" y="70169"/>
                        <a:pt x="74066" y="73536"/>
                      </a:cubicBezTo>
                      <a:cubicBezTo>
                        <a:pt x="75999" y="76934"/>
                        <a:pt x="76997" y="81142"/>
                        <a:pt x="76997" y="86223"/>
                      </a:cubicBezTo>
                      <a:cubicBezTo>
                        <a:pt x="76997" y="91211"/>
                        <a:pt x="76093" y="95607"/>
                        <a:pt x="74285" y="99441"/>
                      </a:cubicBezTo>
                      <a:cubicBezTo>
                        <a:pt x="72508" y="103275"/>
                        <a:pt x="70077" y="106548"/>
                        <a:pt x="66990" y="109291"/>
                      </a:cubicBezTo>
                      <a:cubicBezTo>
                        <a:pt x="63904" y="112003"/>
                        <a:pt x="60288" y="114185"/>
                        <a:pt x="56173" y="115775"/>
                      </a:cubicBezTo>
                      <a:cubicBezTo>
                        <a:pt x="52059" y="117365"/>
                        <a:pt x="47601" y="118394"/>
                        <a:pt x="42831" y="118892"/>
                      </a:cubicBezTo>
                      <a:lnTo>
                        <a:pt x="42831" y="129647"/>
                      </a:lnTo>
                      <a:lnTo>
                        <a:pt x="34758" y="129647"/>
                      </a:lnTo>
                      <a:lnTo>
                        <a:pt x="34758" y="119048"/>
                      </a:lnTo>
                      <a:cubicBezTo>
                        <a:pt x="28211" y="119142"/>
                        <a:pt x="21915" y="118144"/>
                        <a:pt x="15898" y="116056"/>
                      </a:cubicBezTo>
                      <a:cubicBezTo>
                        <a:pt x="9882" y="113967"/>
                        <a:pt x="4583" y="110538"/>
                        <a:pt x="0" y="105769"/>
                      </a:cubicBezTo>
                      <a:lnTo>
                        <a:pt x="13591" y="91897"/>
                      </a:lnTo>
                      <a:cubicBezTo>
                        <a:pt x="15960" y="95295"/>
                        <a:pt x="19046" y="97851"/>
                        <a:pt x="22819" y="99659"/>
                      </a:cubicBezTo>
                      <a:cubicBezTo>
                        <a:pt x="26622" y="101436"/>
                        <a:pt x="30581" y="102527"/>
                        <a:pt x="34758" y="102932"/>
                      </a:cubicBezTo>
                      <a:lnTo>
                        <a:pt x="34758" y="71448"/>
                      </a:lnTo>
                      <a:lnTo>
                        <a:pt x="34010" y="71323"/>
                      </a:lnTo>
                      <a:cubicBezTo>
                        <a:pt x="29833" y="70139"/>
                        <a:pt x="25874" y="68798"/>
                        <a:pt x="22102" y="67364"/>
                      </a:cubicBezTo>
                      <a:cubicBezTo>
                        <a:pt x="18298" y="65930"/>
                        <a:pt x="14963" y="64029"/>
                        <a:pt x="12033" y="61691"/>
                      </a:cubicBezTo>
                      <a:cubicBezTo>
                        <a:pt x="9071" y="59353"/>
                        <a:pt x="6765" y="56516"/>
                        <a:pt x="5081" y="53180"/>
                      </a:cubicBezTo>
                      <a:cubicBezTo>
                        <a:pt x="3398" y="49845"/>
                        <a:pt x="2556" y="45699"/>
                        <a:pt x="2556" y="40743"/>
                      </a:cubicBezTo>
                      <a:cubicBezTo>
                        <a:pt x="2556" y="36254"/>
                        <a:pt x="3429" y="32232"/>
                        <a:pt x="5237" y="28648"/>
                      </a:cubicBezTo>
                      <a:cubicBezTo>
                        <a:pt x="7014" y="25063"/>
                        <a:pt x="9414" y="21977"/>
                        <a:pt x="12376" y="19327"/>
                      </a:cubicBezTo>
                      <a:cubicBezTo>
                        <a:pt x="15368" y="16709"/>
                        <a:pt x="18797" y="14589"/>
                        <a:pt x="22694" y="12999"/>
                      </a:cubicBezTo>
                      <a:cubicBezTo>
                        <a:pt x="26559" y="11409"/>
                        <a:pt x="30581" y="10412"/>
                        <a:pt x="34758" y="10006"/>
                      </a:cubicBezTo>
                      <a:lnTo>
                        <a:pt x="34758" y="0"/>
                      </a:lnTo>
                      <a:lnTo>
                        <a:pt x="42831" y="0"/>
                      </a:lnTo>
                      <a:lnTo>
                        <a:pt x="42831" y="9850"/>
                      </a:lnTo>
                      <a:close/>
                      <a:moveTo>
                        <a:pt x="34758" y="26278"/>
                      </a:moveTo>
                      <a:cubicBezTo>
                        <a:pt x="31266" y="26871"/>
                        <a:pt x="28180" y="28336"/>
                        <a:pt x="25437" y="30674"/>
                      </a:cubicBezTo>
                      <a:cubicBezTo>
                        <a:pt x="22694" y="33012"/>
                        <a:pt x="21354" y="36067"/>
                        <a:pt x="21354" y="39838"/>
                      </a:cubicBezTo>
                      <a:cubicBezTo>
                        <a:pt x="21354" y="42114"/>
                        <a:pt x="21728" y="43985"/>
                        <a:pt x="22445" y="45356"/>
                      </a:cubicBezTo>
                      <a:cubicBezTo>
                        <a:pt x="23193" y="46759"/>
                        <a:pt x="24159" y="47943"/>
                        <a:pt x="25375" y="48941"/>
                      </a:cubicBezTo>
                      <a:cubicBezTo>
                        <a:pt x="26559" y="49938"/>
                        <a:pt x="27962" y="50749"/>
                        <a:pt x="29614" y="51404"/>
                      </a:cubicBezTo>
                      <a:cubicBezTo>
                        <a:pt x="31266" y="52058"/>
                        <a:pt x="32981" y="52775"/>
                        <a:pt x="34758" y="53555"/>
                      </a:cubicBezTo>
                      <a:lnTo>
                        <a:pt x="34758" y="26278"/>
                      </a:lnTo>
                      <a:close/>
                      <a:moveTo>
                        <a:pt x="42831" y="102932"/>
                      </a:moveTo>
                      <a:cubicBezTo>
                        <a:pt x="44920" y="102558"/>
                        <a:pt x="46884" y="101935"/>
                        <a:pt x="48723" y="101062"/>
                      </a:cubicBezTo>
                      <a:cubicBezTo>
                        <a:pt x="50562" y="100220"/>
                        <a:pt x="52183" y="99191"/>
                        <a:pt x="53555" y="97944"/>
                      </a:cubicBezTo>
                      <a:cubicBezTo>
                        <a:pt x="54958" y="96697"/>
                        <a:pt x="56080" y="95201"/>
                        <a:pt x="56921" y="93487"/>
                      </a:cubicBezTo>
                      <a:cubicBezTo>
                        <a:pt x="57763" y="91741"/>
                        <a:pt x="58168" y="89777"/>
                        <a:pt x="58168" y="87595"/>
                      </a:cubicBezTo>
                      <a:cubicBezTo>
                        <a:pt x="58168" y="85382"/>
                        <a:pt x="57701" y="83543"/>
                        <a:pt x="56766" y="82046"/>
                      </a:cubicBezTo>
                      <a:cubicBezTo>
                        <a:pt x="55830" y="80581"/>
                        <a:pt x="54615" y="79334"/>
                        <a:pt x="53118" y="78337"/>
                      </a:cubicBezTo>
                      <a:cubicBezTo>
                        <a:pt x="51622" y="77339"/>
                        <a:pt x="49970" y="76498"/>
                        <a:pt x="48193" y="75781"/>
                      </a:cubicBezTo>
                      <a:cubicBezTo>
                        <a:pt x="46385" y="75095"/>
                        <a:pt x="44608" y="74440"/>
                        <a:pt x="42831" y="73848"/>
                      </a:cubicBezTo>
                      <a:lnTo>
                        <a:pt x="42831" y="10293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8" name="Hình tự do: Hình 767">
                  <a:extLst>
                    <a:ext uri="{FF2B5EF4-FFF2-40B4-BE49-F238E27FC236}">
                      <a16:creationId xmlns:a16="http://schemas.microsoft.com/office/drawing/2014/main" id="{A16C38F6-069E-7CD1-7365-6C6AA41A62D3}"/>
                    </a:ext>
                  </a:extLst>
                </p:cNvPr>
                <p:cNvSpPr/>
                <p:nvPr/>
              </p:nvSpPr>
              <p:spPr>
                <a:xfrm>
                  <a:off x="10797680" y="4387467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615 h 109198"/>
                    <a:gd name="connsiteX1" fmla="*/ 2026 w 76373"/>
                    <a:gd name="connsiteY1" fmla="*/ 33199 h 109198"/>
                    <a:gd name="connsiteX2" fmla="*/ 7326 w 76373"/>
                    <a:gd name="connsiteY2" fmla="*/ 18267 h 109198"/>
                    <a:gd name="connsiteX3" fmla="*/ 14713 w 76373"/>
                    <a:gd name="connsiteY3" fmla="*/ 8573 h 109198"/>
                    <a:gd name="connsiteX4" fmla="*/ 23037 w 76373"/>
                    <a:gd name="connsiteY4" fmla="*/ 3055 h 109198"/>
                    <a:gd name="connsiteX5" fmla="*/ 31266 w 76373"/>
                    <a:gd name="connsiteY5" fmla="*/ 592 h 109198"/>
                    <a:gd name="connsiteX6" fmla="*/ 38187 w 76373"/>
                    <a:gd name="connsiteY6" fmla="*/ 0 h 109198"/>
                    <a:gd name="connsiteX7" fmla="*/ 45138 w 76373"/>
                    <a:gd name="connsiteY7" fmla="*/ 592 h 109198"/>
                    <a:gd name="connsiteX8" fmla="*/ 53336 w 76373"/>
                    <a:gd name="connsiteY8" fmla="*/ 3055 h 109198"/>
                    <a:gd name="connsiteX9" fmla="*/ 61691 w 76373"/>
                    <a:gd name="connsiteY9" fmla="*/ 8573 h 109198"/>
                    <a:gd name="connsiteX10" fmla="*/ 69078 w 76373"/>
                    <a:gd name="connsiteY10" fmla="*/ 18267 h 109198"/>
                    <a:gd name="connsiteX11" fmla="*/ 74378 w 76373"/>
                    <a:gd name="connsiteY11" fmla="*/ 33199 h 109198"/>
                    <a:gd name="connsiteX12" fmla="*/ 76373 w 76373"/>
                    <a:gd name="connsiteY12" fmla="*/ 54615 h 109198"/>
                    <a:gd name="connsiteX13" fmla="*/ 74378 w 76373"/>
                    <a:gd name="connsiteY13" fmla="*/ 75999 h 109198"/>
                    <a:gd name="connsiteX14" fmla="*/ 69078 w 76373"/>
                    <a:gd name="connsiteY14" fmla="*/ 90931 h 109198"/>
                    <a:gd name="connsiteX15" fmla="*/ 61691 w 76373"/>
                    <a:gd name="connsiteY15" fmla="*/ 100626 h 109198"/>
                    <a:gd name="connsiteX16" fmla="*/ 53336 w 76373"/>
                    <a:gd name="connsiteY16" fmla="*/ 106143 h 109198"/>
                    <a:gd name="connsiteX17" fmla="*/ 45138 w 76373"/>
                    <a:gd name="connsiteY17" fmla="*/ 108606 h 109198"/>
                    <a:gd name="connsiteX18" fmla="*/ 38187 w 76373"/>
                    <a:gd name="connsiteY18" fmla="*/ 109198 h 109198"/>
                    <a:gd name="connsiteX19" fmla="*/ 31266 w 76373"/>
                    <a:gd name="connsiteY19" fmla="*/ 108606 h 109198"/>
                    <a:gd name="connsiteX20" fmla="*/ 23037 w 76373"/>
                    <a:gd name="connsiteY20" fmla="*/ 106143 h 109198"/>
                    <a:gd name="connsiteX21" fmla="*/ 14713 w 76373"/>
                    <a:gd name="connsiteY21" fmla="*/ 100626 h 109198"/>
                    <a:gd name="connsiteX22" fmla="*/ 7326 w 76373"/>
                    <a:gd name="connsiteY22" fmla="*/ 90931 h 109198"/>
                    <a:gd name="connsiteX23" fmla="*/ 2026 w 76373"/>
                    <a:gd name="connsiteY23" fmla="*/ 75999 h 109198"/>
                    <a:gd name="connsiteX24" fmla="*/ 0 w 76373"/>
                    <a:gd name="connsiteY24" fmla="*/ 54615 h 109198"/>
                    <a:gd name="connsiteX25" fmla="*/ 17893 w 76373"/>
                    <a:gd name="connsiteY25" fmla="*/ 54615 h 109198"/>
                    <a:gd name="connsiteX26" fmla="*/ 18579 w 76373"/>
                    <a:gd name="connsiteY26" fmla="*/ 66024 h 109198"/>
                    <a:gd name="connsiteX27" fmla="*/ 21322 w 76373"/>
                    <a:gd name="connsiteY27" fmla="*/ 78337 h 109198"/>
                    <a:gd name="connsiteX28" fmla="*/ 27463 w 76373"/>
                    <a:gd name="connsiteY28" fmla="*/ 88188 h 109198"/>
                    <a:gd name="connsiteX29" fmla="*/ 38187 w 76373"/>
                    <a:gd name="connsiteY29" fmla="*/ 92209 h 109198"/>
                    <a:gd name="connsiteX30" fmla="*/ 48941 w 76373"/>
                    <a:gd name="connsiteY30" fmla="*/ 88188 h 109198"/>
                    <a:gd name="connsiteX31" fmla="*/ 55051 w 76373"/>
                    <a:gd name="connsiteY31" fmla="*/ 78337 h 109198"/>
                    <a:gd name="connsiteX32" fmla="*/ 57794 w 76373"/>
                    <a:gd name="connsiteY32" fmla="*/ 66024 h 109198"/>
                    <a:gd name="connsiteX33" fmla="*/ 58480 w 76373"/>
                    <a:gd name="connsiteY33" fmla="*/ 54615 h 109198"/>
                    <a:gd name="connsiteX34" fmla="*/ 57794 w 76373"/>
                    <a:gd name="connsiteY34" fmla="*/ 43205 h 109198"/>
                    <a:gd name="connsiteX35" fmla="*/ 55051 w 76373"/>
                    <a:gd name="connsiteY35" fmla="*/ 30892 h 109198"/>
                    <a:gd name="connsiteX36" fmla="*/ 48941 w 76373"/>
                    <a:gd name="connsiteY36" fmla="*/ 21042 h 109198"/>
                    <a:gd name="connsiteX37" fmla="*/ 38187 w 76373"/>
                    <a:gd name="connsiteY37" fmla="*/ 17021 h 109198"/>
                    <a:gd name="connsiteX38" fmla="*/ 27463 w 76373"/>
                    <a:gd name="connsiteY38" fmla="*/ 21042 h 109198"/>
                    <a:gd name="connsiteX39" fmla="*/ 21322 w 76373"/>
                    <a:gd name="connsiteY39" fmla="*/ 30892 h 109198"/>
                    <a:gd name="connsiteX40" fmla="*/ 18579 w 76373"/>
                    <a:gd name="connsiteY40" fmla="*/ 43205 h 109198"/>
                    <a:gd name="connsiteX41" fmla="*/ 17893 w 76373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615"/>
                      </a:moveTo>
                      <a:cubicBezTo>
                        <a:pt x="0" y="46261"/>
                        <a:pt x="686" y="39122"/>
                        <a:pt x="2026" y="33199"/>
                      </a:cubicBezTo>
                      <a:cubicBezTo>
                        <a:pt x="3367" y="27276"/>
                        <a:pt x="5112" y="22320"/>
                        <a:pt x="7326" y="18267"/>
                      </a:cubicBezTo>
                      <a:cubicBezTo>
                        <a:pt x="9507" y="14246"/>
                        <a:pt x="11970" y="11035"/>
                        <a:pt x="14713" y="8573"/>
                      </a:cubicBezTo>
                      <a:cubicBezTo>
                        <a:pt x="17425" y="6141"/>
                        <a:pt x="20231" y="4302"/>
                        <a:pt x="23037" y="3055"/>
                      </a:cubicBezTo>
                      <a:cubicBezTo>
                        <a:pt x="25873" y="1839"/>
                        <a:pt x="28616" y="998"/>
                        <a:pt x="31266" y="592"/>
                      </a:cubicBezTo>
                      <a:cubicBezTo>
                        <a:pt x="33885" y="218"/>
                        <a:pt x="36223" y="0"/>
                        <a:pt x="38187" y="0"/>
                      </a:cubicBezTo>
                      <a:cubicBezTo>
                        <a:pt x="40182" y="0"/>
                        <a:pt x="42488" y="218"/>
                        <a:pt x="45138" y="592"/>
                      </a:cubicBezTo>
                      <a:cubicBezTo>
                        <a:pt x="47756" y="998"/>
                        <a:pt x="50500" y="1839"/>
                        <a:pt x="53336" y="3055"/>
                      </a:cubicBezTo>
                      <a:cubicBezTo>
                        <a:pt x="56173" y="4302"/>
                        <a:pt x="58947" y="6141"/>
                        <a:pt x="61691" y="8573"/>
                      </a:cubicBezTo>
                      <a:cubicBezTo>
                        <a:pt x="64434" y="11035"/>
                        <a:pt x="66897" y="14246"/>
                        <a:pt x="69078" y="18267"/>
                      </a:cubicBezTo>
                      <a:cubicBezTo>
                        <a:pt x="71261" y="22320"/>
                        <a:pt x="73037" y="27276"/>
                        <a:pt x="74378" y="33199"/>
                      </a:cubicBezTo>
                      <a:cubicBezTo>
                        <a:pt x="75718" y="39122"/>
                        <a:pt x="76373" y="46261"/>
                        <a:pt x="76373" y="54615"/>
                      </a:cubicBezTo>
                      <a:cubicBezTo>
                        <a:pt x="76373" y="62969"/>
                        <a:pt x="75718" y="70107"/>
                        <a:pt x="74378" y="75999"/>
                      </a:cubicBezTo>
                      <a:cubicBezTo>
                        <a:pt x="73037" y="81922"/>
                        <a:pt x="71261" y="86910"/>
                        <a:pt x="69078" y="90931"/>
                      </a:cubicBezTo>
                      <a:cubicBezTo>
                        <a:pt x="66897" y="94952"/>
                        <a:pt x="64434" y="98194"/>
                        <a:pt x="61691" y="100626"/>
                      </a:cubicBezTo>
                      <a:cubicBezTo>
                        <a:pt x="58947" y="103057"/>
                        <a:pt x="56173" y="104896"/>
                        <a:pt x="53336" y="106143"/>
                      </a:cubicBezTo>
                      <a:cubicBezTo>
                        <a:pt x="50500" y="107390"/>
                        <a:pt x="47756" y="108201"/>
                        <a:pt x="45138" y="108606"/>
                      </a:cubicBezTo>
                      <a:cubicBezTo>
                        <a:pt x="42488" y="109011"/>
                        <a:pt x="40182" y="109198"/>
                        <a:pt x="38187" y="109198"/>
                      </a:cubicBezTo>
                      <a:cubicBezTo>
                        <a:pt x="36223" y="109198"/>
                        <a:pt x="33885" y="109011"/>
                        <a:pt x="31266" y="108606"/>
                      </a:cubicBezTo>
                      <a:cubicBezTo>
                        <a:pt x="28616" y="108201"/>
                        <a:pt x="25873" y="107390"/>
                        <a:pt x="23037" y="106143"/>
                      </a:cubicBezTo>
                      <a:cubicBezTo>
                        <a:pt x="20231" y="104896"/>
                        <a:pt x="17425" y="103057"/>
                        <a:pt x="14713" y="100626"/>
                      </a:cubicBezTo>
                      <a:cubicBezTo>
                        <a:pt x="11970" y="98194"/>
                        <a:pt x="9507" y="94952"/>
                        <a:pt x="7326" y="90931"/>
                      </a:cubicBezTo>
                      <a:cubicBezTo>
                        <a:pt x="5112" y="86910"/>
                        <a:pt x="3367" y="81922"/>
                        <a:pt x="2026" y="75999"/>
                      </a:cubicBezTo>
                      <a:cubicBezTo>
                        <a:pt x="686" y="70107"/>
                        <a:pt x="0" y="62969"/>
                        <a:pt x="0" y="54615"/>
                      </a:cubicBezTo>
                      <a:close/>
                      <a:moveTo>
                        <a:pt x="17893" y="54615"/>
                      </a:moveTo>
                      <a:cubicBezTo>
                        <a:pt x="17893" y="57888"/>
                        <a:pt x="18142" y="61691"/>
                        <a:pt x="18579" y="66024"/>
                      </a:cubicBezTo>
                      <a:cubicBezTo>
                        <a:pt x="19015" y="70357"/>
                        <a:pt x="19950" y="74440"/>
                        <a:pt x="21322" y="78337"/>
                      </a:cubicBezTo>
                      <a:cubicBezTo>
                        <a:pt x="22725" y="82202"/>
                        <a:pt x="24751" y="85476"/>
                        <a:pt x="27463" y="88188"/>
                      </a:cubicBezTo>
                      <a:cubicBezTo>
                        <a:pt x="30144" y="90869"/>
                        <a:pt x="33729" y="92209"/>
                        <a:pt x="38187" y="92209"/>
                      </a:cubicBezTo>
                      <a:cubicBezTo>
                        <a:pt x="42675" y="92209"/>
                        <a:pt x="46260" y="90869"/>
                        <a:pt x="48941" y="88188"/>
                      </a:cubicBezTo>
                      <a:cubicBezTo>
                        <a:pt x="51622" y="85476"/>
                        <a:pt x="53648" y="82202"/>
                        <a:pt x="55051" y="78337"/>
                      </a:cubicBezTo>
                      <a:cubicBezTo>
                        <a:pt x="56454" y="74440"/>
                        <a:pt x="57358" y="70357"/>
                        <a:pt x="57794" y="66024"/>
                      </a:cubicBezTo>
                      <a:cubicBezTo>
                        <a:pt x="58262" y="61691"/>
                        <a:pt x="58480" y="57888"/>
                        <a:pt x="58480" y="54615"/>
                      </a:cubicBezTo>
                      <a:cubicBezTo>
                        <a:pt x="58480" y="51311"/>
                        <a:pt x="58262" y="47507"/>
                        <a:pt x="57794" y="43205"/>
                      </a:cubicBezTo>
                      <a:cubicBezTo>
                        <a:pt x="57358" y="38872"/>
                        <a:pt x="56423" y="34758"/>
                        <a:pt x="55051" y="30892"/>
                      </a:cubicBezTo>
                      <a:cubicBezTo>
                        <a:pt x="53648" y="26996"/>
                        <a:pt x="51622" y="23722"/>
                        <a:pt x="48941" y="21042"/>
                      </a:cubicBezTo>
                      <a:cubicBezTo>
                        <a:pt x="46260" y="18361"/>
                        <a:pt x="42675" y="17021"/>
                        <a:pt x="38187" y="17021"/>
                      </a:cubicBezTo>
                      <a:cubicBezTo>
                        <a:pt x="33729" y="17021"/>
                        <a:pt x="30144" y="18361"/>
                        <a:pt x="27463" y="21042"/>
                      </a:cubicBezTo>
                      <a:cubicBezTo>
                        <a:pt x="24751" y="23722"/>
                        <a:pt x="22725" y="26996"/>
                        <a:pt x="21322" y="30892"/>
                      </a:cubicBezTo>
                      <a:cubicBezTo>
                        <a:pt x="19950" y="34758"/>
                        <a:pt x="19015" y="38872"/>
                        <a:pt x="18579" y="43205"/>
                      </a:cubicBezTo>
                      <a:cubicBezTo>
                        <a:pt x="18142" y="47507"/>
                        <a:pt x="17893" y="51311"/>
                        <a:pt x="17893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9" name="Hình tự do: Hình 768">
                  <a:extLst>
                    <a:ext uri="{FF2B5EF4-FFF2-40B4-BE49-F238E27FC236}">
                      <a16:creationId xmlns:a16="http://schemas.microsoft.com/office/drawing/2014/main" id="{09186DA2-5262-E8A3-6F76-E1600F923B0B}"/>
                    </a:ext>
                  </a:extLst>
                </p:cNvPr>
                <p:cNvSpPr/>
                <p:nvPr/>
              </p:nvSpPr>
              <p:spPr>
                <a:xfrm>
                  <a:off x="10890169" y="4472818"/>
                  <a:ext cx="23878" cy="22974"/>
                </a:xfrm>
                <a:custGeom>
                  <a:avLst/>
                  <a:gdLst>
                    <a:gd name="connsiteX0" fmla="*/ 0 w 23878"/>
                    <a:gd name="connsiteY0" fmla="*/ 11627 h 22974"/>
                    <a:gd name="connsiteX1" fmla="*/ 3491 w 23878"/>
                    <a:gd name="connsiteY1" fmla="*/ 3429 h 22974"/>
                    <a:gd name="connsiteX2" fmla="*/ 11939 w 23878"/>
                    <a:gd name="connsiteY2" fmla="*/ 0 h 22974"/>
                    <a:gd name="connsiteX3" fmla="*/ 20293 w 23878"/>
                    <a:gd name="connsiteY3" fmla="*/ 3273 h 22974"/>
                    <a:gd name="connsiteX4" fmla="*/ 23878 w 23878"/>
                    <a:gd name="connsiteY4" fmla="*/ 11316 h 22974"/>
                    <a:gd name="connsiteX5" fmla="*/ 20356 w 23878"/>
                    <a:gd name="connsiteY5" fmla="*/ 19514 h 22974"/>
                    <a:gd name="connsiteX6" fmla="*/ 11939 w 23878"/>
                    <a:gd name="connsiteY6" fmla="*/ 22974 h 22974"/>
                    <a:gd name="connsiteX7" fmla="*/ 7388 w 23878"/>
                    <a:gd name="connsiteY7" fmla="*/ 22071 h 22974"/>
                    <a:gd name="connsiteX8" fmla="*/ 3585 w 23878"/>
                    <a:gd name="connsiteY8" fmla="*/ 19670 h 22974"/>
                    <a:gd name="connsiteX9" fmla="*/ 967 w 23878"/>
                    <a:gd name="connsiteY9" fmla="*/ 16116 h 22974"/>
                    <a:gd name="connsiteX10" fmla="*/ 0 w 23878"/>
                    <a:gd name="connsiteY10" fmla="*/ 11627 h 22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878" h="22974">
                      <a:moveTo>
                        <a:pt x="0" y="11627"/>
                      </a:moveTo>
                      <a:cubicBezTo>
                        <a:pt x="0" y="8448"/>
                        <a:pt x="1185" y="5705"/>
                        <a:pt x="3491" y="3429"/>
                      </a:cubicBezTo>
                      <a:cubicBezTo>
                        <a:pt x="5829" y="1122"/>
                        <a:pt x="8666" y="0"/>
                        <a:pt x="11939" y="0"/>
                      </a:cubicBezTo>
                      <a:cubicBezTo>
                        <a:pt x="15119" y="0"/>
                        <a:pt x="17893" y="1091"/>
                        <a:pt x="20293" y="3273"/>
                      </a:cubicBezTo>
                      <a:cubicBezTo>
                        <a:pt x="22663" y="5455"/>
                        <a:pt x="23878" y="8136"/>
                        <a:pt x="23878" y="11316"/>
                      </a:cubicBezTo>
                      <a:cubicBezTo>
                        <a:pt x="23878" y="14495"/>
                        <a:pt x="22694" y="17239"/>
                        <a:pt x="20356" y="19514"/>
                      </a:cubicBezTo>
                      <a:cubicBezTo>
                        <a:pt x="18018" y="21821"/>
                        <a:pt x="15212" y="22974"/>
                        <a:pt x="11939" y="22974"/>
                      </a:cubicBezTo>
                      <a:cubicBezTo>
                        <a:pt x="10350" y="22974"/>
                        <a:pt x="8822" y="22663"/>
                        <a:pt x="7388" y="22071"/>
                      </a:cubicBezTo>
                      <a:cubicBezTo>
                        <a:pt x="5954" y="21478"/>
                        <a:pt x="4676" y="20668"/>
                        <a:pt x="3585" y="19670"/>
                      </a:cubicBezTo>
                      <a:cubicBezTo>
                        <a:pt x="2494" y="18672"/>
                        <a:pt x="1621" y="17488"/>
                        <a:pt x="967" y="16116"/>
                      </a:cubicBezTo>
                      <a:cubicBezTo>
                        <a:pt x="312" y="14713"/>
                        <a:pt x="0" y="13217"/>
                        <a:pt x="0" y="11627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0" name="Hình tự do: Hình 769">
                  <a:extLst>
                    <a:ext uri="{FF2B5EF4-FFF2-40B4-BE49-F238E27FC236}">
                      <a16:creationId xmlns:a16="http://schemas.microsoft.com/office/drawing/2014/main" id="{5BDF39A1-7F86-885A-16AF-CF41AA9116A6}"/>
                    </a:ext>
                  </a:extLst>
                </p:cNvPr>
                <p:cNvSpPr/>
                <p:nvPr/>
              </p:nvSpPr>
              <p:spPr>
                <a:xfrm>
                  <a:off x="11018445" y="4387467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615 h 109198"/>
                    <a:gd name="connsiteX1" fmla="*/ 2026 w 76373"/>
                    <a:gd name="connsiteY1" fmla="*/ 33199 h 109198"/>
                    <a:gd name="connsiteX2" fmla="*/ 7326 w 76373"/>
                    <a:gd name="connsiteY2" fmla="*/ 18267 h 109198"/>
                    <a:gd name="connsiteX3" fmla="*/ 14713 w 76373"/>
                    <a:gd name="connsiteY3" fmla="*/ 8573 h 109198"/>
                    <a:gd name="connsiteX4" fmla="*/ 23068 w 76373"/>
                    <a:gd name="connsiteY4" fmla="*/ 3055 h 109198"/>
                    <a:gd name="connsiteX5" fmla="*/ 31266 w 76373"/>
                    <a:gd name="connsiteY5" fmla="*/ 592 h 109198"/>
                    <a:gd name="connsiteX6" fmla="*/ 38187 w 76373"/>
                    <a:gd name="connsiteY6" fmla="*/ 0 h 109198"/>
                    <a:gd name="connsiteX7" fmla="*/ 45138 w 76373"/>
                    <a:gd name="connsiteY7" fmla="*/ 592 h 109198"/>
                    <a:gd name="connsiteX8" fmla="*/ 53336 w 76373"/>
                    <a:gd name="connsiteY8" fmla="*/ 3055 h 109198"/>
                    <a:gd name="connsiteX9" fmla="*/ 61691 w 76373"/>
                    <a:gd name="connsiteY9" fmla="*/ 8573 h 109198"/>
                    <a:gd name="connsiteX10" fmla="*/ 69079 w 76373"/>
                    <a:gd name="connsiteY10" fmla="*/ 18267 h 109198"/>
                    <a:gd name="connsiteX11" fmla="*/ 74378 w 76373"/>
                    <a:gd name="connsiteY11" fmla="*/ 33199 h 109198"/>
                    <a:gd name="connsiteX12" fmla="*/ 76373 w 76373"/>
                    <a:gd name="connsiteY12" fmla="*/ 54615 h 109198"/>
                    <a:gd name="connsiteX13" fmla="*/ 74378 w 76373"/>
                    <a:gd name="connsiteY13" fmla="*/ 75999 h 109198"/>
                    <a:gd name="connsiteX14" fmla="*/ 69079 w 76373"/>
                    <a:gd name="connsiteY14" fmla="*/ 90931 h 109198"/>
                    <a:gd name="connsiteX15" fmla="*/ 61691 w 76373"/>
                    <a:gd name="connsiteY15" fmla="*/ 100626 h 109198"/>
                    <a:gd name="connsiteX16" fmla="*/ 53336 w 76373"/>
                    <a:gd name="connsiteY16" fmla="*/ 106143 h 109198"/>
                    <a:gd name="connsiteX17" fmla="*/ 45138 w 76373"/>
                    <a:gd name="connsiteY17" fmla="*/ 108606 h 109198"/>
                    <a:gd name="connsiteX18" fmla="*/ 38187 w 76373"/>
                    <a:gd name="connsiteY18" fmla="*/ 109198 h 109198"/>
                    <a:gd name="connsiteX19" fmla="*/ 31266 w 76373"/>
                    <a:gd name="connsiteY19" fmla="*/ 108606 h 109198"/>
                    <a:gd name="connsiteX20" fmla="*/ 23068 w 76373"/>
                    <a:gd name="connsiteY20" fmla="*/ 106143 h 109198"/>
                    <a:gd name="connsiteX21" fmla="*/ 14713 w 76373"/>
                    <a:gd name="connsiteY21" fmla="*/ 100626 h 109198"/>
                    <a:gd name="connsiteX22" fmla="*/ 7326 w 76373"/>
                    <a:gd name="connsiteY22" fmla="*/ 90931 h 109198"/>
                    <a:gd name="connsiteX23" fmla="*/ 2026 w 76373"/>
                    <a:gd name="connsiteY23" fmla="*/ 75999 h 109198"/>
                    <a:gd name="connsiteX24" fmla="*/ 0 w 76373"/>
                    <a:gd name="connsiteY24" fmla="*/ 54615 h 109198"/>
                    <a:gd name="connsiteX25" fmla="*/ 17924 w 76373"/>
                    <a:gd name="connsiteY25" fmla="*/ 54615 h 109198"/>
                    <a:gd name="connsiteX26" fmla="*/ 18579 w 76373"/>
                    <a:gd name="connsiteY26" fmla="*/ 66024 h 109198"/>
                    <a:gd name="connsiteX27" fmla="*/ 21353 w 76373"/>
                    <a:gd name="connsiteY27" fmla="*/ 78337 h 109198"/>
                    <a:gd name="connsiteX28" fmla="*/ 27463 w 76373"/>
                    <a:gd name="connsiteY28" fmla="*/ 88188 h 109198"/>
                    <a:gd name="connsiteX29" fmla="*/ 38187 w 76373"/>
                    <a:gd name="connsiteY29" fmla="*/ 92209 h 109198"/>
                    <a:gd name="connsiteX30" fmla="*/ 48941 w 76373"/>
                    <a:gd name="connsiteY30" fmla="*/ 88188 h 109198"/>
                    <a:gd name="connsiteX31" fmla="*/ 55051 w 76373"/>
                    <a:gd name="connsiteY31" fmla="*/ 78337 h 109198"/>
                    <a:gd name="connsiteX32" fmla="*/ 57826 w 76373"/>
                    <a:gd name="connsiteY32" fmla="*/ 66024 h 109198"/>
                    <a:gd name="connsiteX33" fmla="*/ 58480 w 76373"/>
                    <a:gd name="connsiteY33" fmla="*/ 54615 h 109198"/>
                    <a:gd name="connsiteX34" fmla="*/ 57826 w 76373"/>
                    <a:gd name="connsiteY34" fmla="*/ 43205 h 109198"/>
                    <a:gd name="connsiteX35" fmla="*/ 55051 w 76373"/>
                    <a:gd name="connsiteY35" fmla="*/ 30892 h 109198"/>
                    <a:gd name="connsiteX36" fmla="*/ 48941 w 76373"/>
                    <a:gd name="connsiteY36" fmla="*/ 21042 h 109198"/>
                    <a:gd name="connsiteX37" fmla="*/ 38187 w 76373"/>
                    <a:gd name="connsiteY37" fmla="*/ 17021 h 109198"/>
                    <a:gd name="connsiteX38" fmla="*/ 27463 w 76373"/>
                    <a:gd name="connsiteY38" fmla="*/ 21042 h 109198"/>
                    <a:gd name="connsiteX39" fmla="*/ 21353 w 76373"/>
                    <a:gd name="connsiteY39" fmla="*/ 30892 h 109198"/>
                    <a:gd name="connsiteX40" fmla="*/ 18579 w 76373"/>
                    <a:gd name="connsiteY40" fmla="*/ 43205 h 109198"/>
                    <a:gd name="connsiteX41" fmla="*/ 17924 w 76373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615"/>
                      </a:moveTo>
                      <a:cubicBezTo>
                        <a:pt x="0" y="46261"/>
                        <a:pt x="686" y="39122"/>
                        <a:pt x="2026" y="33199"/>
                      </a:cubicBezTo>
                      <a:cubicBezTo>
                        <a:pt x="3367" y="27276"/>
                        <a:pt x="5144" y="22320"/>
                        <a:pt x="7326" y="18267"/>
                      </a:cubicBezTo>
                      <a:cubicBezTo>
                        <a:pt x="9508" y="14246"/>
                        <a:pt x="11970" y="11035"/>
                        <a:pt x="14713" y="8573"/>
                      </a:cubicBezTo>
                      <a:cubicBezTo>
                        <a:pt x="17425" y="6141"/>
                        <a:pt x="20231" y="4302"/>
                        <a:pt x="23068" y="3055"/>
                      </a:cubicBezTo>
                      <a:cubicBezTo>
                        <a:pt x="25905" y="1839"/>
                        <a:pt x="28617" y="998"/>
                        <a:pt x="31266" y="592"/>
                      </a:cubicBezTo>
                      <a:cubicBezTo>
                        <a:pt x="33885" y="218"/>
                        <a:pt x="36223" y="0"/>
                        <a:pt x="38187" y="0"/>
                      </a:cubicBezTo>
                      <a:cubicBezTo>
                        <a:pt x="40182" y="0"/>
                        <a:pt x="42488" y="218"/>
                        <a:pt x="45138" y="592"/>
                      </a:cubicBezTo>
                      <a:cubicBezTo>
                        <a:pt x="47757" y="998"/>
                        <a:pt x="50500" y="1839"/>
                        <a:pt x="53336" y="3055"/>
                      </a:cubicBezTo>
                      <a:cubicBezTo>
                        <a:pt x="56173" y="4302"/>
                        <a:pt x="58948" y="6141"/>
                        <a:pt x="61691" y="8573"/>
                      </a:cubicBezTo>
                      <a:cubicBezTo>
                        <a:pt x="64434" y="11035"/>
                        <a:pt x="66897" y="14246"/>
                        <a:pt x="69079" y="18267"/>
                      </a:cubicBezTo>
                      <a:cubicBezTo>
                        <a:pt x="71261" y="22320"/>
                        <a:pt x="73038" y="27276"/>
                        <a:pt x="74378" y="33199"/>
                      </a:cubicBezTo>
                      <a:cubicBezTo>
                        <a:pt x="75719" y="39122"/>
                        <a:pt x="76373" y="46261"/>
                        <a:pt x="76373" y="54615"/>
                      </a:cubicBezTo>
                      <a:cubicBezTo>
                        <a:pt x="76373" y="62969"/>
                        <a:pt x="75719" y="70107"/>
                        <a:pt x="74378" y="75999"/>
                      </a:cubicBezTo>
                      <a:cubicBezTo>
                        <a:pt x="73038" y="81922"/>
                        <a:pt x="71261" y="86910"/>
                        <a:pt x="69079" y="90931"/>
                      </a:cubicBezTo>
                      <a:cubicBezTo>
                        <a:pt x="66897" y="94952"/>
                        <a:pt x="64434" y="98194"/>
                        <a:pt x="61691" y="100626"/>
                      </a:cubicBezTo>
                      <a:cubicBezTo>
                        <a:pt x="58948" y="103057"/>
                        <a:pt x="56173" y="104896"/>
                        <a:pt x="53336" y="106143"/>
                      </a:cubicBezTo>
                      <a:cubicBezTo>
                        <a:pt x="50500" y="107390"/>
                        <a:pt x="47757" y="108201"/>
                        <a:pt x="45138" y="108606"/>
                      </a:cubicBezTo>
                      <a:cubicBezTo>
                        <a:pt x="42488" y="109011"/>
                        <a:pt x="40182" y="109198"/>
                        <a:pt x="38187" y="109198"/>
                      </a:cubicBezTo>
                      <a:cubicBezTo>
                        <a:pt x="36223" y="109198"/>
                        <a:pt x="33885" y="109011"/>
                        <a:pt x="31266" y="108606"/>
                      </a:cubicBezTo>
                      <a:cubicBezTo>
                        <a:pt x="28617" y="108201"/>
                        <a:pt x="25905" y="107390"/>
                        <a:pt x="23068" y="106143"/>
                      </a:cubicBezTo>
                      <a:cubicBezTo>
                        <a:pt x="20231" y="104896"/>
                        <a:pt x="17425" y="103057"/>
                        <a:pt x="14713" y="100626"/>
                      </a:cubicBezTo>
                      <a:cubicBezTo>
                        <a:pt x="11970" y="98194"/>
                        <a:pt x="9508" y="94952"/>
                        <a:pt x="7326" y="90931"/>
                      </a:cubicBezTo>
                      <a:cubicBezTo>
                        <a:pt x="5144" y="86910"/>
                        <a:pt x="3367" y="81922"/>
                        <a:pt x="2026" y="75999"/>
                      </a:cubicBezTo>
                      <a:cubicBezTo>
                        <a:pt x="686" y="70107"/>
                        <a:pt x="0" y="62969"/>
                        <a:pt x="0" y="54615"/>
                      </a:cubicBezTo>
                      <a:close/>
                      <a:moveTo>
                        <a:pt x="17924" y="54615"/>
                      </a:moveTo>
                      <a:cubicBezTo>
                        <a:pt x="17924" y="57888"/>
                        <a:pt x="18143" y="61691"/>
                        <a:pt x="18579" y="66024"/>
                      </a:cubicBezTo>
                      <a:cubicBezTo>
                        <a:pt x="19046" y="70357"/>
                        <a:pt x="19951" y="74440"/>
                        <a:pt x="21353" y="78337"/>
                      </a:cubicBezTo>
                      <a:cubicBezTo>
                        <a:pt x="22725" y="82202"/>
                        <a:pt x="24782" y="85476"/>
                        <a:pt x="27463" y="88188"/>
                      </a:cubicBezTo>
                      <a:cubicBezTo>
                        <a:pt x="30144" y="90869"/>
                        <a:pt x="33729" y="92209"/>
                        <a:pt x="38187" y="92209"/>
                      </a:cubicBezTo>
                      <a:cubicBezTo>
                        <a:pt x="42676" y="92209"/>
                        <a:pt x="46260" y="90869"/>
                        <a:pt x="48941" y="88188"/>
                      </a:cubicBezTo>
                      <a:cubicBezTo>
                        <a:pt x="51622" y="85476"/>
                        <a:pt x="53648" y="82202"/>
                        <a:pt x="55051" y="78337"/>
                      </a:cubicBezTo>
                      <a:cubicBezTo>
                        <a:pt x="56454" y="74440"/>
                        <a:pt x="57358" y="70357"/>
                        <a:pt x="57826" y="66024"/>
                      </a:cubicBezTo>
                      <a:cubicBezTo>
                        <a:pt x="58262" y="61691"/>
                        <a:pt x="58480" y="57888"/>
                        <a:pt x="58480" y="54615"/>
                      </a:cubicBezTo>
                      <a:cubicBezTo>
                        <a:pt x="58480" y="51311"/>
                        <a:pt x="58262" y="47507"/>
                        <a:pt x="57826" y="43205"/>
                      </a:cubicBezTo>
                      <a:cubicBezTo>
                        <a:pt x="57358" y="38872"/>
                        <a:pt x="56454" y="34758"/>
                        <a:pt x="55051" y="30892"/>
                      </a:cubicBezTo>
                      <a:cubicBezTo>
                        <a:pt x="53648" y="26996"/>
                        <a:pt x="51622" y="23722"/>
                        <a:pt x="48941" y="21042"/>
                      </a:cubicBezTo>
                      <a:cubicBezTo>
                        <a:pt x="46260" y="18361"/>
                        <a:pt x="42676" y="17021"/>
                        <a:pt x="38187" y="17021"/>
                      </a:cubicBezTo>
                      <a:cubicBezTo>
                        <a:pt x="33729" y="17021"/>
                        <a:pt x="30144" y="18361"/>
                        <a:pt x="27463" y="21042"/>
                      </a:cubicBezTo>
                      <a:cubicBezTo>
                        <a:pt x="24782" y="23722"/>
                        <a:pt x="22725" y="26996"/>
                        <a:pt x="21353" y="30892"/>
                      </a:cubicBezTo>
                      <a:cubicBezTo>
                        <a:pt x="19951" y="34758"/>
                        <a:pt x="19015" y="38872"/>
                        <a:pt x="18579" y="43205"/>
                      </a:cubicBezTo>
                      <a:cubicBezTo>
                        <a:pt x="18143" y="47507"/>
                        <a:pt x="17924" y="51311"/>
                        <a:pt x="17924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1" name="Hình tự do: Hình 770">
                  <a:extLst>
                    <a:ext uri="{FF2B5EF4-FFF2-40B4-BE49-F238E27FC236}">
                      <a16:creationId xmlns:a16="http://schemas.microsoft.com/office/drawing/2014/main" id="{B2865B0A-49D3-B02B-35F5-525E3B89E30C}"/>
                    </a:ext>
                  </a:extLst>
                </p:cNvPr>
                <p:cNvSpPr/>
                <p:nvPr/>
              </p:nvSpPr>
              <p:spPr>
                <a:xfrm>
                  <a:off x="10930164" y="4386594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583 h 109198"/>
                    <a:gd name="connsiteX1" fmla="*/ 1995 w 76373"/>
                    <a:gd name="connsiteY1" fmla="*/ 33168 h 109198"/>
                    <a:gd name="connsiteX2" fmla="*/ 7294 w 76373"/>
                    <a:gd name="connsiteY2" fmla="*/ 18268 h 109198"/>
                    <a:gd name="connsiteX3" fmla="*/ 14682 w 76373"/>
                    <a:gd name="connsiteY3" fmla="*/ 8573 h 109198"/>
                    <a:gd name="connsiteX4" fmla="*/ 23037 w 76373"/>
                    <a:gd name="connsiteY4" fmla="*/ 3055 h 109198"/>
                    <a:gd name="connsiteX5" fmla="*/ 31235 w 76373"/>
                    <a:gd name="connsiteY5" fmla="*/ 592 h 109198"/>
                    <a:gd name="connsiteX6" fmla="*/ 38187 w 76373"/>
                    <a:gd name="connsiteY6" fmla="*/ 0 h 109198"/>
                    <a:gd name="connsiteX7" fmla="*/ 45107 w 76373"/>
                    <a:gd name="connsiteY7" fmla="*/ 592 h 109198"/>
                    <a:gd name="connsiteX8" fmla="*/ 53305 w 76373"/>
                    <a:gd name="connsiteY8" fmla="*/ 3055 h 109198"/>
                    <a:gd name="connsiteX9" fmla="*/ 61659 w 76373"/>
                    <a:gd name="connsiteY9" fmla="*/ 8573 h 109198"/>
                    <a:gd name="connsiteX10" fmla="*/ 69047 w 76373"/>
                    <a:gd name="connsiteY10" fmla="*/ 18268 h 109198"/>
                    <a:gd name="connsiteX11" fmla="*/ 74347 w 76373"/>
                    <a:gd name="connsiteY11" fmla="*/ 33168 h 109198"/>
                    <a:gd name="connsiteX12" fmla="*/ 76373 w 76373"/>
                    <a:gd name="connsiteY12" fmla="*/ 54583 h 109198"/>
                    <a:gd name="connsiteX13" fmla="*/ 74347 w 76373"/>
                    <a:gd name="connsiteY13" fmla="*/ 75999 h 109198"/>
                    <a:gd name="connsiteX14" fmla="*/ 69047 w 76373"/>
                    <a:gd name="connsiteY14" fmla="*/ 90900 h 109198"/>
                    <a:gd name="connsiteX15" fmla="*/ 61659 w 76373"/>
                    <a:gd name="connsiteY15" fmla="*/ 100594 h 109198"/>
                    <a:gd name="connsiteX16" fmla="*/ 53305 w 76373"/>
                    <a:gd name="connsiteY16" fmla="*/ 106112 h 109198"/>
                    <a:gd name="connsiteX17" fmla="*/ 45107 w 76373"/>
                    <a:gd name="connsiteY17" fmla="*/ 108575 h 109198"/>
                    <a:gd name="connsiteX18" fmla="*/ 38187 w 76373"/>
                    <a:gd name="connsiteY18" fmla="*/ 109198 h 109198"/>
                    <a:gd name="connsiteX19" fmla="*/ 31235 w 76373"/>
                    <a:gd name="connsiteY19" fmla="*/ 108575 h 109198"/>
                    <a:gd name="connsiteX20" fmla="*/ 23037 w 76373"/>
                    <a:gd name="connsiteY20" fmla="*/ 106112 h 109198"/>
                    <a:gd name="connsiteX21" fmla="*/ 14682 w 76373"/>
                    <a:gd name="connsiteY21" fmla="*/ 100594 h 109198"/>
                    <a:gd name="connsiteX22" fmla="*/ 7294 w 76373"/>
                    <a:gd name="connsiteY22" fmla="*/ 90900 h 109198"/>
                    <a:gd name="connsiteX23" fmla="*/ 1995 w 76373"/>
                    <a:gd name="connsiteY23" fmla="*/ 75999 h 109198"/>
                    <a:gd name="connsiteX24" fmla="*/ 0 w 76373"/>
                    <a:gd name="connsiteY24" fmla="*/ 54583 h 109198"/>
                    <a:gd name="connsiteX25" fmla="*/ 17893 w 76373"/>
                    <a:gd name="connsiteY25" fmla="*/ 54583 h 109198"/>
                    <a:gd name="connsiteX26" fmla="*/ 18548 w 76373"/>
                    <a:gd name="connsiteY26" fmla="*/ 65993 h 109198"/>
                    <a:gd name="connsiteX27" fmla="*/ 21322 w 76373"/>
                    <a:gd name="connsiteY27" fmla="*/ 78306 h 109198"/>
                    <a:gd name="connsiteX28" fmla="*/ 27432 w 76373"/>
                    <a:gd name="connsiteY28" fmla="*/ 88157 h 109198"/>
                    <a:gd name="connsiteX29" fmla="*/ 38187 w 76373"/>
                    <a:gd name="connsiteY29" fmla="*/ 92178 h 109198"/>
                    <a:gd name="connsiteX30" fmla="*/ 48910 w 76373"/>
                    <a:gd name="connsiteY30" fmla="*/ 88157 h 109198"/>
                    <a:gd name="connsiteX31" fmla="*/ 55020 w 76373"/>
                    <a:gd name="connsiteY31" fmla="*/ 78306 h 109198"/>
                    <a:gd name="connsiteX32" fmla="*/ 57794 w 76373"/>
                    <a:gd name="connsiteY32" fmla="*/ 65993 h 109198"/>
                    <a:gd name="connsiteX33" fmla="*/ 58449 w 76373"/>
                    <a:gd name="connsiteY33" fmla="*/ 54583 h 109198"/>
                    <a:gd name="connsiteX34" fmla="*/ 57794 w 76373"/>
                    <a:gd name="connsiteY34" fmla="*/ 43175 h 109198"/>
                    <a:gd name="connsiteX35" fmla="*/ 55020 w 76373"/>
                    <a:gd name="connsiteY35" fmla="*/ 30861 h 109198"/>
                    <a:gd name="connsiteX36" fmla="*/ 48910 w 76373"/>
                    <a:gd name="connsiteY36" fmla="*/ 21011 h 109198"/>
                    <a:gd name="connsiteX37" fmla="*/ 38187 w 76373"/>
                    <a:gd name="connsiteY37" fmla="*/ 16989 h 109198"/>
                    <a:gd name="connsiteX38" fmla="*/ 27432 w 76373"/>
                    <a:gd name="connsiteY38" fmla="*/ 21011 h 109198"/>
                    <a:gd name="connsiteX39" fmla="*/ 21322 w 76373"/>
                    <a:gd name="connsiteY39" fmla="*/ 30861 h 109198"/>
                    <a:gd name="connsiteX40" fmla="*/ 18548 w 76373"/>
                    <a:gd name="connsiteY40" fmla="*/ 43175 h 109198"/>
                    <a:gd name="connsiteX41" fmla="*/ 17893 w 76373"/>
                    <a:gd name="connsiteY41" fmla="*/ 54583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583"/>
                      </a:moveTo>
                      <a:cubicBezTo>
                        <a:pt x="0" y="46229"/>
                        <a:pt x="655" y="39091"/>
                        <a:pt x="1995" y="33168"/>
                      </a:cubicBezTo>
                      <a:cubicBezTo>
                        <a:pt x="3335" y="27276"/>
                        <a:pt x="5112" y="22289"/>
                        <a:pt x="7294" y="18268"/>
                      </a:cubicBezTo>
                      <a:cubicBezTo>
                        <a:pt x="9476" y="14246"/>
                        <a:pt x="11939" y="11004"/>
                        <a:pt x="14682" y="8573"/>
                      </a:cubicBezTo>
                      <a:cubicBezTo>
                        <a:pt x="17425" y="6141"/>
                        <a:pt x="20200" y="4302"/>
                        <a:pt x="23037" y="3055"/>
                      </a:cubicBezTo>
                      <a:cubicBezTo>
                        <a:pt x="25873" y="1808"/>
                        <a:pt x="28585" y="998"/>
                        <a:pt x="31235" y="592"/>
                      </a:cubicBezTo>
                      <a:cubicBezTo>
                        <a:pt x="33885" y="187"/>
                        <a:pt x="36191" y="0"/>
                        <a:pt x="38187" y="0"/>
                      </a:cubicBezTo>
                      <a:cubicBezTo>
                        <a:pt x="40150" y="0"/>
                        <a:pt x="42488" y="187"/>
                        <a:pt x="45107" y="592"/>
                      </a:cubicBezTo>
                      <a:cubicBezTo>
                        <a:pt x="47725" y="998"/>
                        <a:pt x="50468" y="1808"/>
                        <a:pt x="53305" y="3055"/>
                      </a:cubicBezTo>
                      <a:cubicBezTo>
                        <a:pt x="56142" y="4271"/>
                        <a:pt x="58916" y="6141"/>
                        <a:pt x="61659" y="8573"/>
                      </a:cubicBezTo>
                      <a:cubicBezTo>
                        <a:pt x="64403" y="11004"/>
                        <a:pt x="66865" y="14246"/>
                        <a:pt x="69047" y="18268"/>
                      </a:cubicBezTo>
                      <a:cubicBezTo>
                        <a:pt x="71230" y="22289"/>
                        <a:pt x="73006" y="27276"/>
                        <a:pt x="74347" y="33168"/>
                      </a:cubicBezTo>
                      <a:cubicBezTo>
                        <a:pt x="75687" y="39091"/>
                        <a:pt x="76373" y="46229"/>
                        <a:pt x="76373" y="54583"/>
                      </a:cubicBezTo>
                      <a:cubicBezTo>
                        <a:pt x="76373" y="62938"/>
                        <a:pt x="75687" y="70077"/>
                        <a:pt x="74347" y="75999"/>
                      </a:cubicBezTo>
                      <a:cubicBezTo>
                        <a:pt x="73006" y="81922"/>
                        <a:pt x="71230" y="86879"/>
                        <a:pt x="69047" y="90900"/>
                      </a:cubicBezTo>
                      <a:cubicBezTo>
                        <a:pt x="66865" y="94952"/>
                        <a:pt x="64403" y="98163"/>
                        <a:pt x="61659" y="100594"/>
                      </a:cubicBezTo>
                      <a:cubicBezTo>
                        <a:pt x="58916" y="103057"/>
                        <a:pt x="56142" y="104865"/>
                        <a:pt x="53305" y="106112"/>
                      </a:cubicBezTo>
                      <a:cubicBezTo>
                        <a:pt x="50468" y="107359"/>
                        <a:pt x="47725" y="108201"/>
                        <a:pt x="45107" y="108575"/>
                      </a:cubicBezTo>
                      <a:cubicBezTo>
                        <a:pt x="42488" y="108980"/>
                        <a:pt x="40150" y="109198"/>
                        <a:pt x="38187" y="109198"/>
                      </a:cubicBezTo>
                      <a:cubicBezTo>
                        <a:pt x="36191" y="109198"/>
                        <a:pt x="33885" y="108980"/>
                        <a:pt x="31235" y="108575"/>
                      </a:cubicBezTo>
                      <a:cubicBezTo>
                        <a:pt x="28585" y="108201"/>
                        <a:pt x="25873" y="107359"/>
                        <a:pt x="23037" y="106112"/>
                      </a:cubicBezTo>
                      <a:cubicBezTo>
                        <a:pt x="20200" y="104865"/>
                        <a:pt x="17425" y="103057"/>
                        <a:pt x="14682" y="100594"/>
                      </a:cubicBezTo>
                      <a:cubicBezTo>
                        <a:pt x="11939" y="98163"/>
                        <a:pt x="9476" y="94952"/>
                        <a:pt x="7294" y="90900"/>
                      </a:cubicBezTo>
                      <a:cubicBezTo>
                        <a:pt x="5112" y="86879"/>
                        <a:pt x="3335" y="81922"/>
                        <a:pt x="1995" y="75999"/>
                      </a:cubicBezTo>
                      <a:cubicBezTo>
                        <a:pt x="655" y="70077"/>
                        <a:pt x="0" y="62938"/>
                        <a:pt x="0" y="54583"/>
                      </a:cubicBezTo>
                      <a:close/>
                      <a:moveTo>
                        <a:pt x="17893" y="54583"/>
                      </a:moveTo>
                      <a:cubicBezTo>
                        <a:pt x="17893" y="57857"/>
                        <a:pt x="18111" y="61660"/>
                        <a:pt x="18548" y="65993"/>
                      </a:cubicBezTo>
                      <a:cubicBezTo>
                        <a:pt x="19015" y="70326"/>
                        <a:pt x="19919" y="74410"/>
                        <a:pt x="21322" y="78306"/>
                      </a:cubicBezTo>
                      <a:cubicBezTo>
                        <a:pt x="22693" y="82172"/>
                        <a:pt x="24751" y="85476"/>
                        <a:pt x="27432" y="88157"/>
                      </a:cubicBezTo>
                      <a:cubicBezTo>
                        <a:pt x="30113" y="90837"/>
                        <a:pt x="33698" y="92178"/>
                        <a:pt x="38187" y="92178"/>
                      </a:cubicBezTo>
                      <a:cubicBezTo>
                        <a:pt x="42644" y="92178"/>
                        <a:pt x="46229" y="90837"/>
                        <a:pt x="48910" y="88157"/>
                      </a:cubicBezTo>
                      <a:cubicBezTo>
                        <a:pt x="51591" y="85476"/>
                        <a:pt x="53648" y="82172"/>
                        <a:pt x="55020" y="78306"/>
                      </a:cubicBezTo>
                      <a:cubicBezTo>
                        <a:pt x="56423" y="74440"/>
                        <a:pt x="57327" y="70326"/>
                        <a:pt x="57794" y="65993"/>
                      </a:cubicBezTo>
                      <a:cubicBezTo>
                        <a:pt x="58230" y="61660"/>
                        <a:pt x="58449" y="57857"/>
                        <a:pt x="58449" y="54583"/>
                      </a:cubicBezTo>
                      <a:cubicBezTo>
                        <a:pt x="58449" y="51311"/>
                        <a:pt x="58230" y="47508"/>
                        <a:pt x="57794" y="43175"/>
                      </a:cubicBezTo>
                      <a:cubicBezTo>
                        <a:pt x="57327" y="38841"/>
                        <a:pt x="56423" y="34726"/>
                        <a:pt x="55020" y="30861"/>
                      </a:cubicBezTo>
                      <a:cubicBezTo>
                        <a:pt x="53648" y="26996"/>
                        <a:pt x="51591" y="23692"/>
                        <a:pt x="48910" y="21011"/>
                      </a:cubicBezTo>
                      <a:cubicBezTo>
                        <a:pt x="46229" y="18330"/>
                        <a:pt x="42644" y="16989"/>
                        <a:pt x="38187" y="16989"/>
                      </a:cubicBezTo>
                      <a:cubicBezTo>
                        <a:pt x="33698" y="16989"/>
                        <a:pt x="30113" y="18330"/>
                        <a:pt x="27432" y="21011"/>
                      </a:cubicBezTo>
                      <a:cubicBezTo>
                        <a:pt x="24751" y="23692"/>
                        <a:pt x="22693" y="26996"/>
                        <a:pt x="21322" y="30861"/>
                      </a:cubicBezTo>
                      <a:cubicBezTo>
                        <a:pt x="19919" y="34726"/>
                        <a:pt x="19015" y="38841"/>
                        <a:pt x="18548" y="43175"/>
                      </a:cubicBezTo>
                      <a:cubicBezTo>
                        <a:pt x="18111" y="47508"/>
                        <a:pt x="17893" y="51311"/>
                        <a:pt x="17893" y="54583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2" name="Hình tự do: Hình 771">
                  <a:extLst>
                    <a:ext uri="{FF2B5EF4-FFF2-40B4-BE49-F238E27FC236}">
                      <a16:creationId xmlns:a16="http://schemas.microsoft.com/office/drawing/2014/main" id="{180A85AF-DC7A-645C-6880-9174F5F03C5C}"/>
                    </a:ext>
                  </a:extLst>
                </p:cNvPr>
                <p:cNvSpPr/>
                <p:nvPr/>
              </p:nvSpPr>
              <p:spPr>
                <a:xfrm>
                  <a:off x="10712796" y="4389276"/>
                  <a:ext cx="69546" cy="105613"/>
                </a:xfrm>
                <a:custGeom>
                  <a:avLst/>
                  <a:gdLst>
                    <a:gd name="connsiteX0" fmla="*/ 0 w 69546"/>
                    <a:gd name="connsiteY0" fmla="*/ 86972 h 105613"/>
                    <a:gd name="connsiteX1" fmla="*/ 40338 w 69546"/>
                    <a:gd name="connsiteY1" fmla="*/ 47944 h 105613"/>
                    <a:gd name="connsiteX2" fmla="*/ 44016 w 69546"/>
                    <a:gd name="connsiteY2" fmla="*/ 44203 h 105613"/>
                    <a:gd name="connsiteX3" fmla="*/ 47445 w 69546"/>
                    <a:gd name="connsiteY3" fmla="*/ 40026 h 105613"/>
                    <a:gd name="connsiteX4" fmla="*/ 50001 w 69546"/>
                    <a:gd name="connsiteY4" fmla="*/ 35412 h 105613"/>
                    <a:gd name="connsiteX5" fmla="*/ 51030 w 69546"/>
                    <a:gd name="connsiteY5" fmla="*/ 30362 h 105613"/>
                    <a:gd name="connsiteX6" fmla="*/ 49814 w 69546"/>
                    <a:gd name="connsiteY6" fmla="*/ 24626 h 105613"/>
                    <a:gd name="connsiteX7" fmla="*/ 46479 w 69546"/>
                    <a:gd name="connsiteY7" fmla="*/ 20387 h 105613"/>
                    <a:gd name="connsiteX8" fmla="*/ 41740 w 69546"/>
                    <a:gd name="connsiteY8" fmla="*/ 17675 h 105613"/>
                    <a:gd name="connsiteX9" fmla="*/ 35942 w 69546"/>
                    <a:gd name="connsiteY9" fmla="*/ 16709 h 105613"/>
                    <a:gd name="connsiteX10" fmla="*/ 25063 w 69546"/>
                    <a:gd name="connsiteY10" fmla="*/ 20543 h 105613"/>
                    <a:gd name="connsiteX11" fmla="*/ 19951 w 69546"/>
                    <a:gd name="connsiteY11" fmla="*/ 30799 h 105613"/>
                    <a:gd name="connsiteX12" fmla="*/ 1465 w 69546"/>
                    <a:gd name="connsiteY12" fmla="*/ 29333 h 105613"/>
                    <a:gd name="connsiteX13" fmla="*/ 4926 w 69546"/>
                    <a:gd name="connsiteY13" fmla="*/ 16646 h 105613"/>
                    <a:gd name="connsiteX14" fmla="*/ 12313 w 69546"/>
                    <a:gd name="connsiteY14" fmla="*/ 7481 h 105613"/>
                    <a:gd name="connsiteX15" fmla="*/ 22881 w 69546"/>
                    <a:gd name="connsiteY15" fmla="*/ 1901 h 105613"/>
                    <a:gd name="connsiteX16" fmla="*/ 35942 w 69546"/>
                    <a:gd name="connsiteY16" fmla="*/ 0 h 105613"/>
                    <a:gd name="connsiteX17" fmla="*/ 49066 w 69546"/>
                    <a:gd name="connsiteY17" fmla="*/ 1839 h 105613"/>
                    <a:gd name="connsiteX18" fmla="*/ 59696 w 69546"/>
                    <a:gd name="connsiteY18" fmla="*/ 7263 h 105613"/>
                    <a:gd name="connsiteX19" fmla="*/ 66897 w 69546"/>
                    <a:gd name="connsiteY19" fmla="*/ 16428 h 105613"/>
                    <a:gd name="connsiteX20" fmla="*/ 69515 w 69546"/>
                    <a:gd name="connsiteY20" fmla="*/ 29489 h 105613"/>
                    <a:gd name="connsiteX21" fmla="*/ 65058 w 69546"/>
                    <a:gd name="connsiteY21" fmla="*/ 46416 h 105613"/>
                    <a:gd name="connsiteX22" fmla="*/ 53524 w 69546"/>
                    <a:gd name="connsiteY22" fmla="*/ 59976 h 105613"/>
                    <a:gd name="connsiteX23" fmla="*/ 21416 w 69546"/>
                    <a:gd name="connsiteY23" fmla="*/ 89777 h 105613"/>
                    <a:gd name="connsiteX24" fmla="*/ 69547 w 69546"/>
                    <a:gd name="connsiteY24" fmla="*/ 89777 h 105613"/>
                    <a:gd name="connsiteX25" fmla="*/ 69547 w 69546"/>
                    <a:gd name="connsiteY25" fmla="*/ 105613 h 105613"/>
                    <a:gd name="connsiteX26" fmla="*/ 0 w 69546"/>
                    <a:gd name="connsiteY26" fmla="*/ 105613 h 105613"/>
                    <a:gd name="connsiteX27" fmla="*/ 0 w 69546"/>
                    <a:gd name="connsiteY27" fmla="*/ 86972 h 10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9546" h="105613">
                      <a:moveTo>
                        <a:pt x="0" y="86972"/>
                      </a:moveTo>
                      <a:lnTo>
                        <a:pt x="40338" y="47944"/>
                      </a:lnTo>
                      <a:cubicBezTo>
                        <a:pt x="41491" y="46790"/>
                        <a:pt x="42738" y="45543"/>
                        <a:pt x="44016" y="44203"/>
                      </a:cubicBezTo>
                      <a:cubicBezTo>
                        <a:pt x="45263" y="42894"/>
                        <a:pt x="46416" y="41491"/>
                        <a:pt x="47445" y="40026"/>
                      </a:cubicBezTo>
                      <a:cubicBezTo>
                        <a:pt x="48474" y="38561"/>
                        <a:pt x="49347" y="37033"/>
                        <a:pt x="50001" y="35412"/>
                      </a:cubicBezTo>
                      <a:cubicBezTo>
                        <a:pt x="50687" y="33791"/>
                        <a:pt x="51030" y="32108"/>
                        <a:pt x="51030" y="30362"/>
                      </a:cubicBezTo>
                      <a:cubicBezTo>
                        <a:pt x="51030" y="28211"/>
                        <a:pt x="50625" y="26278"/>
                        <a:pt x="49814" y="24626"/>
                      </a:cubicBezTo>
                      <a:cubicBezTo>
                        <a:pt x="48973" y="22974"/>
                        <a:pt x="47882" y="21540"/>
                        <a:pt x="46479" y="20387"/>
                      </a:cubicBezTo>
                      <a:cubicBezTo>
                        <a:pt x="45138" y="19202"/>
                        <a:pt x="43549" y="18298"/>
                        <a:pt x="41740" y="17675"/>
                      </a:cubicBezTo>
                      <a:cubicBezTo>
                        <a:pt x="39901" y="17020"/>
                        <a:pt x="38000" y="16709"/>
                        <a:pt x="35942" y="16709"/>
                      </a:cubicBezTo>
                      <a:cubicBezTo>
                        <a:pt x="31547" y="16709"/>
                        <a:pt x="27931" y="17986"/>
                        <a:pt x="25063" y="20543"/>
                      </a:cubicBezTo>
                      <a:cubicBezTo>
                        <a:pt x="22257" y="23068"/>
                        <a:pt x="20543" y="26497"/>
                        <a:pt x="19951" y="30799"/>
                      </a:cubicBezTo>
                      <a:lnTo>
                        <a:pt x="1465" y="29333"/>
                      </a:lnTo>
                      <a:cubicBezTo>
                        <a:pt x="1871" y="24533"/>
                        <a:pt x="2993" y="20324"/>
                        <a:pt x="4926" y="16646"/>
                      </a:cubicBezTo>
                      <a:cubicBezTo>
                        <a:pt x="6827" y="12968"/>
                        <a:pt x="9290" y="9913"/>
                        <a:pt x="12313" y="7481"/>
                      </a:cubicBezTo>
                      <a:cubicBezTo>
                        <a:pt x="15337" y="5050"/>
                        <a:pt x="18860" y="3179"/>
                        <a:pt x="22881" y="1901"/>
                      </a:cubicBezTo>
                      <a:cubicBezTo>
                        <a:pt x="26902" y="623"/>
                        <a:pt x="31235" y="0"/>
                        <a:pt x="35942" y="0"/>
                      </a:cubicBezTo>
                      <a:cubicBezTo>
                        <a:pt x="40618" y="0"/>
                        <a:pt x="45014" y="592"/>
                        <a:pt x="49066" y="1839"/>
                      </a:cubicBezTo>
                      <a:cubicBezTo>
                        <a:pt x="53118" y="3055"/>
                        <a:pt x="56672" y="4863"/>
                        <a:pt x="59696" y="7263"/>
                      </a:cubicBezTo>
                      <a:cubicBezTo>
                        <a:pt x="62720" y="9663"/>
                        <a:pt x="65120" y="12718"/>
                        <a:pt x="66897" y="16428"/>
                      </a:cubicBezTo>
                      <a:cubicBezTo>
                        <a:pt x="68642" y="20137"/>
                        <a:pt x="69515" y="24502"/>
                        <a:pt x="69515" y="29489"/>
                      </a:cubicBezTo>
                      <a:cubicBezTo>
                        <a:pt x="69515" y="36035"/>
                        <a:pt x="68050" y="41678"/>
                        <a:pt x="65058" y="46416"/>
                      </a:cubicBezTo>
                      <a:cubicBezTo>
                        <a:pt x="62065" y="51154"/>
                        <a:pt x="58231" y="55706"/>
                        <a:pt x="53524" y="59976"/>
                      </a:cubicBezTo>
                      <a:lnTo>
                        <a:pt x="21416" y="89777"/>
                      </a:lnTo>
                      <a:lnTo>
                        <a:pt x="69547" y="89777"/>
                      </a:lnTo>
                      <a:lnTo>
                        <a:pt x="69547" y="105613"/>
                      </a:lnTo>
                      <a:lnTo>
                        <a:pt x="0" y="105613"/>
                      </a:lnTo>
                      <a:lnTo>
                        <a:pt x="0" y="8697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73" name="Hình tự do: Hình 772">
                <a:extLst>
                  <a:ext uri="{FF2B5EF4-FFF2-40B4-BE49-F238E27FC236}">
                    <a16:creationId xmlns:a16="http://schemas.microsoft.com/office/drawing/2014/main" id="{79750164-D5BE-5A70-C4C6-2766A5F4C2B8}"/>
                  </a:ext>
                </a:extLst>
              </p:cNvPr>
              <p:cNvSpPr/>
              <p:nvPr/>
            </p:nvSpPr>
            <p:spPr>
              <a:xfrm>
                <a:off x="11489549" y="4361834"/>
                <a:ext cx="161244" cy="161244"/>
              </a:xfrm>
              <a:custGeom>
                <a:avLst/>
                <a:gdLst>
                  <a:gd name="connsiteX0" fmla="*/ 161244 w 161244"/>
                  <a:gd name="connsiteY0" fmla="*/ 80622 h 161244"/>
                  <a:gd name="connsiteX1" fmla="*/ 80622 w 161244"/>
                  <a:gd name="connsiteY1" fmla="*/ 161244 h 161244"/>
                  <a:gd name="connsiteX2" fmla="*/ 0 w 161244"/>
                  <a:gd name="connsiteY2" fmla="*/ 80622 h 161244"/>
                  <a:gd name="connsiteX3" fmla="*/ 80622 w 161244"/>
                  <a:gd name="connsiteY3" fmla="*/ 0 h 161244"/>
                  <a:gd name="connsiteX4" fmla="*/ 161244 w 161244"/>
                  <a:gd name="connsiteY4" fmla="*/ 80622 h 161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44" h="161244">
                    <a:moveTo>
                      <a:pt x="161244" y="80622"/>
                    </a:moveTo>
                    <a:cubicBezTo>
                      <a:pt x="161244" y="125148"/>
                      <a:pt x="125149" y="161244"/>
                      <a:pt x="80622" y="161244"/>
                    </a:cubicBezTo>
                    <a:cubicBezTo>
                      <a:pt x="36096" y="161244"/>
                      <a:pt x="0" y="125149"/>
                      <a:pt x="0" y="80622"/>
                    </a:cubicBezTo>
                    <a:cubicBezTo>
                      <a:pt x="0" y="36096"/>
                      <a:pt x="36095" y="0"/>
                      <a:pt x="80622" y="0"/>
                    </a:cubicBezTo>
                    <a:cubicBezTo>
                      <a:pt x="125148" y="0"/>
                      <a:pt x="161244" y="36095"/>
                      <a:pt x="161244" y="80622"/>
                    </a:cubicBezTo>
                    <a:close/>
                  </a:path>
                </a:pathLst>
              </a:custGeom>
              <a:solidFill>
                <a:srgbClr val="EF7B7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4" name="Hình tự do: Hình 773">
                <a:extLst>
                  <a:ext uri="{FF2B5EF4-FFF2-40B4-BE49-F238E27FC236}">
                    <a16:creationId xmlns:a16="http://schemas.microsoft.com/office/drawing/2014/main" id="{B2F74B61-F746-32C3-FBE7-A7A0DB4EAF11}"/>
                  </a:ext>
                </a:extLst>
              </p:cNvPr>
              <p:cNvSpPr/>
              <p:nvPr/>
            </p:nvSpPr>
            <p:spPr>
              <a:xfrm>
                <a:off x="11527028" y="4399313"/>
                <a:ext cx="86285" cy="86285"/>
              </a:xfrm>
              <a:custGeom>
                <a:avLst/>
                <a:gdLst>
                  <a:gd name="connsiteX0" fmla="*/ 35038 w 86285"/>
                  <a:gd name="connsiteY0" fmla="*/ 35007 h 86285"/>
                  <a:gd name="connsiteX1" fmla="*/ 35038 w 86285"/>
                  <a:gd name="connsiteY1" fmla="*/ 0 h 86285"/>
                  <a:gd name="connsiteX2" fmla="*/ 51279 w 86285"/>
                  <a:gd name="connsiteY2" fmla="*/ 0 h 86285"/>
                  <a:gd name="connsiteX3" fmla="*/ 51279 w 86285"/>
                  <a:gd name="connsiteY3" fmla="*/ 35007 h 86285"/>
                  <a:gd name="connsiteX4" fmla="*/ 86286 w 86285"/>
                  <a:gd name="connsiteY4" fmla="*/ 35007 h 86285"/>
                  <a:gd name="connsiteX5" fmla="*/ 86286 w 86285"/>
                  <a:gd name="connsiteY5" fmla="*/ 51248 h 86285"/>
                  <a:gd name="connsiteX6" fmla="*/ 51279 w 86285"/>
                  <a:gd name="connsiteY6" fmla="*/ 51248 h 86285"/>
                  <a:gd name="connsiteX7" fmla="*/ 51279 w 86285"/>
                  <a:gd name="connsiteY7" fmla="*/ 86286 h 86285"/>
                  <a:gd name="connsiteX8" fmla="*/ 35038 w 86285"/>
                  <a:gd name="connsiteY8" fmla="*/ 86286 h 86285"/>
                  <a:gd name="connsiteX9" fmla="*/ 35038 w 86285"/>
                  <a:gd name="connsiteY9" fmla="*/ 51248 h 86285"/>
                  <a:gd name="connsiteX10" fmla="*/ 0 w 86285"/>
                  <a:gd name="connsiteY10" fmla="*/ 51248 h 86285"/>
                  <a:gd name="connsiteX11" fmla="*/ 0 w 86285"/>
                  <a:gd name="connsiteY11" fmla="*/ 35007 h 86285"/>
                  <a:gd name="connsiteX12" fmla="*/ 35038 w 86285"/>
                  <a:gd name="connsiteY12" fmla="*/ 35007 h 8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285" h="86285">
                    <a:moveTo>
                      <a:pt x="35038" y="35007"/>
                    </a:moveTo>
                    <a:lnTo>
                      <a:pt x="35038" y="0"/>
                    </a:lnTo>
                    <a:lnTo>
                      <a:pt x="51279" y="0"/>
                    </a:lnTo>
                    <a:lnTo>
                      <a:pt x="51279" y="35007"/>
                    </a:lnTo>
                    <a:lnTo>
                      <a:pt x="86286" y="35007"/>
                    </a:lnTo>
                    <a:lnTo>
                      <a:pt x="86286" y="51248"/>
                    </a:lnTo>
                    <a:lnTo>
                      <a:pt x="51279" y="51248"/>
                    </a:lnTo>
                    <a:lnTo>
                      <a:pt x="51279" y="86286"/>
                    </a:lnTo>
                    <a:lnTo>
                      <a:pt x="35038" y="86286"/>
                    </a:lnTo>
                    <a:lnTo>
                      <a:pt x="35038" y="51248"/>
                    </a:lnTo>
                    <a:lnTo>
                      <a:pt x="0" y="51248"/>
                    </a:lnTo>
                    <a:lnTo>
                      <a:pt x="0" y="35007"/>
                    </a:lnTo>
                    <a:lnTo>
                      <a:pt x="35038" y="35007"/>
                    </a:lnTo>
                    <a:close/>
                  </a:path>
                </a:pathLst>
              </a:custGeom>
              <a:solidFill>
                <a:srgbClr val="FFF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75" name="Hình tự do: Hình 774">
              <a:extLst>
                <a:ext uri="{FF2B5EF4-FFF2-40B4-BE49-F238E27FC236}">
                  <a16:creationId xmlns:a16="http://schemas.microsoft.com/office/drawing/2014/main" id="{7A3C363E-21FE-421E-A11B-ED17BC552CCB}"/>
                </a:ext>
              </a:extLst>
            </p:cNvPr>
            <p:cNvSpPr/>
            <p:nvPr/>
          </p:nvSpPr>
          <p:spPr>
            <a:xfrm>
              <a:off x="10619715" y="4559323"/>
              <a:ext cx="1031069" cy="193052"/>
            </a:xfrm>
            <a:custGeom>
              <a:avLst/>
              <a:gdLst>
                <a:gd name="connsiteX0" fmla="*/ 934559 w 1031069"/>
                <a:gd name="connsiteY0" fmla="*/ 193053 h 193052"/>
                <a:gd name="connsiteX1" fmla="*/ 96511 w 1031069"/>
                <a:gd name="connsiteY1" fmla="*/ 193053 h 193052"/>
                <a:gd name="connsiteX2" fmla="*/ 0 w 1031069"/>
                <a:gd name="connsiteY2" fmla="*/ 96511 h 193052"/>
                <a:gd name="connsiteX3" fmla="*/ 0 w 1031069"/>
                <a:gd name="connsiteY3" fmla="*/ 96511 h 193052"/>
                <a:gd name="connsiteX4" fmla="*/ 96511 w 1031069"/>
                <a:gd name="connsiteY4" fmla="*/ 0 h 193052"/>
                <a:gd name="connsiteX5" fmla="*/ 934559 w 1031069"/>
                <a:gd name="connsiteY5" fmla="*/ 0 h 193052"/>
                <a:gd name="connsiteX6" fmla="*/ 1031069 w 1031069"/>
                <a:gd name="connsiteY6" fmla="*/ 96511 h 193052"/>
                <a:gd name="connsiteX7" fmla="*/ 1031069 w 1031069"/>
                <a:gd name="connsiteY7" fmla="*/ 96511 h 193052"/>
                <a:gd name="connsiteX8" fmla="*/ 934559 w 1031069"/>
                <a:gd name="connsiteY8" fmla="*/ 193053 h 1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1069" h="193052">
                  <a:moveTo>
                    <a:pt x="934559" y="193053"/>
                  </a:moveTo>
                  <a:lnTo>
                    <a:pt x="96511" y="193053"/>
                  </a:lnTo>
                  <a:cubicBezTo>
                    <a:pt x="43205" y="193053"/>
                    <a:pt x="0" y="149816"/>
                    <a:pt x="0" y="96511"/>
                  </a:cubicBezTo>
                  <a:lnTo>
                    <a:pt x="0" y="96511"/>
                  </a:lnTo>
                  <a:cubicBezTo>
                    <a:pt x="0" y="43237"/>
                    <a:pt x="43205" y="0"/>
                    <a:pt x="96511" y="0"/>
                  </a:cubicBezTo>
                  <a:lnTo>
                    <a:pt x="934559" y="0"/>
                  </a:lnTo>
                  <a:cubicBezTo>
                    <a:pt x="987864" y="0"/>
                    <a:pt x="1031069" y="43237"/>
                    <a:pt x="1031069" y="96511"/>
                  </a:cubicBezTo>
                  <a:lnTo>
                    <a:pt x="1031069" y="96511"/>
                  </a:lnTo>
                  <a:cubicBezTo>
                    <a:pt x="1031069" y="149816"/>
                    <a:pt x="987864" y="193053"/>
                    <a:pt x="934559" y="193053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Hình tự do: Hình 775">
              <a:extLst>
                <a:ext uri="{FF2B5EF4-FFF2-40B4-BE49-F238E27FC236}">
                  <a16:creationId xmlns:a16="http://schemas.microsoft.com/office/drawing/2014/main" id="{7A671554-8AB9-7FF3-C140-DE7DBAF15E5F}"/>
                </a:ext>
              </a:extLst>
            </p:cNvPr>
            <p:cNvSpPr/>
            <p:nvPr/>
          </p:nvSpPr>
          <p:spPr>
            <a:xfrm>
              <a:off x="10619715" y="3190341"/>
              <a:ext cx="1031078" cy="819724"/>
            </a:xfrm>
            <a:custGeom>
              <a:avLst/>
              <a:gdLst>
                <a:gd name="connsiteX0" fmla="*/ 0 w 1031078"/>
                <a:gd name="connsiteY0" fmla="*/ 0 h 819724"/>
                <a:gd name="connsiteX1" fmla="*/ 1031078 w 1031078"/>
                <a:gd name="connsiteY1" fmla="*/ 0 h 819724"/>
                <a:gd name="connsiteX2" fmla="*/ 1031078 w 1031078"/>
                <a:gd name="connsiteY2" fmla="*/ 819724 h 819724"/>
                <a:gd name="connsiteX3" fmla="*/ 0 w 1031078"/>
                <a:gd name="connsiteY3" fmla="*/ 819724 h 81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078" h="819724">
                  <a:moveTo>
                    <a:pt x="0" y="0"/>
                  </a:moveTo>
                  <a:lnTo>
                    <a:pt x="1031078" y="0"/>
                  </a:lnTo>
                  <a:lnTo>
                    <a:pt x="1031078" y="819724"/>
                  </a:lnTo>
                  <a:lnTo>
                    <a:pt x="0" y="819724"/>
                  </a:ln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77" name="Đồ họa 3">
              <a:extLst>
                <a:ext uri="{FF2B5EF4-FFF2-40B4-BE49-F238E27FC236}">
                  <a16:creationId xmlns:a16="http://schemas.microsoft.com/office/drawing/2014/main" id="{BE68BD05-83B5-C43C-12C5-4F9B059861A8}"/>
                </a:ext>
              </a:extLst>
            </p:cNvPr>
            <p:cNvGrpSpPr/>
            <p:nvPr/>
          </p:nvGrpSpPr>
          <p:grpSpPr>
            <a:xfrm>
              <a:off x="12082464" y="4078390"/>
              <a:ext cx="1031078" cy="444688"/>
              <a:chOff x="12082464" y="4078390"/>
              <a:chExt cx="1031078" cy="444688"/>
            </a:xfrm>
          </p:grpSpPr>
          <p:grpSp>
            <p:nvGrpSpPr>
              <p:cNvPr id="778" name="Đồ họa 3">
                <a:extLst>
                  <a:ext uri="{FF2B5EF4-FFF2-40B4-BE49-F238E27FC236}">
                    <a16:creationId xmlns:a16="http://schemas.microsoft.com/office/drawing/2014/main" id="{C2BA51F0-3BCB-9CC7-5381-F60A919B9798}"/>
                  </a:ext>
                </a:extLst>
              </p:cNvPr>
              <p:cNvGrpSpPr/>
              <p:nvPr/>
            </p:nvGrpSpPr>
            <p:grpSpPr>
              <a:xfrm>
                <a:off x="12088792" y="4078390"/>
                <a:ext cx="1018453" cy="127275"/>
                <a:chOff x="12088792" y="4078390"/>
                <a:chExt cx="1018453" cy="127275"/>
              </a:xfrm>
              <a:solidFill>
                <a:srgbClr val="BBDEFB"/>
              </a:solidFill>
            </p:grpSpPr>
            <p:sp>
              <p:nvSpPr>
                <p:cNvPr id="779" name="Hình tự do: Hình 778">
                  <a:extLst>
                    <a:ext uri="{FF2B5EF4-FFF2-40B4-BE49-F238E27FC236}">
                      <a16:creationId xmlns:a16="http://schemas.microsoft.com/office/drawing/2014/main" id="{1CF7787B-FDA7-E81E-C936-BFE85E3FA626}"/>
                    </a:ext>
                  </a:extLst>
                </p:cNvPr>
                <p:cNvSpPr/>
                <p:nvPr/>
              </p:nvSpPr>
              <p:spPr>
                <a:xfrm>
                  <a:off x="12350768" y="4078390"/>
                  <a:ext cx="494486" cy="35440"/>
                </a:xfrm>
                <a:custGeom>
                  <a:avLst/>
                  <a:gdLst>
                    <a:gd name="connsiteX0" fmla="*/ 0 w 494486"/>
                    <a:gd name="connsiteY0" fmla="*/ 0 h 35440"/>
                    <a:gd name="connsiteX1" fmla="*/ 494487 w 494486"/>
                    <a:gd name="connsiteY1" fmla="*/ 0 h 35440"/>
                    <a:gd name="connsiteX2" fmla="*/ 494487 w 494486"/>
                    <a:gd name="connsiteY2" fmla="*/ 35440 h 35440"/>
                    <a:gd name="connsiteX3" fmla="*/ 0 w 494486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486" h="35440">
                      <a:moveTo>
                        <a:pt x="0" y="0"/>
                      </a:moveTo>
                      <a:lnTo>
                        <a:pt x="494487" y="0"/>
                      </a:lnTo>
                      <a:lnTo>
                        <a:pt x="494487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0" name="Hình tự do: Hình 779">
                  <a:extLst>
                    <a:ext uri="{FF2B5EF4-FFF2-40B4-BE49-F238E27FC236}">
                      <a16:creationId xmlns:a16="http://schemas.microsoft.com/office/drawing/2014/main" id="{0ED3CA28-D7C2-6BC9-D812-1A4AFA6A6ACC}"/>
                    </a:ext>
                  </a:extLst>
                </p:cNvPr>
                <p:cNvSpPr/>
                <p:nvPr/>
              </p:nvSpPr>
              <p:spPr>
                <a:xfrm>
                  <a:off x="12088792" y="4170225"/>
                  <a:ext cx="1018453" cy="35440"/>
                </a:xfrm>
                <a:custGeom>
                  <a:avLst/>
                  <a:gdLst>
                    <a:gd name="connsiteX0" fmla="*/ 0 w 1018453"/>
                    <a:gd name="connsiteY0" fmla="*/ 0 h 35440"/>
                    <a:gd name="connsiteX1" fmla="*/ 1018454 w 1018453"/>
                    <a:gd name="connsiteY1" fmla="*/ 0 h 35440"/>
                    <a:gd name="connsiteX2" fmla="*/ 1018454 w 1018453"/>
                    <a:gd name="connsiteY2" fmla="*/ 35440 h 35440"/>
                    <a:gd name="connsiteX3" fmla="*/ 0 w 1018453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453" h="35440">
                      <a:moveTo>
                        <a:pt x="0" y="0"/>
                      </a:moveTo>
                      <a:lnTo>
                        <a:pt x="1018454" y="0"/>
                      </a:lnTo>
                      <a:lnTo>
                        <a:pt x="1018454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81" name="Hình tự do: Hình 780">
                <a:extLst>
                  <a:ext uri="{FF2B5EF4-FFF2-40B4-BE49-F238E27FC236}">
                    <a16:creationId xmlns:a16="http://schemas.microsoft.com/office/drawing/2014/main" id="{FC9D1C20-C223-0EC6-6F6E-D8071AF9A466}"/>
                  </a:ext>
                </a:extLst>
              </p:cNvPr>
              <p:cNvSpPr/>
              <p:nvPr/>
            </p:nvSpPr>
            <p:spPr>
              <a:xfrm>
                <a:off x="12587369" y="4282665"/>
                <a:ext cx="519892" cy="30745"/>
              </a:xfrm>
              <a:custGeom>
                <a:avLst/>
                <a:gdLst>
                  <a:gd name="connsiteX0" fmla="*/ 0 w 519892"/>
                  <a:gd name="connsiteY0" fmla="*/ 0 h 30745"/>
                  <a:gd name="connsiteX1" fmla="*/ 519893 w 519892"/>
                  <a:gd name="connsiteY1" fmla="*/ 0 h 30745"/>
                  <a:gd name="connsiteX2" fmla="*/ 519893 w 519892"/>
                  <a:gd name="connsiteY2" fmla="*/ 30746 h 30745"/>
                  <a:gd name="connsiteX3" fmla="*/ 1 w 519892"/>
                  <a:gd name="connsiteY3" fmla="*/ 30746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892" h="30745">
                    <a:moveTo>
                      <a:pt x="0" y="0"/>
                    </a:moveTo>
                    <a:lnTo>
                      <a:pt x="519893" y="0"/>
                    </a:lnTo>
                    <a:lnTo>
                      <a:pt x="519893" y="30746"/>
                    </a:lnTo>
                    <a:lnTo>
                      <a:pt x="1" y="30746"/>
                    </a:lnTo>
                    <a:close/>
                  </a:path>
                </a:pathLst>
              </a:custGeom>
              <a:solidFill>
                <a:srgbClr val="BBDEF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2" name="Hình tự do: Hình 781">
                <a:extLst>
                  <a:ext uri="{FF2B5EF4-FFF2-40B4-BE49-F238E27FC236}">
                    <a16:creationId xmlns:a16="http://schemas.microsoft.com/office/drawing/2014/main" id="{25B15292-7214-93F2-9724-3AE173242903}"/>
                  </a:ext>
                </a:extLst>
              </p:cNvPr>
              <p:cNvSpPr/>
              <p:nvPr/>
            </p:nvSpPr>
            <p:spPr>
              <a:xfrm>
                <a:off x="12088798" y="4261483"/>
                <a:ext cx="76476" cy="73117"/>
              </a:xfrm>
              <a:custGeom>
                <a:avLst/>
                <a:gdLst>
                  <a:gd name="connsiteX0" fmla="*/ 41890 w 76476"/>
                  <a:gd name="connsiteY0" fmla="*/ 2665 h 73117"/>
                  <a:gd name="connsiteX1" fmla="*/ 48281 w 76476"/>
                  <a:gd name="connsiteY1" fmla="*/ 22335 h 73117"/>
                  <a:gd name="connsiteX2" fmla="*/ 51928 w 76476"/>
                  <a:gd name="connsiteY2" fmla="*/ 24985 h 73117"/>
                  <a:gd name="connsiteX3" fmla="*/ 72627 w 76476"/>
                  <a:gd name="connsiteY3" fmla="*/ 24985 h 73117"/>
                  <a:gd name="connsiteX4" fmla="*/ 74902 w 76476"/>
                  <a:gd name="connsiteY4" fmla="*/ 31937 h 73117"/>
                  <a:gd name="connsiteX5" fmla="*/ 58163 w 76476"/>
                  <a:gd name="connsiteY5" fmla="*/ 44094 h 73117"/>
                  <a:gd name="connsiteX6" fmla="*/ 56760 w 76476"/>
                  <a:gd name="connsiteY6" fmla="*/ 48395 h 73117"/>
                  <a:gd name="connsiteX7" fmla="*/ 63150 w 76476"/>
                  <a:gd name="connsiteY7" fmla="*/ 68066 h 73117"/>
                  <a:gd name="connsiteX8" fmla="*/ 57227 w 76476"/>
                  <a:gd name="connsiteY8" fmla="*/ 72367 h 73117"/>
                  <a:gd name="connsiteX9" fmla="*/ 40487 w 76476"/>
                  <a:gd name="connsiteY9" fmla="*/ 60210 h 73117"/>
                  <a:gd name="connsiteX10" fmla="*/ 35968 w 76476"/>
                  <a:gd name="connsiteY10" fmla="*/ 60210 h 73117"/>
                  <a:gd name="connsiteX11" fmla="*/ 19228 w 76476"/>
                  <a:gd name="connsiteY11" fmla="*/ 72367 h 73117"/>
                  <a:gd name="connsiteX12" fmla="*/ 13336 w 76476"/>
                  <a:gd name="connsiteY12" fmla="*/ 68066 h 73117"/>
                  <a:gd name="connsiteX13" fmla="*/ 19727 w 76476"/>
                  <a:gd name="connsiteY13" fmla="*/ 48395 h 73117"/>
                  <a:gd name="connsiteX14" fmla="*/ 18324 w 76476"/>
                  <a:gd name="connsiteY14" fmla="*/ 44094 h 73117"/>
                  <a:gd name="connsiteX15" fmla="*/ 1584 w 76476"/>
                  <a:gd name="connsiteY15" fmla="*/ 31937 h 73117"/>
                  <a:gd name="connsiteX16" fmla="*/ 3828 w 76476"/>
                  <a:gd name="connsiteY16" fmla="*/ 24985 h 73117"/>
                  <a:gd name="connsiteX17" fmla="*/ 24527 w 76476"/>
                  <a:gd name="connsiteY17" fmla="*/ 24985 h 73117"/>
                  <a:gd name="connsiteX18" fmla="*/ 28206 w 76476"/>
                  <a:gd name="connsiteY18" fmla="*/ 22335 h 73117"/>
                  <a:gd name="connsiteX19" fmla="*/ 34596 w 76476"/>
                  <a:gd name="connsiteY19" fmla="*/ 2665 h 73117"/>
                  <a:gd name="connsiteX20" fmla="*/ 41890 w 76476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76" h="73117">
                    <a:moveTo>
                      <a:pt x="41890" y="2665"/>
                    </a:moveTo>
                    <a:lnTo>
                      <a:pt x="48281" y="22335"/>
                    </a:lnTo>
                    <a:cubicBezTo>
                      <a:pt x="48811" y="23925"/>
                      <a:pt x="50276" y="24985"/>
                      <a:pt x="51928" y="24985"/>
                    </a:cubicBezTo>
                    <a:lnTo>
                      <a:pt x="72627" y="24985"/>
                    </a:lnTo>
                    <a:cubicBezTo>
                      <a:pt x="76336" y="24985"/>
                      <a:pt x="77895" y="29754"/>
                      <a:pt x="74902" y="31937"/>
                    </a:cubicBezTo>
                    <a:lnTo>
                      <a:pt x="58163" y="44094"/>
                    </a:lnTo>
                    <a:cubicBezTo>
                      <a:pt x="56791" y="45091"/>
                      <a:pt x="56230" y="46806"/>
                      <a:pt x="56760" y="48395"/>
                    </a:cubicBezTo>
                    <a:lnTo>
                      <a:pt x="63150" y="68066"/>
                    </a:lnTo>
                    <a:cubicBezTo>
                      <a:pt x="64303" y="71619"/>
                      <a:pt x="60251" y="74549"/>
                      <a:pt x="57227" y="72367"/>
                    </a:cubicBezTo>
                    <a:lnTo>
                      <a:pt x="40487" y="60210"/>
                    </a:lnTo>
                    <a:cubicBezTo>
                      <a:pt x="39147" y="59244"/>
                      <a:pt x="37308" y="59244"/>
                      <a:pt x="35968" y="60210"/>
                    </a:cubicBezTo>
                    <a:lnTo>
                      <a:pt x="19228" y="72367"/>
                    </a:lnTo>
                    <a:cubicBezTo>
                      <a:pt x="16235" y="74549"/>
                      <a:pt x="12183" y="71619"/>
                      <a:pt x="13336" y="68066"/>
                    </a:cubicBezTo>
                    <a:lnTo>
                      <a:pt x="19727" y="48395"/>
                    </a:lnTo>
                    <a:cubicBezTo>
                      <a:pt x="20225" y="46806"/>
                      <a:pt x="19664" y="45091"/>
                      <a:pt x="18324" y="44094"/>
                    </a:cubicBezTo>
                    <a:lnTo>
                      <a:pt x="1584" y="31937"/>
                    </a:lnTo>
                    <a:cubicBezTo>
                      <a:pt x="-1409" y="29754"/>
                      <a:pt x="119" y="24985"/>
                      <a:pt x="3828" y="24985"/>
                    </a:cubicBezTo>
                    <a:lnTo>
                      <a:pt x="24527" y="24985"/>
                    </a:lnTo>
                    <a:cubicBezTo>
                      <a:pt x="26210" y="24985"/>
                      <a:pt x="27676" y="23925"/>
                      <a:pt x="28206" y="22335"/>
                    </a:cubicBezTo>
                    <a:lnTo>
                      <a:pt x="34596" y="2665"/>
                    </a:lnTo>
                    <a:cubicBezTo>
                      <a:pt x="35718" y="-888"/>
                      <a:pt x="40737" y="-888"/>
                      <a:pt x="4189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3" name="Hình tự do: Hình 782">
                <a:extLst>
                  <a:ext uri="{FF2B5EF4-FFF2-40B4-BE49-F238E27FC236}">
                    <a16:creationId xmlns:a16="http://schemas.microsoft.com/office/drawing/2014/main" id="{7265BC43-A6A1-21EC-F78C-749E6C841A56}"/>
                  </a:ext>
                </a:extLst>
              </p:cNvPr>
              <p:cNvSpPr/>
              <p:nvPr/>
            </p:nvSpPr>
            <p:spPr>
              <a:xfrm>
                <a:off x="12186275" y="4261483"/>
                <a:ext cx="76484" cy="73117"/>
              </a:xfrm>
              <a:custGeom>
                <a:avLst/>
                <a:gdLst>
                  <a:gd name="connsiteX0" fmla="*/ 41890 w 76484"/>
                  <a:gd name="connsiteY0" fmla="*/ 2665 h 73117"/>
                  <a:gd name="connsiteX1" fmla="*/ 48281 w 76484"/>
                  <a:gd name="connsiteY1" fmla="*/ 22335 h 73117"/>
                  <a:gd name="connsiteX2" fmla="*/ 51928 w 76484"/>
                  <a:gd name="connsiteY2" fmla="*/ 24985 h 73117"/>
                  <a:gd name="connsiteX3" fmla="*/ 72627 w 76484"/>
                  <a:gd name="connsiteY3" fmla="*/ 24985 h 73117"/>
                  <a:gd name="connsiteX4" fmla="*/ 74902 w 76484"/>
                  <a:gd name="connsiteY4" fmla="*/ 31937 h 73117"/>
                  <a:gd name="connsiteX5" fmla="*/ 58163 w 76484"/>
                  <a:gd name="connsiteY5" fmla="*/ 44094 h 73117"/>
                  <a:gd name="connsiteX6" fmla="*/ 56760 w 76484"/>
                  <a:gd name="connsiteY6" fmla="*/ 48395 h 73117"/>
                  <a:gd name="connsiteX7" fmla="*/ 63150 w 76484"/>
                  <a:gd name="connsiteY7" fmla="*/ 68066 h 73117"/>
                  <a:gd name="connsiteX8" fmla="*/ 57227 w 76484"/>
                  <a:gd name="connsiteY8" fmla="*/ 72367 h 73117"/>
                  <a:gd name="connsiteX9" fmla="*/ 40487 w 76484"/>
                  <a:gd name="connsiteY9" fmla="*/ 60210 h 73117"/>
                  <a:gd name="connsiteX10" fmla="*/ 35999 w 76484"/>
                  <a:gd name="connsiteY10" fmla="*/ 60210 h 73117"/>
                  <a:gd name="connsiteX11" fmla="*/ 19228 w 76484"/>
                  <a:gd name="connsiteY11" fmla="*/ 72367 h 73117"/>
                  <a:gd name="connsiteX12" fmla="*/ 13336 w 76484"/>
                  <a:gd name="connsiteY12" fmla="*/ 68066 h 73117"/>
                  <a:gd name="connsiteX13" fmla="*/ 19726 w 76484"/>
                  <a:gd name="connsiteY13" fmla="*/ 48395 h 73117"/>
                  <a:gd name="connsiteX14" fmla="*/ 18324 w 76484"/>
                  <a:gd name="connsiteY14" fmla="*/ 44094 h 73117"/>
                  <a:gd name="connsiteX15" fmla="*/ 1584 w 76484"/>
                  <a:gd name="connsiteY15" fmla="*/ 31937 h 73117"/>
                  <a:gd name="connsiteX16" fmla="*/ 3828 w 76484"/>
                  <a:gd name="connsiteY16" fmla="*/ 24985 h 73117"/>
                  <a:gd name="connsiteX17" fmla="*/ 24527 w 76484"/>
                  <a:gd name="connsiteY17" fmla="*/ 24985 h 73117"/>
                  <a:gd name="connsiteX18" fmla="*/ 28206 w 76484"/>
                  <a:gd name="connsiteY18" fmla="*/ 22335 h 73117"/>
                  <a:gd name="connsiteX19" fmla="*/ 34596 w 76484"/>
                  <a:gd name="connsiteY19" fmla="*/ 2665 h 73117"/>
                  <a:gd name="connsiteX20" fmla="*/ 41890 w 76484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4" h="73117">
                    <a:moveTo>
                      <a:pt x="41890" y="2665"/>
                    </a:moveTo>
                    <a:lnTo>
                      <a:pt x="48281" y="22335"/>
                    </a:lnTo>
                    <a:cubicBezTo>
                      <a:pt x="48811" y="23925"/>
                      <a:pt x="50276" y="24985"/>
                      <a:pt x="51928" y="24985"/>
                    </a:cubicBezTo>
                    <a:lnTo>
                      <a:pt x="72627" y="24985"/>
                    </a:lnTo>
                    <a:cubicBezTo>
                      <a:pt x="76367" y="24985"/>
                      <a:pt x="77895" y="29754"/>
                      <a:pt x="74902" y="31937"/>
                    </a:cubicBezTo>
                    <a:lnTo>
                      <a:pt x="58163" y="44094"/>
                    </a:lnTo>
                    <a:cubicBezTo>
                      <a:pt x="56791" y="45091"/>
                      <a:pt x="56230" y="46806"/>
                      <a:pt x="56760" y="48395"/>
                    </a:cubicBezTo>
                    <a:lnTo>
                      <a:pt x="63150" y="68066"/>
                    </a:lnTo>
                    <a:cubicBezTo>
                      <a:pt x="64303" y="71619"/>
                      <a:pt x="60251" y="74549"/>
                      <a:pt x="57227" y="72367"/>
                    </a:cubicBezTo>
                    <a:lnTo>
                      <a:pt x="40487" y="60210"/>
                    </a:lnTo>
                    <a:cubicBezTo>
                      <a:pt x="39147" y="59244"/>
                      <a:pt x="37339" y="59244"/>
                      <a:pt x="35999" y="60210"/>
                    </a:cubicBezTo>
                    <a:lnTo>
                      <a:pt x="19228" y="72367"/>
                    </a:lnTo>
                    <a:cubicBezTo>
                      <a:pt x="16235" y="74549"/>
                      <a:pt x="12183" y="71619"/>
                      <a:pt x="13336" y="68066"/>
                    </a:cubicBezTo>
                    <a:lnTo>
                      <a:pt x="19726" y="48395"/>
                    </a:lnTo>
                    <a:cubicBezTo>
                      <a:pt x="20225" y="46806"/>
                      <a:pt x="19664" y="45091"/>
                      <a:pt x="18324" y="44094"/>
                    </a:cubicBezTo>
                    <a:lnTo>
                      <a:pt x="1584" y="31937"/>
                    </a:lnTo>
                    <a:cubicBezTo>
                      <a:pt x="-1409" y="29754"/>
                      <a:pt x="119" y="24985"/>
                      <a:pt x="3828" y="24985"/>
                    </a:cubicBezTo>
                    <a:lnTo>
                      <a:pt x="24527" y="24985"/>
                    </a:lnTo>
                    <a:cubicBezTo>
                      <a:pt x="26210" y="24985"/>
                      <a:pt x="27676" y="23925"/>
                      <a:pt x="28206" y="22335"/>
                    </a:cubicBezTo>
                    <a:lnTo>
                      <a:pt x="34596" y="2665"/>
                    </a:lnTo>
                    <a:cubicBezTo>
                      <a:pt x="35749" y="-888"/>
                      <a:pt x="40737" y="-888"/>
                      <a:pt x="4189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4" name="Hình tự do: Hình 783">
                <a:extLst>
                  <a:ext uri="{FF2B5EF4-FFF2-40B4-BE49-F238E27FC236}">
                    <a16:creationId xmlns:a16="http://schemas.microsoft.com/office/drawing/2014/main" id="{C87478F4-52B4-7C45-06A7-65FE8CD7136A}"/>
                  </a:ext>
                </a:extLst>
              </p:cNvPr>
              <p:cNvSpPr/>
              <p:nvPr/>
            </p:nvSpPr>
            <p:spPr>
              <a:xfrm>
                <a:off x="12283752" y="4261483"/>
                <a:ext cx="76484" cy="73117"/>
              </a:xfrm>
              <a:custGeom>
                <a:avLst/>
                <a:gdLst>
                  <a:gd name="connsiteX0" fmla="*/ 41890 w 76484"/>
                  <a:gd name="connsiteY0" fmla="*/ 2665 h 73117"/>
                  <a:gd name="connsiteX1" fmla="*/ 48281 w 76484"/>
                  <a:gd name="connsiteY1" fmla="*/ 22335 h 73117"/>
                  <a:gd name="connsiteX2" fmla="*/ 51959 w 76484"/>
                  <a:gd name="connsiteY2" fmla="*/ 24985 h 73117"/>
                  <a:gd name="connsiteX3" fmla="*/ 72627 w 76484"/>
                  <a:gd name="connsiteY3" fmla="*/ 24985 h 73117"/>
                  <a:gd name="connsiteX4" fmla="*/ 74902 w 76484"/>
                  <a:gd name="connsiteY4" fmla="*/ 31937 h 73117"/>
                  <a:gd name="connsiteX5" fmla="*/ 58163 w 76484"/>
                  <a:gd name="connsiteY5" fmla="*/ 44094 h 73117"/>
                  <a:gd name="connsiteX6" fmla="*/ 56760 w 76484"/>
                  <a:gd name="connsiteY6" fmla="*/ 48395 h 73117"/>
                  <a:gd name="connsiteX7" fmla="*/ 63150 w 76484"/>
                  <a:gd name="connsiteY7" fmla="*/ 68066 h 73117"/>
                  <a:gd name="connsiteX8" fmla="*/ 57227 w 76484"/>
                  <a:gd name="connsiteY8" fmla="*/ 72367 h 73117"/>
                  <a:gd name="connsiteX9" fmla="*/ 40488 w 76484"/>
                  <a:gd name="connsiteY9" fmla="*/ 60210 h 73117"/>
                  <a:gd name="connsiteX10" fmla="*/ 35968 w 76484"/>
                  <a:gd name="connsiteY10" fmla="*/ 60210 h 73117"/>
                  <a:gd name="connsiteX11" fmla="*/ 19228 w 76484"/>
                  <a:gd name="connsiteY11" fmla="*/ 72367 h 73117"/>
                  <a:gd name="connsiteX12" fmla="*/ 13336 w 76484"/>
                  <a:gd name="connsiteY12" fmla="*/ 68066 h 73117"/>
                  <a:gd name="connsiteX13" fmla="*/ 19726 w 76484"/>
                  <a:gd name="connsiteY13" fmla="*/ 48395 h 73117"/>
                  <a:gd name="connsiteX14" fmla="*/ 18324 w 76484"/>
                  <a:gd name="connsiteY14" fmla="*/ 44094 h 73117"/>
                  <a:gd name="connsiteX15" fmla="*/ 1584 w 76484"/>
                  <a:gd name="connsiteY15" fmla="*/ 31937 h 73117"/>
                  <a:gd name="connsiteX16" fmla="*/ 3828 w 76484"/>
                  <a:gd name="connsiteY16" fmla="*/ 24985 h 73117"/>
                  <a:gd name="connsiteX17" fmla="*/ 24527 w 76484"/>
                  <a:gd name="connsiteY17" fmla="*/ 24985 h 73117"/>
                  <a:gd name="connsiteX18" fmla="*/ 28205 w 76484"/>
                  <a:gd name="connsiteY18" fmla="*/ 22335 h 73117"/>
                  <a:gd name="connsiteX19" fmla="*/ 34596 w 76484"/>
                  <a:gd name="connsiteY19" fmla="*/ 2665 h 73117"/>
                  <a:gd name="connsiteX20" fmla="*/ 41890 w 76484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4" h="73117">
                    <a:moveTo>
                      <a:pt x="41890" y="2665"/>
                    </a:moveTo>
                    <a:lnTo>
                      <a:pt x="48281" y="22335"/>
                    </a:lnTo>
                    <a:cubicBezTo>
                      <a:pt x="48811" y="23925"/>
                      <a:pt x="50276" y="24985"/>
                      <a:pt x="51959" y="24985"/>
                    </a:cubicBezTo>
                    <a:lnTo>
                      <a:pt x="72627" y="24985"/>
                    </a:lnTo>
                    <a:cubicBezTo>
                      <a:pt x="76367" y="24985"/>
                      <a:pt x="77895" y="29754"/>
                      <a:pt x="74902" y="31937"/>
                    </a:cubicBezTo>
                    <a:lnTo>
                      <a:pt x="58163" y="44094"/>
                    </a:lnTo>
                    <a:cubicBezTo>
                      <a:pt x="56791" y="45091"/>
                      <a:pt x="56230" y="46806"/>
                      <a:pt x="56760" y="48395"/>
                    </a:cubicBezTo>
                    <a:lnTo>
                      <a:pt x="63150" y="68066"/>
                    </a:lnTo>
                    <a:cubicBezTo>
                      <a:pt x="64304" y="71619"/>
                      <a:pt x="60251" y="74549"/>
                      <a:pt x="57227" y="72367"/>
                    </a:cubicBezTo>
                    <a:lnTo>
                      <a:pt x="40488" y="60210"/>
                    </a:lnTo>
                    <a:cubicBezTo>
                      <a:pt x="39147" y="59244"/>
                      <a:pt x="37339" y="59244"/>
                      <a:pt x="35968" y="60210"/>
                    </a:cubicBezTo>
                    <a:lnTo>
                      <a:pt x="19228" y="72367"/>
                    </a:lnTo>
                    <a:cubicBezTo>
                      <a:pt x="16235" y="74549"/>
                      <a:pt x="12183" y="71619"/>
                      <a:pt x="13336" y="68066"/>
                    </a:cubicBezTo>
                    <a:lnTo>
                      <a:pt x="19726" y="48395"/>
                    </a:lnTo>
                    <a:cubicBezTo>
                      <a:pt x="20225" y="46806"/>
                      <a:pt x="19664" y="45091"/>
                      <a:pt x="18324" y="44094"/>
                    </a:cubicBezTo>
                    <a:lnTo>
                      <a:pt x="1584" y="31937"/>
                    </a:lnTo>
                    <a:cubicBezTo>
                      <a:pt x="-1409" y="29754"/>
                      <a:pt x="119" y="24985"/>
                      <a:pt x="3828" y="24985"/>
                    </a:cubicBezTo>
                    <a:lnTo>
                      <a:pt x="24527" y="24985"/>
                    </a:lnTo>
                    <a:cubicBezTo>
                      <a:pt x="26211" y="24985"/>
                      <a:pt x="27676" y="23925"/>
                      <a:pt x="28205" y="22335"/>
                    </a:cubicBezTo>
                    <a:lnTo>
                      <a:pt x="34596" y="2665"/>
                    </a:lnTo>
                    <a:cubicBezTo>
                      <a:pt x="35749" y="-888"/>
                      <a:pt x="40737" y="-888"/>
                      <a:pt x="4189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85" name="Đồ họa 3">
                <a:extLst>
                  <a:ext uri="{FF2B5EF4-FFF2-40B4-BE49-F238E27FC236}">
                    <a16:creationId xmlns:a16="http://schemas.microsoft.com/office/drawing/2014/main" id="{3C365FB5-523B-69DF-DB1A-36869EBED3EB}"/>
                  </a:ext>
                </a:extLst>
              </p:cNvPr>
              <p:cNvGrpSpPr/>
              <p:nvPr/>
            </p:nvGrpSpPr>
            <p:grpSpPr>
              <a:xfrm>
                <a:off x="12381231" y="4261483"/>
                <a:ext cx="173960" cy="73117"/>
                <a:chOff x="12381231" y="4261483"/>
                <a:chExt cx="173960" cy="73117"/>
              </a:xfrm>
              <a:solidFill>
                <a:srgbClr val="F8CD9E"/>
              </a:solidFill>
            </p:grpSpPr>
            <p:sp>
              <p:nvSpPr>
                <p:cNvPr id="786" name="Hình tự do: Hình 785">
                  <a:extLst>
                    <a:ext uri="{FF2B5EF4-FFF2-40B4-BE49-F238E27FC236}">
                      <a16:creationId xmlns:a16="http://schemas.microsoft.com/office/drawing/2014/main" id="{C8700573-98FE-B8F7-8923-CFB3BCEF067D}"/>
                    </a:ext>
                  </a:extLst>
                </p:cNvPr>
                <p:cNvSpPr/>
                <p:nvPr/>
              </p:nvSpPr>
              <p:spPr>
                <a:xfrm>
                  <a:off x="12381231" y="4261483"/>
                  <a:ext cx="76483" cy="73117"/>
                </a:xfrm>
                <a:custGeom>
                  <a:avLst/>
                  <a:gdLst>
                    <a:gd name="connsiteX0" fmla="*/ 41889 w 76483"/>
                    <a:gd name="connsiteY0" fmla="*/ 2665 h 73117"/>
                    <a:gd name="connsiteX1" fmla="*/ 48279 w 76483"/>
                    <a:gd name="connsiteY1" fmla="*/ 22335 h 73117"/>
                    <a:gd name="connsiteX2" fmla="*/ 51926 w 76483"/>
                    <a:gd name="connsiteY2" fmla="*/ 24985 h 73117"/>
                    <a:gd name="connsiteX3" fmla="*/ 72625 w 76483"/>
                    <a:gd name="connsiteY3" fmla="*/ 24985 h 73117"/>
                    <a:gd name="connsiteX4" fmla="*/ 74901 w 76483"/>
                    <a:gd name="connsiteY4" fmla="*/ 31937 h 73117"/>
                    <a:gd name="connsiteX5" fmla="*/ 58161 w 76483"/>
                    <a:gd name="connsiteY5" fmla="*/ 44094 h 73117"/>
                    <a:gd name="connsiteX6" fmla="*/ 56758 w 76483"/>
                    <a:gd name="connsiteY6" fmla="*/ 48395 h 73117"/>
                    <a:gd name="connsiteX7" fmla="*/ 63149 w 76483"/>
                    <a:gd name="connsiteY7" fmla="*/ 68066 h 73117"/>
                    <a:gd name="connsiteX8" fmla="*/ 57226 w 76483"/>
                    <a:gd name="connsiteY8" fmla="*/ 72367 h 73117"/>
                    <a:gd name="connsiteX9" fmla="*/ 40486 w 76483"/>
                    <a:gd name="connsiteY9" fmla="*/ 60210 h 73117"/>
                    <a:gd name="connsiteX10" fmla="*/ 35966 w 76483"/>
                    <a:gd name="connsiteY10" fmla="*/ 60210 h 73117"/>
                    <a:gd name="connsiteX11" fmla="*/ 19226 w 76483"/>
                    <a:gd name="connsiteY11" fmla="*/ 72367 h 73117"/>
                    <a:gd name="connsiteX12" fmla="*/ 13334 w 76483"/>
                    <a:gd name="connsiteY12" fmla="*/ 68066 h 73117"/>
                    <a:gd name="connsiteX13" fmla="*/ 19725 w 76483"/>
                    <a:gd name="connsiteY13" fmla="*/ 48395 h 73117"/>
                    <a:gd name="connsiteX14" fmla="*/ 18322 w 76483"/>
                    <a:gd name="connsiteY14" fmla="*/ 44094 h 73117"/>
                    <a:gd name="connsiteX15" fmla="*/ 1583 w 76483"/>
                    <a:gd name="connsiteY15" fmla="*/ 31937 h 73117"/>
                    <a:gd name="connsiteX16" fmla="*/ 3858 w 76483"/>
                    <a:gd name="connsiteY16" fmla="*/ 24985 h 73117"/>
                    <a:gd name="connsiteX17" fmla="*/ 24526 w 76483"/>
                    <a:gd name="connsiteY17" fmla="*/ 24985 h 73117"/>
                    <a:gd name="connsiteX18" fmla="*/ 28204 w 76483"/>
                    <a:gd name="connsiteY18" fmla="*/ 22335 h 73117"/>
                    <a:gd name="connsiteX19" fmla="*/ 34595 w 76483"/>
                    <a:gd name="connsiteY19" fmla="*/ 2665 h 73117"/>
                    <a:gd name="connsiteX20" fmla="*/ 41889 w 76483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83" h="73117">
                      <a:moveTo>
                        <a:pt x="41889" y="2665"/>
                      </a:moveTo>
                      <a:lnTo>
                        <a:pt x="48279" y="22335"/>
                      </a:lnTo>
                      <a:cubicBezTo>
                        <a:pt x="48809" y="23925"/>
                        <a:pt x="50274" y="24985"/>
                        <a:pt x="51926" y="24985"/>
                      </a:cubicBezTo>
                      <a:lnTo>
                        <a:pt x="72625" y="24985"/>
                      </a:lnTo>
                      <a:cubicBezTo>
                        <a:pt x="76366" y="24985"/>
                        <a:pt x="77893" y="29754"/>
                        <a:pt x="74901" y="31937"/>
                      </a:cubicBezTo>
                      <a:lnTo>
                        <a:pt x="58161" y="44094"/>
                      </a:lnTo>
                      <a:cubicBezTo>
                        <a:pt x="56821" y="45091"/>
                        <a:pt x="56228" y="46806"/>
                        <a:pt x="56758" y="48395"/>
                      </a:cubicBezTo>
                      <a:lnTo>
                        <a:pt x="63149" y="68066"/>
                      </a:lnTo>
                      <a:cubicBezTo>
                        <a:pt x="64302" y="71619"/>
                        <a:pt x="60250" y="74549"/>
                        <a:pt x="57226" y="72367"/>
                      </a:cubicBezTo>
                      <a:lnTo>
                        <a:pt x="40486" y="60210"/>
                      </a:lnTo>
                      <a:cubicBezTo>
                        <a:pt x="39146" y="59244"/>
                        <a:pt x="37338" y="59244"/>
                        <a:pt x="35966" y="60210"/>
                      </a:cubicBezTo>
                      <a:lnTo>
                        <a:pt x="19226" y="72367"/>
                      </a:lnTo>
                      <a:cubicBezTo>
                        <a:pt x="16234" y="74549"/>
                        <a:pt x="12181" y="71619"/>
                        <a:pt x="13334" y="68066"/>
                      </a:cubicBezTo>
                      <a:lnTo>
                        <a:pt x="19725" y="48395"/>
                      </a:lnTo>
                      <a:cubicBezTo>
                        <a:pt x="20255" y="46806"/>
                        <a:pt x="19663" y="45091"/>
                        <a:pt x="18322" y="44094"/>
                      </a:cubicBezTo>
                      <a:lnTo>
                        <a:pt x="1583" y="31937"/>
                      </a:lnTo>
                      <a:cubicBezTo>
                        <a:pt x="-1410" y="29754"/>
                        <a:pt x="117" y="24985"/>
                        <a:pt x="3858" y="24985"/>
                      </a:cubicBezTo>
                      <a:lnTo>
                        <a:pt x="24526" y="24985"/>
                      </a:lnTo>
                      <a:cubicBezTo>
                        <a:pt x="26209" y="24985"/>
                        <a:pt x="27674" y="23925"/>
                        <a:pt x="28204" y="22335"/>
                      </a:cubicBezTo>
                      <a:lnTo>
                        <a:pt x="34595" y="2665"/>
                      </a:lnTo>
                      <a:cubicBezTo>
                        <a:pt x="35748" y="-888"/>
                        <a:pt x="40735" y="-888"/>
                        <a:pt x="41889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7" name="Hình tự do: Hình 786">
                  <a:extLst>
                    <a:ext uri="{FF2B5EF4-FFF2-40B4-BE49-F238E27FC236}">
                      <a16:creationId xmlns:a16="http://schemas.microsoft.com/office/drawing/2014/main" id="{F0E6FE6E-F802-7D04-7362-E77076B0CC8F}"/>
                    </a:ext>
                  </a:extLst>
                </p:cNvPr>
                <p:cNvSpPr/>
                <p:nvPr/>
              </p:nvSpPr>
              <p:spPr>
                <a:xfrm>
                  <a:off x="12478708" y="4261483"/>
                  <a:ext cx="76483" cy="73117"/>
                </a:xfrm>
                <a:custGeom>
                  <a:avLst/>
                  <a:gdLst>
                    <a:gd name="connsiteX0" fmla="*/ 41889 w 76483"/>
                    <a:gd name="connsiteY0" fmla="*/ 2665 h 73117"/>
                    <a:gd name="connsiteX1" fmla="*/ 48279 w 76483"/>
                    <a:gd name="connsiteY1" fmla="*/ 22335 h 73117"/>
                    <a:gd name="connsiteX2" fmla="*/ 51958 w 76483"/>
                    <a:gd name="connsiteY2" fmla="*/ 24985 h 73117"/>
                    <a:gd name="connsiteX3" fmla="*/ 72625 w 76483"/>
                    <a:gd name="connsiteY3" fmla="*/ 24985 h 73117"/>
                    <a:gd name="connsiteX4" fmla="*/ 74901 w 76483"/>
                    <a:gd name="connsiteY4" fmla="*/ 31937 h 73117"/>
                    <a:gd name="connsiteX5" fmla="*/ 58161 w 76483"/>
                    <a:gd name="connsiteY5" fmla="*/ 44094 h 73117"/>
                    <a:gd name="connsiteX6" fmla="*/ 56758 w 76483"/>
                    <a:gd name="connsiteY6" fmla="*/ 48395 h 73117"/>
                    <a:gd name="connsiteX7" fmla="*/ 63149 w 76483"/>
                    <a:gd name="connsiteY7" fmla="*/ 68066 h 73117"/>
                    <a:gd name="connsiteX8" fmla="*/ 57257 w 76483"/>
                    <a:gd name="connsiteY8" fmla="*/ 72367 h 73117"/>
                    <a:gd name="connsiteX9" fmla="*/ 40517 w 76483"/>
                    <a:gd name="connsiteY9" fmla="*/ 60210 h 73117"/>
                    <a:gd name="connsiteX10" fmla="*/ 35997 w 76483"/>
                    <a:gd name="connsiteY10" fmla="*/ 60210 h 73117"/>
                    <a:gd name="connsiteX11" fmla="*/ 19257 w 76483"/>
                    <a:gd name="connsiteY11" fmla="*/ 72367 h 73117"/>
                    <a:gd name="connsiteX12" fmla="*/ 13335 w 76483"/>
                    <a:gd name="connsiteY12" fmla="*/ 68066 h 73117"/>
                    <a:gd name="connsiteX13" fmla="*/ 19725 w 76483"/>
                    <a:gd name="connsiteY13" fmla="*/ 48395 h 73117"/>
                    <a:gd name="connsiteX14" fmla="*/ 18323 w 76483"/>
                    <a:gd name="connsiteY14" fmla="*/ 44094 h 73117"/>
                    <a:gd name="connsiteX15" fmla="*/ 1582 w 76483"/>
                    <a:gd name="connsiteY15" fmla="*/ 31937 h 73117"/>
                    <a:gd name="connsiteX16" fmla="*/ 3858 w 76483"/>
                    <a:gd name="connsiteY16" fmla="*/ 24985 h 73117"/>
                    <a:gd name="connsiteX17" fmla="*/ 24557 w 76483"/>
                    <a:gd name="connsiteY17" fmla="*/ 24985 h 73117"/>
                    <a:gd name="connsiteX18" fmla="*/ 28204 w 76483"/>
                    <a:gd name="connsiteY18" fmla="*/ 22335 h 73117"/>
                    <a:gd name="connsiteX19" fmla="*/ 34595 w 76483"/>
                    <a:gd name="connsiteY19" fmla="*/ 2665 h 73117"/>
                    <a:gd name="connsiteX20" fmla="*/ 41889 w 76483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83" h="73117">
                      <a:moveTo>
                        <a:pt x="41889" y="2665"/>
                      </a:moveTo>
                      <a:lnTo>
                        <a:pt x="48279" y="22335"/>
                      </a:lnTo>
                      <a:cubicBezTo>
                        <a:pt x="48809" y="23925"/>
                        <a:pt x="50275" y="24985"/>
                        <a:pt x="51958" y="24985"/>
                      </a:cubicBezTo>
                      <a:lnTo>
                        <a:pt x="72625" y="24985"/>
                      </a:lnTo>
                      <a:cubicBezTo>
                        <a:pt x="76366" y="24985"/>
                        <a:pt x="77894" y="29754"/>
                        <a:pt x="74901" y="31937"/>
                      </a:cubicBezTo>
                      <a:lnTo>
                        <a:pt x="58161" y="44094"/>
                      </a:lnTo>
                      <a:cubicBezTo>
                        <a:pt x="56821" y="45091"/>
                        <a:pt x="56228" y="46806"/>
                        <a:pt x="56758" y="48395"/>
                      </a:cubicBezTo>
                      <a:lnTo>
                        <a:pt x="63149" y="68066"/>
                      </a:lnTo>
                      <a:cubicBezTo>
                        <a:pt x="64302" y="71619"/>
                        <a:pt x="60250" y="74549"/>
                        <a:pt x="57257" y="72367"/>
                      </a:cubicBezTo>
                      <a:lnTo>
                        <a:pt x="40517" y="60210"/>
                      </a:lnTo>
                      <a:cubicBezTo>
                        <a:pt x="39146" y="59244"/>
                        <a:pt x="37338" y="59244"/>
                        <a:pt x="35997" y="60210"/>
                      </a:cubicBezTo>
                      <a:lnTo>
                        <a:pt x="19257" y="72367"/>
                      </a:lnTo>
                      <a:cubicBezTo>
                        <a:pt x="16234" y="74549"/>
                        <a:pt x="12181" y="71619"/>
                        <a:pt x="13335" y="68066"/>
                      </a:cubicBezTo>
                      <a:lnTo>
                        <a:pt x="19725" y="48395"/>
                      </a:lnTo>
                      <a:cubicBezTo>
                        <a:pt x="20255" y="46806"/>
                        <a:pt x="19663" y="45091"/>
                        <a:pt x="18323" y="44094"/>
                      </a:cubicBezTo>
                      <a:lnTo>
                        <a:pt x="1582" y="31937"/>
                      </a:lnTo>
                      <a:cubicBezTo>
                        <a:pt x="-1410" y="29754"/>
                        <a:pt x="117" y="24985"/>
                        <a:pt x="3858" y="24985"/>
                      </a:cubicBezTo>
                      <a:lnTo>
                        <a:pt x="24557" y="24985"/>
                      </a:lnTo>
                      <a:cubicBezTo>
                        <a:pt x="26209" y="24985"/>
                        <a:pt x="27674" y="23925"/>
                        <a:pt x="28204" y="22335"/>
                      </a:cubicBezTo>
                      <a:lnTo>
                        <a:pt x="34595" y="2665"/>
                      </a:lnTo>
                      <a:cubicBezTo>
                        <a:pt x="35748" y="-888"/>
                        <a:pt x="40736" y="-888"/>
                        <a:pt x="41889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88" name="Đồ họa 3">
                <a:extLst>
                  <a:ext uri="{FF2B5EF4-FFF2-40B4-BE49-F238E27FC236}">
                    <a16:creationId xmlns:a16="http://schemas.microsoft.com/office/drawing/2014/main" id="{4914D4D7-0F42-7780-D719-172756F6A838}"/>
                  </a:ext>
                </a:extLst>
              </p:cNvPr>
              <p:cNvGrpSpPr/>
              <p:nvPr/>
            </p:nvGrpSpPr>
            <p:grpSpPr>
              <a:xfrm>
                <a:off x="12082464" y="4377617"/>
                <a:ext cx="475134" cy="129647"/>
                <a:chOff x="12082464" y="4377617"/>
                <a:chExt cx="475134" cy="129647"/>
              </a:xfrm>
              <a:solidFill>
                <a:srgbClr val="4EAFE5"/>
              </a:solidFill>
            </p:grpSpPr>
            <p:sp>
              <p:nvSpPr>
                <p:cNvPr id="789" name="Hình tự do: Hình 788">
                  <a:extLst>
                    <a:ext uri="{FF2B5EF4-FFF2-40B4-BE49-F238E27FC236}">
                      <a16:creationId xmlns:a16="http://schemas.microsoft.com/office/drawing/2014/main" id="{11C3FCE6-F6A0-6547-2F27-FCC542EF723F}"/>
                    </a:ext>
                  </a:extLst>
                </p:cNvPr>
                <p:cNvSpPr/>
                <p:nvPr/>
              </p:nvSpPr>
              <p:spPr>
                <a:xfrm>
                  <a:off x="12082464" y="4377617"/>
                  <a:ext cx="76996" cy="129647"/>
                </a:xfrm>
                <a:custGeom>
                  <a:avLst/>
                  <a:gdLst>
                    <a:gd name="connsiteX0" fmla="*/ 42832 w 76996"/>
                    <a:gd name="connsiteY0" fmla="*/ 9850 h 129647"/>
                    <a:gd name="connsiteX1" fmla="*/ 44172 w 76996"/>
                    <a:gd name="connsiteY1" fmla="*/ 9850 h 129647"/>
                    <a:gd name="connsiteX2" fmla="*/ 59758 w 76996"/>
                    <a:gd name="connsiteY2" fmla="*/ 12469 h 129647"/>
                    <a:gd name="connsiteX3" fmla="*/ 73412 w 76996"/>
                    <a:gd name="connsiteY3" fmla="*/ 20137 h 129647"/>
                    <a:gd name="connsiteX4" fmla="*/ 61036 w 76996"/>
                    <a:gd name="connsiteY4" fmla="*/ 34009 h 129647"/>
                    <a:gd name="connsiteX5" fmla="*/ 52838 w 76996"/>
                    <a:gd name="connsiteY5" fmla="*/ 28117 h 129647"/>
                    <a:gd name="connsiteX6" fmla="*/ 42832 w 76996"/>
                    <a:gd name="connsiteY6" fmla="*/ 25967 h 129647"/>
                    <a:gd name="connsiteX7" fmla="*/ 42832 w 76996"/>
                    <a:gd name="connsiteY7" fmla="*/ 55799 h 129647"/>
                    <a:gd name="connsiteX8" fmla="*/ 43424 w 76996"/>
                    <a:gd name="connsiteY8" fmla="*/ 55955 h 129647"/>
                    <a:gd name="connsiteX9" fmla="*/ 55737 w 76996"/>
                    <a:gd name="connsiteY9" fmla="*/ 59664 h 129647"/>
                    <a:gd name="connsiteX10" fmla="*/ 66460 w 76996"/>
                    <a:gd name="connsiteY10" fmla="*/ 65119 h 129647"/>
                    <a:gd name="connsiteX11" fmla="*/ 74066 w 76996"/>
                    <a:gd name="connsiteY11" fmla="*/ 73536 h 129647"/>
                    <a:gd name="connsiteX12" fmla="*/ 76997 w 76996"/>
                    <a:gd name="connsiteY12" fmla="*/ 86223 h 129647"/>
                    <a:gd name="connsiteX13" fmla="*/ 74316 w 76996"/>
                    <a:gd name="connsiteY13" fmla="*/ 99441 h 129647"/>
                    <a:gd name="connsiteX14" fmla="*/ 66991 w 76996"/>
                    <a:gd name="connsiteY14" fmla="*/ 109291 h 129647"/>
                    <a:gd name="connsiteX15" fmla="*/ 56173 w 76996"/>
                    <a:gd name="connsiteY15" fmla="*/ 115775 h 129647"/>
                    <a:gd name="connsiteX16" fmla="*/ 42832 w 76996"/>
                    <a:gd name="connsiteY16" fmla="*/ 118892 h 129647"/>
                    <a:gd name="connsiteX17" fmla="*/ 42832 w 76996"/>
                    <a:gd name="connsiteY17" fmla="*/ 129647 h 129647"/>
                    <a:gd name="connsiteX18" fmla="*/ 34758 w 76996"/>
                    <a:gd name="connsiteY18" fmla="*/ 129647 h 129647"/>
                    <a:gd name="connsiteX19" fmla="*/ 34758 w 76996"/>
                    <a:gd name="connsiteY19" fmla="*/ 119048 h 129647"/>
                    <a:gd name="connsiteX20" fmla="*/ 15898 w 76996"/>
                    <a:gd name="connsiteY20" fmla="*/ 116056 h 129647"/>
                    <a:gd name="connsiteX21" fmla="*/ 0 w 76996"/>
                    <a:gd name="connsiteY21" fmla="*/ 105769 h 129647"/>
                    <a:gd name="connsiteX22" fmla="*/ 13592 w 76996"/>
                    <a:gd name="connsiteY22" fmla="*/ 91897 h 129647"/>
                    <a:gd name="connsiteX23" fmla="*/ 22850 w 76996"/>
                    <a:gd name="connsiteY23" fmla="*/ 99659 h 129647"/>
                    <a:gd name="connsiteX24" fmla="*/ 34758 w 76996"/>
                    <a:gd name="connsiteY24" fmla="*/ 102932 h 129647"/>
                    <a:gd name="connsiteX25" fmla="*/ 34758 w 76996"/>
                    <a:gd name="connsiteY25" fmla="*/ 71448 h 129647"/>
                    <a:gd name="connsiteX26" fmla="*/ 34041 w 76996"/>
                    <a:gd name="connsiteY26" fmla="*/ 71323 h 129647"/>
                    <a:gd name="connsiteX27" fmla="*/ 22102 w 76996"/>
                    <a:gd name="connsiteY27" fmla="*/ 67364 h 129647"/>
                    <a:gd name="connsiteX28" fmla="*/ 12033 w 76996"/>
                    <a:gd name="connsiteY28" fmla="*/ 61691 h 129647"/>
                    <a:gd name="connsiteX29" fmla="*/ 5081 w 76996"/>
                    <a:gd name="connsiteY29" fmla="*/ 53180 h 129647"/>
                    <a:gd name="connsiteX30" fmla="*/ 2556 w 76996"/>
                    <a:gd name="connsiteY30" fmla="*/ 40743 h 129647"/>
                    <a:gd name="connsiteX31" fmla="*/ 5237 w 76996"/>
                    <a:gd name="connsiteY31" fmla="*/ 28648 h 129647"/>
                    <a:gd name="connsiteX32" fmla="*/ 12407 w 76996"/>
                    <a:gd name="connsiteY32" fmla="*/ 19327 h 129647"/>
                    <a:gd name="connsiteX33" fmla="*/ 22694 w 76996"/>
                    <a:gd name="connsiteY33" fmla="*/ 12999 h 129647"/>
                    <a:gd name="connsiteX34" fmla="*/ 34758 w 76996"/>
                    <a:gd name="connsiteY34" fmla="*/ 10006 h 129647"/>
                    <a:gd name="connsiteX35" fmla="*/ 34758 w 76996"/>
                    <a:gd name="connsiteY35" fmla="*/ 0 h 129647"/>
                    <a:gd name="connsiteX36" fmla="*/ 42832 w 76996"/>
                    <a:gd name="connsiteY36" fmla="*/ 0 h 129647"/>
                    <a:gd name="connsiteX37" fmla="*/ 42832 w 76996"/>
                    <a:gd name="connsiteY37" fmla="*/ 9850 h 129647"/>
                    <a:gd name="connsiteX38" fmla="*/ 34758 w 76996"/>
                    <a:gd name="connsiteY38" fmla="*/ 26278 h 129647"/>
                    <a:gd name="connsiteX39" fmla="*/ 25437 w 76996"/>
                    <a:gd name="connsiteY39" fmla="*/ 30674 h 129647"/>
                    <a:gd name="connsiteX40" fmla="*/ 21354 w 76996"/>
                    <a:gd name="connsiteY40" fmla="*/ 39838 h 129647"/>
                    <a:gd name="connsiteX41" fmla="*/ 22476 w 76996"/>
                    <a:gd name="connsiteY41" fmla="*/ 45356 h 129647"/>
                    <a:gd name="connsiteX42" fmla="*/ 25375 w 76996"/>
                    <a:gd name="connsiteY42" fmla="*/ 48941 h 129647"/>
                    <a:gd name="connsiteX43" fmla="*/ 29614 w 76996"/>
                    <a:gd name="connsiteY43" fmla="*/ 51404 h 129647"/>
                    <a:gd name="connsiteX44" fmla="*/ 34758 w 76996"/>
                    <a:gd name="connsiteY44" fmla="*/ 53555 h 129647"/>
                    <a:gd name="connsiteX45" fmla="*/ 34758 w 76996"/>
                    <a:gd name="connsiteY45" fmla="*/ 26278 h 129647"/>
                    <a:gd name="connsiteX46" fmla="*/ 42832 w 76996"/>
                    <a:gd name="connsiteY46" fmla="*/ 102932 h 129647"/>
                    <a:gd name="connsiteX47" fmla="*/ 48723 w 76996"/>
                    <a:gd name="connsiteY47" fmla="*/ 101062 h 129647"/>
                    <a:gd name="connsiteX48" fmla="*/ 53555 w 76996"/>
                    <a:gd name="connsiteY48" fmla="*/ 97944 h 129647"/>
                    <a:gd name="connsiteX49" fmla="*/ 56921 w 76996"/>
                    <a:gd name="connsiteY49" fmla="*/ 93487 h 129647"/>
                    <a:gd name="connsiteX50" fmla="*/ 58200 w 76996"/>
                    <a:gd name="connsiteY50" fmla="*/ 87595 h 129647"/>
                    <a:gd name="connsiteX51" fmla="*/ 56766 w 76996"/>
                    <a:gd name="connsiteY51" fmla="*/ 82046 h 129647"/>
                    <a:gd name="connsiteX52" fmla="*/ 53118 w 76996"/>
                    <a:gd name="connsiteY52" fmla="*/ 78337 h 129647"/>
                    <a:gd name="connsiteX53" fmla="*/ 48193 w 76996"/>
                    <a:gd name="connsiteY53" fmla="*/ 75781 h 129647"/>
                    <a:gd name="connsiteX54" fmla="*/ 42832 w 76996"/>
                    <a:gd name="connsiteY54" fmla="*/ 73848 h 129647"/>
                    <a:gd name="connsiteX55" fmla="*/ 42832 w 76996"/>
                    <a:gd name="connsiteY55" fmla="*/ 102932 h 12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76996" h="129647">
                      <a:moveTo>
                        <a:pt x="42832" y="9850"/>
                      </a:moveTo>
                      <a:lnTo>
                        <a:pt x="44172" y="9850"/>
                      </a:lnTo>
                      <a:cubicBezTo>
                        <a:pt x="49253" y="9850"/>
                        <a:pt x="54428" y="10723"/>
                        <a:pt x="59758" y="12469"/>
                      </a:cubicBezTo>
                      <a:cubicBezTo>
                        <a:pt x="65089" y="14215"/>
                        <a:pt x="69640" y="16771"/>
                        <a:pt x="73412" y="20137"/>
                      </a:cubicBezTo>
                      <a:lnTo>
                        <a:pt x="61036" y="34009"/>
                      </a:lnTo>
                      <a:cubicBezTo>
                        <a:pt x="58730" y="31547"/>
                        <a:pt x="56018" y="29583"/>
                        <a:pt x="52838" y="28117"/>
                      </a:cubicBezTo>
                      <a:cubicBezTo>
                        <a:pt x="49627" y="26684"/>
                        <a:pt x="46323" y="25967"/>
                        <a:pt x="42832" y="25967"/>
                      </a:cubicBezTo>
                      <a:lnTo>
                        <a:pt x="42832" y="55799"/>
                      </a:lnTo>
                      <a:lnTo>
                        <a:pt x="43424" y="55955"/>
                      </a:lnTo>
                      <a:cubicBezTo>
                        <a:pt x="47601" y="57046"/>
                        <a:pt x="51716" y="58293"/>
                        <a:pt x="55737" y="59664"/>
                      </a:cubicBezTo>
                      <a:cubicBezTo>
                        <a:pt x="59758" y="61067"/>
                        <a:pt x="63343" y="62875"/>
                        <a:pt x="66460" y="65119"/>
                      </a:cubicBezTo>
                      <a:cubicBezTo>
                        <a:pt x="69609" y="67364"/>
                        <a:pt x="72134" y="70169"/>
                        <a:pt x="74066" y="73536"/>
                      </a:cubicBezTo>
                      <a:cubicBezTo>
                        <a:pt x="76030" y="76934"/>
                        <a:pt x="76997" y="81142"/>
                        <a:pt x="76997" y="86223"/>
                      </a:cubicBezTo>
                      <a:cubicBezTo>
                        <a:pt x="76997" y="91211"/>
                        <a:pt x="76093" y="95607"/>
                        <a:pt x="74316" y="99441"/>
                      </a:cubicBezTo>
                      <a:cubicBezTo>
                        <a:pt x="72508" y="103275"/>
                        <a:pt x="70077" y="106548"/>
                        <a:pt x="66991" y="109291"/>
                      </a:cubicBezTo>
                      <a:cubicBezTo>
                        <a:pt x="63904" y="112003"/>
                        <a:pt x="60320" y="114185"/>
                        <a:pt x="56173" y="115775"/>
                      </a:cubicBezTo>
                      <a:cubicBezTo>
                        <a:pt x="52059" y="117365"/>
                        <a:pt x="47601" y="118394"/>
                        <a:pt x="42832" y="118892"/>
                      </a:cubicBezTo>
                      <a:lnTo>
                        <a:pt x="42832" y="129647"/>
                      </a:lnTo>
                      <a:lnTo>
                        <a:pt x="34758" y="129647"/>
                      </a:lnTo>
                      <a:lnTo>
                        <a:pt x="34758" y="119048"/>
                      </a:lnTo>
                      <a:cubicBezTo>
                        <a:pt x="28211" y="119142"/>
                        <a:pt x="21915" y="118144"/>
                        <a:pt x="15898" y="116056"/>
                      </a:cubicBezTo>
                      <a:cubicBezTo>
                        <a:pt x="9882" y="113967"/>
                        <a:pt x="4583" y="110538"/>
                        <a:pt x="0" y="105769"/>
                      </a:cubicBezTo>
                      <a:lnTo>
                        <a:pt x="13592" y="91897"/>
                      </a:lnTo>
                      <a:cubicBezTo>
                        <a:pt x="15960" y="95295"/>
                        <a:pt x="19047" y="97851"/>
                        <a:pt x="22850" y="99659"/>
                      </a:cubicBezTo>
                      <a:cubicBezTo>
                        <a:pt x="26622" y="101436"/>
                        <a:pt x="30612" y="102527"/>
                        <a:pt x="34758" y="102932"/>
                      </a:cubicBezTo>
                      <a:lnTo>
                        <a:pt x="34758" y="71448"/>
                      </a:lnTo>
                      <a:lnTo>
                        <a:pt x="34041" y="71323"/>
                      </a:lnTo>
                      <a:cubicBezTo>
                        <a:pt x="29864" y="70139"/>
                        <a:pt x="25874" y="68798"/>
                        <a:pt x="22102" y="67364"/>
                      </a:cubicBezTo>
                      <a:cubicBezTo>
                        <a:pt x="18298" y="65930"/>
                        <a:pt x="14963" y="64029"/>
                        <a:pt x="12033" y="61691"/>
                      </a:cubicBezTo>
                      <a:cubicBezTo>
                        <a:pt x="9071" y="59353"/>
                        <a:pt x="6765" y="56516"/>
                        <a:pt x="5081" y="53180"/>
                      </a:cubicBezTo>
                      <a:cubicBezTo>
                        <a:pt x="3398" y="49845"/>
                        <a:pt x="2556" y="45699"/>
                        <a:pt x="2556" y="40743"/>
                      </a:cubicBezTo>
                      <a:cubicBezTo>
                        <a:pt x="2556" y="36254"/>
                        <a:pt x="3461" y="32232"/>
                        <a:pt x="5237" y="28648"/>
                      </a:cubicBezTo>
                      <a:cubicBezTo>
                        <a:pt x="7014" y="25063"/>
                        <a:pt x="9414" y="21977"/>
                        <a:pt x="12407" y="19327"/>
                      </a:cubicBezTo>
                      <a:cubicBezTo>
                        <a:pt x="15368" y="16709"/>
                        <a:pt x="18797" y="14589"/>
                        <a:pt x="22694" y="12999"/>
                      </a:cubicBezTo>
                      <a:cubicBezTo>
                        <a:pt x="26559" y="11409"/>
                        <a:pt x="30612" y="10412"/>
                        <a:pt x="34758" y="10006"/>
                      </a:cubicBezTo>
                      <a:lnTo>
                        <a:pt x="34758" y="0"/>
                      </a:lnTo>
                      <a:lnTo>
                        <a:pt x="42832" y="0"/>
                      </a:lnTo>
                      <a:lnTo>
                        <a:pt x="42832" y="9850"/>
                      </a:lnTo>
                      <a:close/>
                      <a:moveTo>
                        <a:pt x="34758" y="26278"/>
                      </a:moveTo>
                      <a:cubicBezTo>
                        <a:pt x="31298" y="26871"/>
                        <a:pt x="28180" y="28336"/>
                        <a:pt x="25437" y="30674"/>
                      </a:cubicBezTo>
                      <a:cubicBezTo>
                        <a:pt x="22694" y="33012"/>
                        <a:pt x="21354" y="36067"/>
                        <a:pt x="21354" y="39838"/>
                      </a:cubicBezTo>
                      <a:cubicBezTo>
                        <a:pt x="21354" y="42114"/>
                        <a:pt x="21728" y="43985"/>
                        <a:pt x="22476" y="45356"/>
                      </a:cubicBezTo>
                      <a:cubicBezTo>
                        <a:pt x="23224" y="46759"/>
                        <a:pt x="24190" y="47943"/>
                        <a:pt x="25375" y="48941"/>
                      </a:cubicBezTo>
                      <a:cubicBezTo>
                        <a:pt x="26559" y="49938"/>
                        <a:pt x="27993" y="50749"/>
                        <a:pt x="29614" y="51404"/>
                      </a:cubicBezTo>
                      <a:cubicBezTo>
                        <a:pt x="31266" y="52058"/>
                        <a:pt x="32981" y="52775"/>
                        <a:pt x="34758" y="53555"/>
                      </a:cubicBezTo>
                      <a:lnTo>
                        <a:pt x="34758" y="26278"/>
                      </a:lnTo>
                      <a:close/>
                      <a:moveTo>
                        <a:pt x="42832" y="102932"/>
                      </a:moveTo>
                      <a:cubicBezTo>
                        <a:pt x="44920" y="102558"/>
                        <a:pt x="46884" y="101935"/>
                        <a:pt x="48723" y="101062"/>
                      </a:cubicBezTo>
                      <a:cubicBezTo>
                        <a:pt x="50562" y="100220"/>
                        <a:pt x="52183" y="99191"/>
                        <a:pt x="53555" y="97944"/>
                      </a:cubicBezTo>
                      <a:cubicBezTo>
                        <a:pt x="54958" y="96697"/>
                        <a:pt x="56080" y="95201"/>
                        <a:pt x="56921" y="93487"/>
                      </a:cubicBezTo>
                      <a:cubicBezTo>
                        <a:pt x="57763" y="91741"/>
                        <a:pt x="58200" y="89777"/>
                        <a:pt x="58200" y="87595"/>
                      </a:cubicBezTo>
                      <a:cubicBezTo>
                        <a:pt x="58200" y="85382"/>
                        <a:pt x="57701" y="83543"/>
                        <a:pt x="56766" y="82046"/>
                      </a:cubicBezTo>
                      <a:cubicBezTo>
                        <a:pt x="55830" y="80581"/>
                        <a:pt x="54615" y="79334"/>
                        <a:pt x="53118" y="78337"/>
                      </a:cubicBezTo>
                      <a:cubicBezTo>
                        <a:pt x="51622" y="77339"/>
                        <a:pt x="49970" y="76498"/>
                        <a:pt x="48193" y="75781"/>
                      </a:cubicBezTo>
                      <a:cubicBezTo>
                        <a:pt x="46416" y="75095"/>
                        <a:pt x="44608" y="74440"/>
                        <a:pt x="42832" y="73848"/>
                      </a:cubicBezTo>
                      <a:lnTo>
                        <a:pt x="42832" y="10293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0" name="Hình tự do: Hình 789">
                  <a:extLst>
                    <a:ext uri="{FF2B5EF4-FFF2-40B4-BE49-F238E27FC236}">
                      <a16:creationId xmlns:a16="http://schemas.microsoft.com/office/drawing/2014/main" id="{1B46FA3F-9CB2-3840-1785-ECA5CF18110E}"/>
                    </a:ext>
                  </a:extLst>
                </p:cNvPr>
                <p:cNvSpPr/>
                <p:nvPr/>
              </p:nvSpPr>
              <p:spPr>
                <a:xfrm>
                  <a:off x="12260429" y="4387467"/>
                  <a:ext cx="76404" cy="109198"/>
                </a:xfrm>
                <a:custGeom>
                  <a:avLst/>
                  <a:gdLst>
                    <a:gd name="connsiteX0" fmla="*/ 0 w 76404"/>
                    <a:gd name="connsiteY0" fmla="*/ 54615 h 109198"/>
                    <a:gd name="connsiteX1" fmla="*/ 2026 w 76404"/>
                    <a:gd name="connsiteY1" fmla="*/ 33199 h 109198"/>
                    <a:gd name="connsiteX2" fmla="*/ 7326 w 76404"/>
                    <a:gd name="connsiteY2" fmla="*/ 18267 h 109198"/>
                    <a:gd name="connsiteX3" fmla="*/ 14713 w 76404"/>
                    <a:gd name="connsiteY3" fmla="*/ 8573 h 109198"/>
                    <a:gd name="connsiteX4" fmla="*/ 23068 w 76404"/>
                    <a:gd name="connsiteY4" fmla="*/ 3055 h 109198"/>
                    <a:gd name="connsiteX5" fmla="*/ 31266 w 76404"/>
                    <a:gd name="connsiteY5" fmla="*/ 592 h 109198"/>
                    <a:gd name="connsiteX6" fmla="*/ 38218 w 76404"/>
                    <a:gd name="connsiteY6" fmla="*/ 0 h 109198"/>
                    <a:gd name="connsiteX7" fmla="*/ 45138 w 76404"/>
                    <a:gd name="connsiteY7" fmla="*/ 592 h 109198"/>
                    <a:gd name="connsiteX8" fmla="*/ 53336 w 76404"/>
                    <a:gd name="connsiteY8" fmla="*/ 3055 h 109198"/>
                    <a:gd name="connsiteX9" fmla="*/ 61691 w 76404"/>
                    <a:gd name="connsiteY9" fmla="*/ 8573 h 109198"/>
                    <a:gd name="connsiteX10" fmla="*/ 69078 w 76404"/>
                    <a:gd name="connsiteY10" fmla="*/ 18267 h 109198"/>
                    <a:gd name="connsiteX11" fmla="*/ 74378 w 76404"/>
                    <a:gd name="connsiteY11" fmla="*/ 33199 h 109198"/>
                    <a:gd name="connsiteX12" fmla="*/ 76404 w 76404"/>
                    <a:gd name="connsiteY12" fmla="*/ 54615 h 109198"/>
                    <a:gd name="connsiteX13" fmla="*/ 74378 w 76404"/>
                    <a:gd name="connsiteY13" fmla="*/ 75999 h 109198"/>
                    <a:gd name="connsiteX14" fmla="*/ 69078 w 76404"/>
                    <a:gd name="connsiteY14" fmla="*/ 90931 h 109198"/>
                    <a:gd name="connsiteX15" fmla="*/ 61691 w 76404"/>
                    <a:gd name="connsiteY15" fmla="*/ 100626 h 109198"/>
                    <a:gd name="connsiteX16" fmla="*/ 53336 w 76404"/>
                    <a:gd name="connsiteY16" fmla="*/ 106143 h 109198"/>
                    <a:gd name="connsiteX17" fmla="*/ 45138 w 76404"/>
                    <a:gd name="connsiteY17" fmla="*/ 108606 h 109198"/>
                    <a:gd name="connsiteX18" fmla="*/ 38218 w 76404"/>
                    <a:gd name="connsiteY18" fmla="*/ 109198 h 109198"/>
                    <a:gd name="connsiteX19" fmla="*/ 31266 w 76404"/>
                    <a:gd name="connsiteY19" fmla="*/ 108606 h 109198"/>
                    <a:gd name="connsiteX20" fmla="*/ 23068 w 76404"/>
                    <a:gd name="connsiteY20" fmla="*/ 106143 h 109198"/>
                    <a:gd name="connsiteX21" fmla="*/ 14713 w 76404"/>
                    <a:gd name="connsiteY21" fmla="*/ 100626 h 109198"/>
                    <a:gd name="connsiteX22" fmla="*/ 7326 w 76404"/>
                    <a:gd name="connsiteY22" fmla="*/ 90931 h 109198"/>
                    <a:gd name="connsiteX23" fmla="*/ 2026 w 76404"/>
                    <a:gd name="connsiteY23" fmla="*/ 75999 h 109198"/>
                    <a:gd name="connsiteX24" fmla="*/ 0 w 76404"/>
                    <a:gd name="connsiteY24" fmla="*/ 54615 h 109198"/>
                    <a:gd name="connsiteX25" fmla="*/ 17924 w 76404"/>
                    <a:gd name="connsiteY25" fmla="*/ 54615 h 109198"/>
                    <a:gd name="connsiteX26" fmla="*/ 18579 w 76404"/>
                    <a:gd name="connsiteY26" fmla="*/ 66024 h 109198"/>
                    <a:gd name="connsiteX27" fmla="*/ 21353 w 76404"/>
                    <a:gd name="connsiteY27" fmla="*/ 78337 h 109198"/>
                    <a:gd name="connsiteX28" fmla="*/ 27463 w 76404"/>
                    <a:gd name="connsiteY28" fmla="*/ 88188 h 109198"/>
                    <a:gd name="connsiteX29" fmla="*/ 38187 w 76404"/>
                    <a:gd name="connsiteY29" fmla="*/ 92209 h 109198"/>
                    <a:gd name="connsiteX30" fmla="*/ 48941 w 76404"/>
                    <a:gd name="connsiteY30" fmla="*/ 88188 h 109198"/>
                    <a:gd name="connsiteX31" fmla="*/ 55051 w 76404"/>
                    <a:gd name="connsiteY31" fmla="*/ 78337 h 109198"/>
                    <a:gd name="connsiteX32" fmla="*/ 57794 w 76404"/>
                    <a:gd name="connsiteY32" fmla="*/ 66024 h 109198"/>
                    <a:gd name="connsiteX33" fmla="*/ 58480 w 76404"/>
                    <a:gd name="connsiteY33" fmla="*/ 54615 h 109198"/>
                    <a:gd name="connsiteX34" fmla="*/ 57794 w 76404"/>
                    <a:gd name="connsiteY34" fmla="*/ 43205 h 109198"/>
                    <a:gd name="connsiteX35" fmla="*/ 55051 w 76404"/>
                    <a:gd name="connsiteY35" fmla="*/ 30892 h 109198"/>
                    <a:gd name="connsiteX36" fmla="*/ 48941 w 76404"/>
                    <a:gd name="connsiteY36" fmla="*/ 21042 h 109198"/>
                    <a:gd name="connsiteX37" fmla="*/ 38187 w 76404"/>
                    <a:gd name="connsiteY37" fmla="*/ 17021 h 109198"/>
                    <a:gd name="connsiteX38" fmla="*/ 27463 w 76404"/>
                    <a:gd name="connsiteY38" fmla="*/ 21042 h 109198"/>
                    <a:gd name="connsiteX39" fmla="*/ 21353 w 76404"/>
                    <a:gd name="connsiteY39" fmla="*/ 30892 h 109198"/>
                    <a:gd name="connsiteX40" fmla="*/ 18579 w 76404"/>
                    <a:gd name="connsiteY40" fmla="*/ 43205 h 109198"/>
                    <a:gd name="connsiteX41" fmla="*/ 17924 w 76404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404" h="109198">
                      <a:moveTo>
                        <a:pt x="0" y="54615"/>
                      </a:moveTo>
                      <a:cubicBezTo>
                        <a:pt x="0" y="46261"/>
                        <a:pt x="686" y="39122"/>
                        <a:pt x="2026" y="33199"/>
                      </a:cubicBezTo>
                      <a:cubicBezTo>
                        <a:pt x="3367" y="27276"/>
                        <a:pt x="5144" y="22320"/>
                        <a:pt x="7326" y="18267"/>
                      </a:cubicBezTo>
                      <a:cubicBezTo>
                        <a:pt x="9507" y="14246"/>
                        <a:pt x="11970" y="11035"/>
                        <a:pt x="14713" y="8573"/>
                      </a:cubicBezTo>
                      <a:cubicBezTo>
                        <a:pt x="17457" y="6141"/>
                        <a:pt x="20231" y="4302"/>
                        <a:pt x="23068" y="3055"/>
                      </a:cubicBezTo>
                      <a:cubicBezTo>
                        <a:pt x="25904" y="1839"/>
                        <a:pt x="28616" y="998"/>
                        <a:pt x="31266" y="592"/>
                      </a:cubicBezTo>
                      <a:cubicBezTo>
                        <a:pt x="33916" y="218"/>
                        <a:pt x="36223" y="0"/>
                        <a:pt x="38218" y="0"/>
                      </a:cubicBezTo>
                      <a:cubicBezTo>
                        <a:pt x="40182" y="0"/>
                        <a:pt x="42488" y="218"/>
                        <a:pt x="45138" y="592"/>
                      </a:cubicBezTo>
                      <a:cubicBezTo>
                        <a:pt x="47756" y="998"/>
                        <a:pt x="50500" y="1839"/>
                        <a:pt x="53336" y="3055"/>
                      </a:cubicBezTo>
                      <a:cubicBezTo>
                        <a:pt x="56173" y="4302"/>
                        <a:pt x="58947" y="6141"/>
                        <a:pt x="61691" y="8573"/>
                      </a:cubicBezTo>
                      <a:cubicBezTo>
                        <a:pt x="64434" y="11035"/>
                        <a:pt x="66897" y="14246"/>
                        <a:pt x="69078" y="18267"/>
                      </a:cubicBezTo>
                      <a:cubicBezTo>
                        <a:pt x="71261" y="22320"/>
                        <a:pt x="73037" y="27276"/>
                        <a:pt x="74378" y="33199"/>
                      </a:cubicBezTo>
                      <a:cubicBezTo>
                        <a:pt x="75718" y="39122"/>
                        <a:pt x="76404" y="46261"/>
                        <a:pt x="76404" y="54615"/>
                      </a:cubicBezTo>
                      <a:cubicBezTo>
                        <a:pt x="76404" y="62969"/>
                        <a:pt x="75718" y="70107"/>
                        <a:pt x="74378" y="75999"/>
                      </a:cubicBezTo>
                      <a:cubicBezTo>
                        <a:pt x="73037" y="81922"/>
                        <a:pt x="71261" y="86910"/>
                        <a:pt x="69078" y="90931"/>
                      </a:cubicBezTo>
                      <a:cubicBezTo>
                        <a:pt x="66897" y="94952"/>
                        <a:pt x="64434" y="98194"/>
                        <a:pt x="61691" y="100626"/>
                      </a:cubicBezTo>
                      <a:cubicBezTo>
                        <a:pt x="58947" y="103057"/>
                        <a:pt x="56173" y="104896"/>
                        <a:pt x="53336" y="106143"/>
                      </a:cubicBezTo>
                      <a:cubicBezTo>
                        <a:pt x="50500" y="107390"/>
                        <a:pt x="47756" y="108201"/>
                        <a:pt x="45138" y="108606"/>
                      </a:cubicBezTo>
                      <a:cubicBezTo>
                        <a:pt x="42488" y="109011"/>
                        <a:pt x="40182" y="109198"/>
                        <a:pt x="38218" y="109198"/>
                      </a:cubicBezTo>
                      <a:cubicBezTo>
                        <a:pt x="36223" y="109198"/>
                        <a:pt x="33916" y="109011"/>
                        <a:pt x="31266" y="108606"/>
                      </a:cubicBezTo>
                      <a:cubicBezTo>
                        <a:pt x="28616" y="108201"/>
                        <a:pt x="25904" y="107390"/>
                        <a:pt x="23068" y="106143"/>
                      </a:cubicBezTo>
                      <a:cubicBezTo>
                        <a:pt x="20231" y="104896"/>
                        <a:pt x="17457" y="103057"/>
                        <a:pt x="14713" y="100626"/>
                      </a:cubicBezTo>
                      <a:cubicBezTo>
                        <a:pt x="11970" y="98194"/>
                        <a:pt x="9507" y="94952"/>
                        <a:pt x="7326" y="90931"/>
                      </a:cubicBezTo>
                      <a:cubicBezTo>
                        <a:pt x="5144" y="86910"/>
                        <a:pt x="3367" y="81922"/>
                        <a:pt x="2026" y="75999"/>
                      </a:cubicBezTo>
                      <a:cubicBezTo>
                        <a:pt x="686" y="70107"/>
                        <a:pt x="0" y="62969"/>
                        <a:pt x="0" y="54615"/>
                      </a:cubicBezTo>
                      <a:close/>
                      <a:moveTo>
                        <a:pt x="17924" y="54615"/>
                      </a:moveTo>
                      <a:cubicBezTo>
                        <a:pt x="17924" y="57888"/>
                        <a:pt x="18142" y="61691"/>
                        <a:pt x="18579" y="66024"/>
                      </a:cubicBezTo>
                      <a:cubicBezTo>
                        <a:pt x="19046" y="70357"/>
                        <a:pt x="19951" y="74440"/>
                        <a:pt x="21353" y="78337"/>
                      </a:cubicBezTo>
                      <a:cubicBezTo>
                        <a:pt x="22725" y="82202"/>
                        <a:pt x="24782" y="85476"/>
                        <a:pt x="27463" y="88188"/>
                      </a:cubicBezTo>
                      <a:cubicBezTo>
                        <a:pt x="30144" y="90869"/>
                        <a:pt x="33729" y="92209"/>
                        <a:pt x="38187" y="92209"/>
                      </a:cubicBezTo>
                      <a:cubicBezTo>
                        <a:pt x="42675" y="92209"/>
                        <a:pt x="46260" y="90869"/>
                        <a:pt x="48941" y="88188"/>
                      </a:cubicBezTo>
                      <a:cubicBezTo>
                        <a:pt x="51622" y="85476"/>
                        <a:pt x="53648" y="82202"/>
                        <a:pt x="55051" y="78337"/>
                      </a:cubicBezTo>
                      <a:cubicBezTo>
                        <a:pt x="56454" y="74440"/>
                        <a:pt x="57358" y="70357"/>
                        <a:pt x="57794" y="66024"/>
                      </a:cubicBezTo>
                      <a:cubicBezTo>
                        <a:pt x="58262" y="61691"/>
                        <a:pt x="58480" y="57888"/>
                        <a:pt x="58480" y="54615"/>
                      </a:cubicBezTo>
                      <a:cubicBezTo>
                        <a:pt x="58480" y="51311"/>
                        <a:pt x="58262" y="47507"/>
                        <a:pt x="57794" y="43205"/>
                      </a:cubicBezTo>
                      <a:cubicBezTo>
                        <a:pt x="57358" y="38872"/>
                        <a:pt x="56454" y="34758"/>
                        <a:pt x="55051" y="30892"/>
                      </a:cubicBezTo>
                      <a:cubicBezTo>
                        <a:pt x="53648" y="26996"/>
                        <a:pt x="51622" y="23722"/>
                        <a:pt x="48941" y="21042"/>
                      </a:cubicBezTo>
                      <a:cubicBezTo>
                        <a:pt x="46260" y="18361"/>
                        <a:pt x="42675" y="17021"/>
                        <a:pt x="38187" y="17021"/>
                      </a:cubicBezTo>
                      <a:cubicBezTo>
                        <a:pt x="33729" y="17021"/>
                        <a:pt x="30144" y="18361"/>
                        <a:pt x="27463" y="21042"/>
                      </a:cubicBezTo>
                      <a:cubicBezTo>
                        <a:pt x="24782" y="23722"/>
                        <a:pt x="22725" y="26996"/>
                        <a:pt x="21353" y="30892"/>
                      </a:cubicBezTo>
                      <a:cubicBezTo>
                        <a:pt x="19951" y="34758"/>
                        <a:pt x="19015" y="38872"/>
                        <a:pt x="18579" y="43205"/>
                      </a:cubicBezTo>
                      <a:cubicBezTo>
                        <a:pt x="18142" y="47507"/>
                        <a:pt x="17924" y="51311"/>
                        <a:pt x="17924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1" name="Hình tự do: Hình 790">
                  <a:extLst>
                    <a:ext uri="{FF2B5EF4-FFF2-40B4-BE49-F238E27FC236}">
                      <a16:creationId xmlns:a16="http://schemas.microsoft.com/office/drawing/2014/main" id="{DA52FCD3-806D-033D-9ECE-0D48A75652B3}"/>
                    </a:ext>
                  </a:extLst>
                </p:cNvPr>
                <p:cNvSpPr/>
                <p:nvPr/>
              </p:nvSpPr>
              <p:spPr>
                <a:xfrm>
                  <a:off x="12352918" y="4472818"/>
                  <a:ext cx="23878" cy="22974"/>
                </a:xfrm>
                <a:custGeom>
                  <a:avLst/>
                  <a:gdLst>
                    <a:gd name="connsiteX0" fmla="*/ 0 w 23878"/>
                    <a:gd name="connsiteY0" fmla="*/ 11627 h 22974"/>
                    <a:gd name="connsiteX1" fmla="*/ 3523 w 23878"/>
                    <a:gd name="connsiteY1" fmla="*/ 3429 h 22974"/>
                    <a:gd name="connsiteX2" fmla="*/ 11939 w 23878"/>
                    <a:gd name="connsiteY2" fmla="*/ 0 h 22974"/>
                    <a:gd name="connsiteX3" fmla="*/ 20293 w 23878"/>
                    <a:gd name="connsiteY3" fmla="*/ 3273 h 22974"/>
                    <a:gd name="connsiteX4" fmla="*/ 23878 w 23878"/>
                    <a:gd name="connsiteY4" fmla="*/ 11316 h 22974"/>
                    <a:gd name="connsiteX5" fmla="*/ 20356 w 23878"/>
                    <a:gd name="connsiteY5" fmla="*/ 19514 h 22974"/>
                    <a:gd name="connsiteX6" fmla="*/ 11939 w 23878"/>
                    <a:gd name="connsiteY6" fmla="*/ 22974 h 22974"/>
                    <a:gd name="connsiteX7" fmla="*/ 7388 w 23878"/>
                    <a:gd name="connsiteY7" fmla="*/ 22071 h 22974"/>
                    <a:gd name="connsiteX8" fmla="*/ 3585 w 23878"/>
                    <a:gd name="connsiteY8" fmla="*/ 19670 h 22974"/>
                    <a:gd name="connsiteX9" fmla="*/ 967 w 23878"/>
                    <a:gd name="connsiteY9" fmla="*/ 16116 h 22974"/>
                    <a:gd name="connsiteX10" fmla="*/ 0 w 23878"/>
                    <a:gd name="connsiteY10" fmla="*/ 11627 h 22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878" h="22974">
                      <a:moveTo>
                        <a:pt x="0" y="11627"/>
                      </a:moveTo>
                      <a:cubicBezTo>
                        <a:pt x="0" y="8448"/>
                        <a:pt x="1185" y="5705"/>
                        <a:pt x="3523" y="3429"/>
                      </a:cubicBezTo>
                      <a:cubicBezTo>
                        <a:pt x="5860" y="1122"/>
                        <a:pt x="8666" y="0"/>
                        <a:pt x="11939" y="0"/>
                      </a:cubicBezTo>
                      <a:cubicBezTo>
                        <a:pt x="15119" y="0"/>
                        <a:pt x="17893" y="1091"/>
                        <a:pt x="20293" y="3273"/>
                      </a:cubicBezTo>
                      <a:cubicBezTo>
                        <a:pt x="22694" y="5455"/>
                        <a:pt x="23878" y="8136"/>
                        <a:pt x="23878" y="11316"/>
                      </a:cubicBezTo>
                      <a:cubicBezTo>
                        <a:pt x="23878" y="14495"/>
                        <a:pt x="22694" y="17239"/>
                        <a:pt x="20356" y="19514"/>
                      </a:cubicBezTo>
                      <a:cubicBezTo>
                        <a:pt x="18018" y="21821"/>
                        <a:pt x="15212" y="22974"/>
                        <a:pt x="11939" y="22974"/>
                      </a:cubicBezTo>
                      <a:cubicBezTo>
                        <a:pt x="10350" y="22974"/>
                        <a:pt x="8822" y="22663"/>
                        <a:pt x="7388" y="22071"/>
                      </a:cubicBezTo>
                      <a:cubicBezTo>
                        <a:pt x="5954" y="21478"/>
                        <a:pt x="4676" y="20668"/>
                        <a:pt x="3585" y="19670"/>
                      </a:cubicBezTo>
                      <a:cubicBezTo>
                        <a:pt x="2494" y="18672"/>
                        <a:pt x="1621" y="17488"/>
                        <a:pt x="967" y="16116"/>
                      </a:cubicBezTo>
                      <a:cubicBezTo>
                        <a:pt x="343" y="14713"/>
                        <a:pt x="0" y="13217"/>
                        <a:pt x="0" y="11627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2" name="Hình tự do: Hình 791">
                  <a:extLst>
                    <a:ext uri="{FF2B5EF4-FFF2-40B4-BE49-F238E27FC236}">
                      <a16:creationId xmlns:a16="http://schemas.microsoft.com/office/drawing/2014/main" id="{327D6C3A-BCC5-1D03-C76C-38EAA538E494}"/>
                    </a:ext>
                  </a:extLst>
                </p:cNvPr>
                <p:cNvSpPr/>
                <p:nvPr/>
              </p:nvSpPr>
              <p:spPr>
                <a:xfrm>
                  <a:off x="12481225" y="4387467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615 h 109198"/>
                    <a:gd name="connsiteX1" fmla="*/ 1995 w 76373"/>
                    <a:gd name="connsiteY1" fmla="*/ 33199 h 109198"/>
                    <a:gd name="connsiteX2" fmla="*/ 7294 w 76373"/>
                    <a:gd name="connsiteY2" fmla="*/ 18267 h 109198"/>
                    <a:gd name="connsiteX3" fmla="*/ 14682 w 76373"/>
                    <a:gd name="connsiteY3" fmla="*/ 8573 h 109198"/>
                    <a:gd name="connsiteX4" fmla="*/ 23037 w 76373"/>
                    <a:gd name="connsiteY4" fmla="*/ 3055 h 109198"/>
                    <a:gd name="connsiteX5" fmla="*/ 31235 w 76373"/>
                    <a:gd name="connsiteY5" fmla="*/ 592 h 109198"/>
                    <a:gd name="connsiteX6" fmla="*/ 38187 w 76373"/>
                    <a:gd name="connsiteY6" fmla="*/ 0 h 109198"/>
                    <a:gd name="connsiteX7" fmla="*/ 45107 w 76373"/>
                    <a:gd name="connsiteY7" fmla="*/ 592 h 109198"/>
                    <a:gd name="connsiteX8" fmla="*/ 53305 w 76373"/>
                    <a:gd name="connsiteY8" fmla="*/ 3055 h 109198"/>
                    <a:gd name="connsiteX9" fmla="*/ 61691 w 76373"/>
                    <a:gd name="connsiteY9" fmla="*/ 8573 h 109198"/>
                    <a:gd name="connsiteX10" fmla="*/ 69048 w 76373"/>
                    <a:gd name="connsiteY10" fmla="*/ 18267 h 109198"/>
                    <a:gd name="connsiteX11" fmla="*/ 74347 w 76373"/>
                    <a:gd name="connsiteY11" fmla="*/ 33199 h 109198"/>
                    <a:gd name="connsiteX12" fmla="*/ 76373 w 76373"/>
                    <a:gd name="connsiteY12" fmla="*/ 54615 h 109198"/>
                    <a:gd name="connsiteX13" fmla="*/ 74347 w 76373"/>
                    <a:gd name="connsiteY13" fmla="*/ 75999 h 109198"/>
                    <a:gd name="connsiteX14" fmla="*/ 69048 w 76373"/>
                    <a:gd name="connsiteY14" fmla="*/ 90931 h 109198"/>
                    <a:gd name="connsiteX15" fmla="*/ 61691 w 76373"/>
                    <a:gd name="connsiteY15" fmla="*/ 100626 h 109198"/>
                    <a:gd name="connsiteX16" fmla="*/ 53305 w 76373"/>
                    <a:gd name="connsiteY16" fmla="*/ 106143 h 109198"/>
                    <a:gd name="connsiteX17" fmla="*/ 45107 w 76373"/>
                    <a:gd name="connsiteY17" fmla="*/ 108606 h 109198"/>
                    <a:gd name="connsiteX18" fmla="*/ 38187 w 76373"/>
                    <a:gd name="connsiteY18" fmla="*/ 109198 h 109198"/>
                    <a:gd name="connsiteX19" fmla="*/ 31235 w 76373"/>
                    <a:gd name="connsiteY19" fmla="*/ 108606 h 109198"/>
                    <a:gd name="connsiteX20" fmla="*/ 23037 w 76373"/>
                    <a:gd name="connsiteY20" fmla="*/ 106143 h 109198"/>
                    <a:gd name="connsiteX21" fmla="*/ 14682 w 76373"/>
                    <a:gd name="connsiteY21" fmla="*/ 100626 h 109198"/>
                    <a:gd name="connsiteX22" fmla="*/ 7294 w 76373"/>
                    <a:gd name="connsiteY22" fmla="*/ 90931 h 109198"/>
                    <a:gd name="connsiteX23" fmla="*/ 1995 w 76373"/>
                    <a:gd name="connsiteY23" fmla="*/ 75999 h 109198"/>
                    <a:gd name="connsiteX24" fmla="*/ 0 w 76373"/>
                    <a:gd name="connsiteY24" fmla="*/ 54615 h 109198"/>
                    <a:gd name="connsiteX25" fmla="*/ 17893 w 76373"/>
                    <a:gd name="connsiteY25" fmla="*/ 54615 h 109198"/>
                    <a:gd name="connsiteX26" fmla="*/ 18548 w 76373"/>
                    <a:gd name="connsiteY26" fmla="*/ 66024 h 109198"/>
                    <a:gd name="connsiteX27" fmla="*/ 21322 w 76373"/>
                    <a:gd name="connsiteY27" fmla="*/ 78337 h 109198"/>
                    <a:gd name="connsiteX28" fmla="*/ 27432 w 76373"/>
                    <a:gd name="connsiteY28" fmla="*/ 88188 h 109198"/>
                    <a:gd name="connsiteX29" fmla="*/ 38187 w 76373"/>
                    <a:gd name="connsiteY29" fmla="*/ 92209 h 109198"/>
                    <a:gd name="connsiteX30" fmla="*/ 48910 w 76373"/>
                    <a:gd name="connsiteY30" fmla="*/ 88188 h 109198"/>
                    <a:gd name="connsiteX31" fmla="*/ 55020 w 76373"/>
                    <a:gd name="connsiteY31" fmla="*/ 78337 h 109198"/>
                    <a:gd name="connsiteX32" fmla="*/ 57794 w 76373"/>
                    <a:gd name="connsiteY32" fmla="*/ 66024 h 109198"/>
                    <a:gd name="connsiteX33" fmla="*/ 58449 w 76373"/>
                    <a:gd name="connsiteY33" fmla="*/ 54615 h 109198"/>
                    <a:gd name="connsiteX34" fmla="*/ 57794 w 76373"/>
                    <a:gd name="connsiteY34" fmla="*/ 43205 h 109198"/>
                    <a:gd name="connsiteX35" fmla="*/ 55020 w 76373"/>
                    <a:gd name="connsiteY35" fmla="*/ 30892 h 109198"/>
                    <a:gd name="connsiteX36" fmla="*/ 48910 w 76373"/>
                    <a:gd name="connsiteY36" fmla="*/ 21042 h 109198"/>
                    <a:gd name="connsiteX37" fmla="*/ 38187 w 76373"/>
                    <a:gd name="connsiteY37" fmla="*/ 17021 h 109198"/>
                    <a:gd name="connsiteX38" fmla="*/ 27432 w 76373"/>
                    <a:gd name="connsiteY38" fmla="*/ 21042 h 109198"/>
                    <a:gd name="connsiteX39" fmla="*/ 21322 w 76373"/>
                    <a:gd name="connsiteY39" fmla="*/ 30892 h 109198"/>
                    <a:gd name="connsiteX40" fmla="*/ 18548 w 76373"/>
                    <a:gd name="connsiteY40" fmla="*/ 43205 h 109198"/>
                    <a:gd name="connsiteX41" fmla="*/ 17893 w 76373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615"/>
                      </a:moveTo>
                      <a:cubicBezTo>
                        <a:pt x="0" y="46261"/>
                        <a:pt x="655" y="39122"/>
                        <a:pt x="1995" y="33199"/>
                      </a:cubicBezTo>
                      <a:cubicBezTo>
                        <a:pt x="3336" y="27276"/>
                        <a:pt x="5112" y="22320"/>
                        <a:pt x="7294" y="18267"/>
                      </a:cubicBezTo>
                      <a:cubicBezTo>
                        <a:pt x="9477" y="14246"/>
                        <a:pt x="11939" y="11035"/>
                        <a:pt x="14682" y="8573"/>
                      </a:cubicBezTo>
                      <a:cubicBezTo>
                        <a:pt x="17425" y="6141"/>
                        <a:pt x="20200" y="4302"/>
                        <a:pt x="23037" y="3055"/>
                      </a:cubicBezTo>
                      <a:cubicBezTo>
                        <a:pt x="25874" y="1839"/>
                        <a:pt x="28617" y="998"/>
                        <a:pt x="31235" y="592"/>
                      </a:cubicBezTo>
                      <a:cubicBezTo>
                        <a:pt x="33885" y="218"/>
                        <a:pt x="36191" y="0"/>
                        <a:pt x="38187" y="0"/>
                      </a:cubicBezTo>
                      <a:cubicBezTo>
                        <a:pt x="40150" y="0"/>
                        <a:pt x="42488" y="218"/>
                        <a:pt x="45107" y="592"/>
                      </a:cubicBezTo>
                      <a:cubicBezTo>
                        <a:pt x="47757" y="998"/>
                        <a:pt x="50500" y="1839"/>
                        <a:pt x="53305" y="3055"/>
                      </a:cubicBezTo>
                      <a:cubicBezTo>
                        <a:pt x="56142" y="4302"/>
                        <a:pt x="58948" y="6141"/>
                        <a:pt x="61691" y="8573"/>
                      </a:cubicBezTo>
                      <a:cubicBezTo>
                        <a:pt x="64403" y="11035"/>
                        <a:pt x="66865" y="14246"/>
                        <a:pt x="69048" y="18267"/>
                      </a:cubicBezTo>
                      <a:cubicBezTo>
                        <a:pt x="71230" y="22320"/>
                        <a:pt x="73007" y="27276"/>
                        <a:pt x="74347" y="33199"/>
                      </a:cubicBezTo>
                      <a:cubicBezTo>
                        <a:pt x="75687" y="39122"/>
                        <a:pt x="76373" y="46261"/>
                        <a:pt x="76373" y="54615"/>
                      </a:cubicBezTo>
                      <a:cubicBezTo>
                        <a:pt x="76373" y="62969"/>
                        <a:pt x="75687" y="70107"/>
                        <a:pt x="74347" y="75999"/>
                      </a:cubicBezTo>
                      <a:cubicBezTo>
                        <a:pt x="73007" y="81922"/>
                        <a:pt x="71230" y="86910"/>
                        <a:pt x="69048" y="90931"/>
                      </a:cubicBezTo>
                      <a:cubicBezTo>
                        <a:pt x="66865" y="94952"/>
                        <a:pt x="64403" y="98194"/>
                        <a:pt x="61691" y="100626"/>
                      </a:cubicBezTo>
                      <a:cubicBezTo>
                        <a:pt x="58948" y="103057"/>
                        <a:pt x="56142" y="104896"/>
                        <a:pt x="53305" y="106143"/>
                      </a:cubicBezTo>
                      <a:cubicBezTo>
                        <a:pt x="50500" y="107390"/>
                        <a:pt x="47757" y="108201"/>
                        <a:pt x="45107" y="108606"/>
                      </a:cubicBezTo>
                      <a:cubicBezTo>
                        <a:pt x="42488" y="109011"/>
                        <a:pt x="40150" y="109198"/>
                        <a:pt x="38187" y="109198"/>
                      </a:cubicBezTo>
                      <a:cubicBezTo>
                        <a:pt x="36191" y="109198"/>
                        <a:pt x="33885" y="109011"/>
                        <a:pt x="31235" y="108606"/>
                      </a:cubicBezTo>
                      <a:cubicBezTo>
                        <a:pt x="28617" y="108201"/>
                        <a:pt x="25874" y="107390"/>
                        <a:pt x="23037" y="106143"/>
                      </a:cubicBezTo>
                      <a:cubicBezTo>
                        <a:pt x="20200" y="104896"/>
                        <a:pt x="17425" y="103057"/>
                        <a:pt x="14682" y="100626"/>
                      </a:cubicBezTo>
                      <a:cubicBezTo>
                        <a:pt x="11939" y="98194"/>
                        <a:pt x="9477" y="94952"/>
                        <a:pt x="7294" y="90931"/>
                      </a:cubicBezTo>
                      <a:cubicBezTo>
                        <a:pt x="5112" y="86910"/>
                        <a:pt x="3336" y="81922"/>
                        <a:pt x="1995" y="75999"/>
                      </a:cubicBezTo>
                      <a:cubicBezTo>
                        <a:pt x="655" y="70107"/>
                        <a:pt x="0" y="62969"/>
                        <a:pt x="0" y="54615"/>
                      </a:cubicBezTo>
                      <a:close/>
                      <a:moveTo>
                        <a:pt x="17893" y="54615"/>
                      </a:moveTo>
                      <a:cubicBezTo>
                        <a:pt x="17893" y="57888"/>
                        <a:pt x="18112" y="61691"/>
                        <a:pt x="18548" y="66024"/>
                      </a:cubicBezTo>
                      <a:cubicBezTo>
                        <a:pt x="19015" y="70357"/>
                        <a:pt x="19919" y="74440"/>
                        <a:pt x="21322" y="78337"/>
                      </a:cubicBezTo>
                      <a:cubicBezTo>
                        <a:pt x="22725" y="82202"/>
                        <a:pt x="24751" y="85476"/>
                        <a:pt x="27432" y="88188"/>
                      </a:cubicBezTo>
                      <a:cubicBezTo>
                        <a:pt x="30113" y="90869"/>
                        <a:pt x="33698" y="92209"/>
                        <a:pt x="38187" y="92209"/>
                      </a:cubicBezTo>
                      <a:cubicBezTo>
                        <a:pt x="42644" y="92209"/>
                        <a:pt x="46229" y="90869"/>
                        <a:pt x="48910" y="88188"/>
                      </a:cubicBezTo>
                      <a:cubicBezTo>
                        <a:pt x="51591" y="85476"/>
                        <a:pt x="53648" y="82202"/>
                        <a:pt x="55020" y="78337"/>
                      </a:cubicBezTo>
                      <a:cubicBezTo>
                        <a:pt x="56423" y="74440"/>
                        <a:pt x="57358" y="70357"/>
                        <a:pt x="57794" y="66024"/>
                      </a:cubicBezTo>
                      <a:cubicBezTo>
                        <a:pt x="58231" y="61691"/>
                        <a:pt x="58449" y="57888"/>
                        <a:pt x="58449" y="54615"/>
                      </a:cubicBezTo>
                      <a:cubicBezTo>
                        <a:pt x="58449" y="51311"/>
                        <a:pt x="58231" y="47507"/>
                        <a:pt x="57794" y="43205"/>
                      </a:cubicBezTo>
                      <a:cubicBezTo>
                        <a:pt x="57358" y="38872"/>
                        <a:pt x="56423" y="34758"/>
                        <a:pt x="55020" y="30892"/>
                      </a:cubicBezTo>
                      <a:cubicBezTo>
                        <a:pt x="53648" y="26996"/>
                        <a:pt x="51591" y="23722"/>
                        <a:pt x="48910" y="21042"/>
                      </a:cubicBezTo>
                      <a:cubicBezTo>
                        <a:pt x="46229" y="18361"/>
                        <a:pt x="42644" y="17021"/>
                        <a:pt x="38187" y="17021"/>
                      </a:cubicBezTo>
                      <a:cubicBezTo>
                        <a:pt x="33698" y="17021"/>
                        <a:pt x="30113" y="18361"/>
                        <a:pt x="27432" y="21042"/>
                      </a:cubicBezTo>
                      <a:cubicBezTo>
                        <a:pt x="24751" y="23722"/>
                        <a:pt x="22725" y="26996"/>
                        <a:pt x="21322" y="30892"/>
                      </a:cubicBezTo>
                      <a:cubicBezTo>
                        <a:pt x="19919" y="34758"/>
                        <a:pt x="19015" y="38872"/>
                        <a:pt x="18548" y="43205"/>
                      </a:cubicBezTo>
                      <a:cubicBezTo>
                        <a:pt x="18112" y="47507"/>
                        <a:pt x="17893" y="51311"/>
                        <a:pt x="17893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3" name="Hình tự do: Hình 792">
                  <a:extLst>
                    <a:ext uri="{FF2B5EF4-FFF2-40B4-BE49-F238E27FC236}">
                      <a16:creationId xmlns:a16="http://schemas.microsoft.com/office/drawing/2014/main" id="{EAA0192E-945C-17C8-30B3-40AA52EEAE33}"/>
                    </a:ext>
                  </a:extLst>
                </p:cNvPr>
                <p:cNvSpPr/>
                <p:nvPr/>
              </p:nvSpPr>
              <p:spPr>
                <a:xfrm>
                  <a:off x="12392913" y="4386594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583 h 109198"/>
                    <a:gd name="connsiteX1" fmla="*/ 1995 w 76373"/>
                    <a:gd name="connsiteY1" fmla="*/ 33168 h 109198"/>
                    <a:gd name="connsiteX2" fmla="*/ 7294 w 76373"/>
                    <a:gd name="connsiteY2" fmla="*/ 18268 h 109198"/>
                    <a:gd name="connsiteX3" fmla="*/ 14682 w 76373"/>
                    <a:gd name="connsiteY3" fmla="*/ 8573 h 109198"/>
                    <a:gd name="connsiteX4" fmla="*/ 23037 w 76373"/>
                    <a:gd name="connsiteY4" fmla="*/ 3055 h 109198"/>
                    <a:gd name="connsiteX5" fmla="*/ 31235 w 76373"/>
                    <a:gd name="connsiteY5" fmla="*/ 592 h 109198"/>
                    <a:gd name="connsiteX6" fmla="*/ 38187 w 76373"/>
                    <a:gd name="connsiteY6" fmla="*/ 0 h 109198"/>
                    <a:gd name="connsiteX7" fmla="*/ 45107 w 76373"/>
                    <a:gd name="connsiteY7" fmla="*/ 592 h 109198"/>
                    <a:gd name="connsiteX8" fmla="*/ 53336 w 76373"/>
                    <a:gd name="connsiteY8" fmla="*/ 3055 h 109198"/>
                    <a:gd name="connsiteX9" fmla="*/ 61659 w 76373"/>
                    <a:gd name="connsiteY9" fmla="*/ 8573 h 109198"/>
                    <a:gd name="connsiteX10" fmla="*/ 69048 w 76373"/>
                    <a:gd name="connsiteY10" fmla="*/ 18268 h 109198"/>
                    <a:gd name="connsiteX11" fmla="*/ 74347 w 76373"/>
                    <a:gd name="connsiteY11" fmla="*/ 33168 h 109198"/>
                    <a:gd name="connsiteX12" fmla="*/ 76373 w 76373"/>
                    <a:gd name="connsiteY12" fmla="*/ 54583 h 109198"/>
                    <a:gd name="connsiteX13" fmla="*/ 74347 w 76373"/>
                    <a:gd name="connsiteY13" fmla="*/ 75999 h 109198"/>
                    <a:gd name="connsiteX14" fmla="*/ 69048 w 76373"/>
                    <a:gd name="connsiteY14" fmla="*/ 90900 h 109198"/>
                    <a:gd name="connsiteX15" fmla="*/ 61659 w 76373"/>
                    <a:gd name="connsiteY15" fmla="*/ 100594 h 109198"/>
                    <a:gd name="connsiteX16" fmla="*/ 53336 w 76373"/>
                    <a:gd name="connsiteY16" fmla="*/ 106112 h 109198"/>
                    <a:gd name="connsiteX17" fmla="*/ 45107 w 76373"/>
                    <a:gd name="connsiteY17" fmla="*/ 108575 h 109198"/>
                    <a:gd name="connsiteX18" fmla="*/ 38187 w 76373"/>
                    <a:gd name="connsiteY18" fmla="*/ 109198 h 109198"/>
                    <a:gd name="connsiteX19" fmla="*/ 31235 w 76373"/>
                    <a:gd name="connsiteY19" fmla="*/ 108575 h 109198"/>
                    <a:gd name="connsiteX20" fmla="*/ 23037 w 76373"/>
                    <a:gd name="connsiteY20" fmla="*/ 106112 h 109198"/>
                    <a:gd name="connsiteX21" fmla="*/ 14682 w 76373"/>
                    <a:gd name="connsiteY21" fmla="*/ 100594 h 109198"/>
                    <a:gd name="connsiteX22" fmla="*/ 7294 w 76373"/>
                    <a:gd name="connsiteY22" fmla="*/ 90900 h 109198"/>
                    <a:gd name="connsiteX23" fmla="*/ 1995 w 76373"/>
                    <a:gd name="connsiteY23" fmla="*/ 75999 h 109198"/>
                    <a:gd name="connsiteX24" fmla="*/ 0 w 76373"/>
                    <a:gd name="connsiteY24" fmla="*/ 54583 h 109198"/>
                    <a:gd name="connsiteX25" fmla="*/ 17893 w 76373"/>
                    <a:gd name="connsiteY25" fmla="*/ 54583 h 109198"/>
                    <a:gd name="connsiteX26" fmla="*/ 18548 w 76373"/>
                    <a:gd name="connsiteY26" fmla="*/ 65993 h 109198"/>
                    <a:gd name="connsiteX27" fmla="*/ 21322 w 76373"/>
                    <a:gd name="connsiteY27" fmla="*/ 78306 h 109198"/>
                    <a:gd name="connsiteX28" fmla="*/ 27432 w 76373"/>
                    <a:gd name="connsiteY28" fmla="*/ 88157 h 109198"/>
                    <a:gd name="connsiteX29" fmla="*/ 38187 w 76373"/>
                    <a:gd name="connsiteY29" fmla="*/ 92178 h 109198"/>
                    <a:gd name="connsiteX30" fmla="*/ 48910 w 76373"/>
                    <a:gd name="connsiteY30" fmla="*/ 88157 h 109198"/>
                    <a:gd name="connsiteX31" fmla="*/ 55020 w 76373"/>
                    <a:gd name="connsiteY31" fmla="*/ 78306 h 109198"/>
                    <a:gd name="connsiteX32" fmla="*/ 57794 w 76373"/>
                    <a:gd name="connsiteY32" fmla="*/ 65993 h 109198"/>
                    <a:gd name="connsiteX33" fmla="*/ 58480 w 76373"/>
                    <a:gd name="connsiteY33" fmla="*/ 54583 h 109198"/>
                    <a:gd name="connsiteX34" fmla="*/ 57794 w 76373"/>
                    <a:gd name="connsiteY34" fmla="*/ 43175 h 109198"/>
                    <a:gd name="connsiteX35" fmla="*/ 55020 w 76373"/>
                    <a:gd name="connsiteY35" fmla="*/ 30861 h 109198"/>
                    <a:gd name="connsiteX36" fmla="*/ 48910 w 76373"/>
                    <a:gd name="connsiteY36" fmla="*/ 21011 h 109198"/>
                    <a:gd name="connsiteX37" fmla="*/ 38187 w 76373"/>
                    <a:gd name="connsiteY37" fmla="*/ 16989 h 109198"/>
                    <a:gd name="connsiteX38" fmla="*/ 27432 w 76373"/>
                    <a:gd name="connsiteY38" fmla="*/ 21011 h 109198"/>
                    <a:gd name="connsiteX39" fmla="*/ 21322 w 76373"/>
                    <a:gd name="connsiteY39" fmla="*/ 30861 h 109198"/>
                    <a:gd name="connsiteX40" fmla="*/ 18548 w 76373"/>
                    <a:gd name="connsiteY40" fmla="*/ 43175 h 109198"/>
                    <a:gd name="connsiteX41" fmla="*/ 17893 w 76373"/>
                    <a:gd name="connsiteY41" fmla="*/ 54583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583"/>
                      </a:moveTo>
                      <a:cubicBezTo>
                        <a:pt x="0" y="46229"/>
                        <a:pt x="655" y="39091"/>
                        <a:pt x="1995" y="33168"/>
                      </a:cubicBezTo>
                      <a:cubicBezTo>
                        <a:pt x="3335" y="27276"/>
                        <a:pt x="5112" y="22289"/>
                        <a:pt x="7294" y="18268"/>
                      </a:cubicBezTo>
                      <a:cubicBezTo>
                        <a:pt x="9476" y="14246"/>
                        <a:pt x="11939" y="11004"/>
                        <a:pt x="14682" y="8573"/>
                      </a:cubicBezTo>
                      <a:cubicBezTo>
                        <a:pt x="17425" y="6141"/>
                        <a:pt x="20200" y="4302"/>
                        <a:pt x="23037" y="3055"/>
                      </a:cubicBezTo>
                      <a:cubicBezTo>
                        <a:pt x="25873" y="1808"/>
                        <a:pt x="28616" y="998"/>
                        <a:pt x="31235" y="592"/>
                      </a:cubicBezTo>
                      <a:cubicBezTo>
                        <a:pt x="33885" y="187"/>
                        <a:pt x="36191" y="0"/>
                        <a:pt x="38187" y="0"/>
                      </a:cubicBezTo>
                      <a:cubicBezTo>
                        <a:pt x="40182" y="0"/>
                        <a:pt x="42488" y="187"/>
                        <a:pt x="45107" y="592"/>
                      </a:cubicBezTo>
                      <a:cubicBezTo>
                        <a:pt x="47756" y="998"/>
                        <a:pt x="50500" y="1808"/>
                        <a:pt x="53336" y="3055"/>
                      </a:cubicBezTo>
                      <a:cubicBezTo>
                        <a:pt x="56142" y="4271"/>
                        <a:pt x="58947" y="6141"/>
                        <a:pt x="61659" y="8573"/>
                      </a:cubicBezTo>
                      <a:cubicBezTo>
                        <a:pt x="64403" y="11004"/>
                        <a:pt x="66865" y="14246"/>
                        <a:pt x="69048" y="18268"/>
                      </a:cubicBezTo>
                      <a:cubicBezTo>
                        <a:pt x="71261" y="22289"/>
                        <a:pt x="73006" y="27276"/>
                        <a:pt x="74347" y="33168"/>
                      </a:cubicBezTo>
                      <a:cubicBezTo>
                        <a:pt x="75687" y="39091"/>
                        <a:pt x="76373" y="46229"/>
                        <a:pt x="76373" y="54583"/>
                      </a:cubicBezTo>
                      <a:cubicBezTo>
                        <a:pt x="76373" y="62938"/>
                        <a:pt x="75687" y="70077"/>
                        <a:pt x="74347" y="75999"/>
                      </a:cubicBezTo>
                      <a:cubicBezTo>
                        <a:pt x="73006" y="81922"/>
                        <a:pt x="71261" y="86879"/>
                        <a:pt x="69048" y="90900"/>
                      </a:cubicBezTo>
                      <a:cubicBezTo>
                        <a:pt x="66865" y="94952"/>
                        <a:pt x="64403" y="98163"/>
                        <a:pt x="61659" y="100594"/>
                      </a:cubicBezTo>
                      <a:cubicBezTo>
                        <a:pt x="58947" y="103057"/>
                        <a:pt x="56142" y="104865"/>
                        <a:pt x="53336" y="106112"/>
                      </a:cubicBezTo>
                      <a:cubicBezTo>
                        <a:pt x="50500" y="107359"/>
                        <a:pt x="47756" y="108201"/>
                        <a:pt x="45107" y="108575"/>
                      </a:cubicBezTo>
                      <a:cubicBezTo>
                        <a:pt x="42488" y="108980"/>
                        <a:pt x="40182" y="109198"/>
                        <a:pt x="38187" y="109198"/>
                      </a:cubicBezTo>
                      <a:cubicBezTo>
                        <a:pt x="36191" y="109198"/>
                        <a:pt x="33885" y="108980"/>
                        <a:pt x="31235" y="108575"/>
                      </a:cubicBezTo>
                      <a:cubicBezTo>
                        <a:pt x="28616" y="108201"/>
                        <a:pt x="25873" y="107359"/>
                        <a:pt x="23037" y="106112"/>
                      </a:cubicBezTo>
                      <a:cubicBezTo>
                        <a:pt x="20200" y="104865"/>
                        <a:pt x="17425" y="103057"/>
                        <a:pt x="14682" y="100594"/>
                      </a:cubicBezTo>
                      <a:cubicBezTo>
                        <a:pt x="11939" y="98163"/>
                        <a:pt x="9476" y="94952"/>
                        <a:pt x="7294" y="90900"/>
                      </a:cubicBezTo>
                      <a:cubicBezTo>
                        <a:pt x="5112" y="86879"/>
                        <a:pt x="3335" y="81922"/>
                        <a:pt x="1995" y="75999"/>
                      </a:cubicBezTo>
                      <a:cubicBezTo>
                        <a:pt x="655" y="70077"/>
                        <a:pt x="0" y="62938"/>
                        <a:pt x="0" y="54583"/>
                      </a:cubicBezTo>
                      <a:close/>
                      <a:moveTo>
                        <a:pt x="17893" y="54583"/>
                      </a:moveTo>
                      <a:cubicBezTo>
                        <a:pt x="17893" y="57857"/>
                        <a:pt x="18111" y="61660"/>
                        <a:pt x="18548" y="65993"/>
                      </a:cubicBezTo>
                      <a:cubicBezTo>
                        <a:pt x="19015" y="70326"/>
                        <a:pt x="19919" y="74410"/>
                        <a:pt x="21322" y="78306"/>
                      </a:cubicBezTo>
                      <a:cubicBezTo>
                        <a:pt x="22725" y="82172"/>
                        <a:pt x="24751" y="85476"/>
                        <a:pt x="27432" y="88157"/>
                      </a:cubicBezTo>
                      <a:cubicBezTo>
                        <a:pt x="30113" y="90837"/>
                        <a:pt x="33698" y="92178"/>
                        <a:pt x="38187" y="92178"/>
                      </a:cubicBezTo>
                      <a:cubicBezTo>
                        <a:pt x="42644" y="92178"/>
                        <a:pt x="46229" y="90837"/>
                        <a:pt x="48910" y="88157"/>
                      </a:cubicBezTo>
                      <a:cubicBezTo>
                        <a:pt x="51591" y="85476"/>
                        <a:pt x="53648" y="82172"/>
                        <a:pt x="55020" y="78306"/>
                      </a:cubicBezTo>
                      <a:cubicBezTo>
                        <a:pt x="56423" y="74440"/>
                        <a:pt x="57358" y="70326"/>
                        <a:pt x="57794" y="65993"/>
                      </a:cubicBezTo>
                      <a:cubicBezTo>
                        <a:pt x="58230" y="61660"/>
                        <a:pt x="58480" y="57857"/>
                        <a:pt x="58480" y="54583"/>
                      </a:cubicBezTo>
                      <a:cubicBezTo>
                        <a:pt x="58480" y="51311"/>
                        <a:pt x="58230" y="47508"/>
                        <a:pt x="57794" y="43175"/>
                      </a:cubicBezTo>
                      <a:cubicBezTo>
                        <a:pt x="57358" y="38841"/>
                        <a:pt x="56423" y="34726"/>
                        <a:pt x="55020" y="30861"/>
                      </a:cubicBezTo>
                      <a:cubicBezTo>
                        <a:pt x="53648" y="26996"/>
                        <a:pt x="51591" y="23692"/>
                        <a:pt x="48910" y="21011"/>
                      </a:cubicBezTo>
                      <a:cubicBezTo>
                        <a:pt x="46229" y="18330"/>
                        <a:pt x="42644" y="16989"/>
                        <a:pt x="38187" y="16989"/>
                      </a:cubicBezTo>
                      <a:cubicBezTo>
                        <a:pt x="33698" y="16989"/>
                        <a:pt x="30113" y="18330"/>
                        <a:pt x="27432" y="21011"/>
                      </a:cubicBezTo>
                      <a:cubicBezTo>
                        <a:pt x="24751" y="23692"/>
                        <a:pt x="22725" y="26996"/>
                        <a:pt x="21322" y="30861"/>
                      </a:cubicBezTo>
                      <a:cubicBezTo>
                        <a:pt x="19919" y="34726"/>
                        <a:pt x="19015" y="38841"/>
                        <a:pt x="18548" y="43175"/>
                      </a:cubicBezTo>
                      <a:cubicBezTo>
                        <a:pt x="18111" y="47508"/>
                        <a:pt x="17893" y="51311"/>
                        <a:pt x="17893" y="54583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4" name="Hình tự do: Hình 793">
                  <a:extLst>
                    <a:ext uri="{FF2B5EF4-FFF2-40B4-BE49-F238E27FC236}">
                      <a16:creationId xmlns:a16="http://schemas.microsoft.com/office/drawing/2014/main" id="{E7D45983-756E-0DE3-17D4-01B3CF81C94D}"/>
                    </a:ext>
                  </a:extLst>
                </p:cNvPr>
                <p:cNvSpPr/>
                <p:nvPr/>
              </p:nvSpPr>
              <p:spPr>
                <a:xfrm>
                  <a:off x="12175546" y="4389276"/>
                  <a:ext cx="69546" cy="105613"/>
                </a:xfrm>
                <a:custGeom>
                  <a:avLst/>
                  <a:gdLst>
                    <a:gd name="connsiteX0" fmla="*/ 0 w 69546"/>
                    <a:gd name="connsiteY0" fmla="*/ 86972 h 105613"/>
                    <a:gd name="connsiteX1" fmla="*/ 40337 w 69546"/>
                    <a:gd name="connsiteY1" fmla="*/ 47944 h 105613"/>
                    <a:gd name="connsiteX2" fmla="*/ 44016 w 69546"/>
                    <a:gd name="connsiteY2" fmla="*/ 44203 h 105613"/>
                    <a:gd name="connsiteX3" fmla="*/ 47476 w 69546"/>
                    <a:gd name="connsiteY3" fmla="*/ 40026 h 105613"/>
                    <a:gd name="connsiteX4" fmla="*/ 50032 w 69546"/>
                    <a:gd name="connsiteY4" fmla="*/ 35412 h 105613"/>
                    <a:gd name="connsiteX5" fmla="*/ 51061 w 69546"/>
                    <a:gd name="connsiteY5" fmla="*/ 30362 h 105613"/>
                    <a:gd name="connsiteX6" fmla="*/ 49814 w 69546"/>
                    <a:gd name="connsiteY6" fmla="*/ 24626 h 105613"/>
                    <a:gd name="connsiteX7" fmla="*/ 46509 w 69546"/>
                    <a:gd name="connsiteY7" fmla="*/ 20387 h 105613"/>
                    <a:gd name="connsiteX8" fmla="*/ 41740 w 69546"/>
                    <a:gd name="connsiteY8" fmla="*/ 17675 h 105613"/>
                    <a:gd name="connsiteX9" fmla="*/ 35942 w 69546"/>
                    <a:gd name="connsiteY9" fmla="*/ 16709 h 105613"/>
                    <a:gd name="connsiteX10" fmla="*/ 25094 w 69546"/>
                    <a:gd name="connsiteY10" fmla="*/ 20543 h 105613"/>
                    <a:gd name="connsiteX11" fmla="*/ 19950 w 69546"/>
                    <a:gd name="connsiteY11" fmla="*/ 30799 h 105613"/>
                    <a:gd name="connsiteX12" fmla="*/ 1465 w 69546"/>
                    <a:gd name="connsiteY12" fmla="*/ 29333 h 105613"/>
                    <a:gd name="connsiteX13" fmla="*/ 4925 w 69546"/>
                    <a:gd name="connsiteY13" fmla="*/ 16646 h 105613"/>
                    <a:gd name="connsiteX14" fmla="*/ 12313 w 69546"/>
                    <a:gd name="connsiteY14" fmla="*/ 7481 h 105613"/>
                    <a:gd name="connsiteX15" fmla="*/ 22881 w 69546"/>
                    <a:gd name="connsiteY15" fmla="*/ 1901 h 105613"/>
                    <a:gd name="connsiteX16" fmla="*/ 35942 w 69546"/>
                    <a:gd name="connsiteY16" fmla="*/ 0 h 105613"/>
                    <a:gd name="connsiteX17" fmla="*/ 49066 w 69546"/>
                    <a:gd name="connsiteY17" fmla="*/ 1839 h 105613"/>
                    <a:gd name="connsiteX18" fmla="*/ 59695 w 69546"/>
                    <a:gd name="connsiteY18" fmla="*/ 7263 h 105613"/>
                    <a:gd name="connsiteX19" fmla="*/ 66897 w 69546"/>
                    <a:gd name="connsiteY19" fmla="*/ 16428 h 105613"/>
                    <a:gd name="connsiteX20" fmla="*/ 69546 w 69546"/>
                    <a:gd name="connsiteY20" fmla="*/ 29489 h 105613"/>
                    <a:gd name="connsiteX21" fmla="*/ 65057 w 69546"/>
                    <a:gd name="connsiteY21" fmla="*/ 46416 h 105613"/>
                    <a:gd name="connsiteX22" fmla="*/ 53555 w 69546"/>
                    <a:gd name="connsiteY22" fmla="*/ 59976 h 105613"/>
                    <a:gd name="connsiteX23" fmla="*/ 21416 w 69546"/>
                    <a:gd name="connsiteY23" fmla="*/ 89777 h 105613"/>
                    <a:gd name="connsiteX24" fmla="*/ 69546 w 69546"/>
                    <a:gd name="connsiteY24" fmla="*/ 89777 h 105613"/>
                    <a:gd name="connsiteX25" fmla="*/ 69546 w 69546"/>
                    <a:gd name="connsiteY25" fmla="*/ 105613 h 105613"/>
                    <a:gd name="connsiteX26" fmla="*/ 0 w 69546"/>
                    <a:gd name="connsiteY26" fmla="*/ 105613 h 105613"/>
                    <a:gd name="connsiteX27" fmla="*/ 0 w 69546"/>
                    <a:gd name="connsiteY27" fmla="*/ 86972 h 10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9546" h="105613">
                      <a:moveTo>
                        <a:pt x="0" y="86972"/>
                      </a:moveTo>
                      <a:lnTo>
                        <a:pt x="40337" y="47944"/>
                      </a:lnTo>
                      <a:cubicBezTo>
                        <a:pt x="41522" y="46790"/>
                        <a:pt x="42738" y="45543"/>
                        <a:pt x="44016" y="44203"/>
                      </a:cubicBezTo>
                      <a:cubicBezTo>
                        <a:pt x="45294" y="42894"/>
                        <a:pt x="46416" y="41491"/>
                        <a:pt x="47476" y="40026"/>
                      </a:cubicBezTo>
                      <a:cubicBezTo>
                        <a:pt x="48473" y="38561"/>
                        <a:pt x="49346" y="37033"/>
                        <a:pt x="50032" y="35412"/>
                      </a:cubicBezTo>
                      <a:cubicBezTo>
                        <a:pt x="50718" y="33791"/>
                        <a:pt x="51061" y="32108"/>
                        <a:pt x="51061" y="30362"/>
                      </a:cubicBezTo>
                      <a:cubicBezTo>
                        <a:pt x="51061" y="28211"/>
                        <a:pt x="50624" y="26278"/>
                        <a:pt x="49814" y="24626"/>
                      </a:cubicBezTo>
                      <a:cubicBezTo>
                        <a:pt x="48972" y="22974"/>
                        <a:pt x="47881" y="21540"/>
                        <a:pt x="46509" y="20387"/>
                      </a:cubicBezTo>
                      <a:cubicBezTo>
                        <a:pt x="45138" y="19202"/>
                        <a:pt x="43548" y="18298"/>
                        <a:pt x="41740" y="17675"/>
                      </a:cubicBezTo>
                      <a:cubicBezTo>
                        <a:pt x="39932" y="17020"/>
                        <a:pt x="37999" y="16709"/>
                        <a:pt x="35942" y="16709"/>
                      </a:cubicBezTo>
                      <a:cubicBezTo>
                        <a:pt x="31547" y="16709"/>
                        <a:pt x="27931" y="17986"/>
                        <a:pt x="25094" y="20543"/>
                      </a:cubicBezTo>
                      <a:cubicBezTo>
                        <a:pt x="22257" y="23068"/>
                        <a:pt x="20543" y="26497"/>
                        <a:pt x="19950" y="30799"/>
                      </a:cubicBezTo>
                      <a:lnTo>
                        <a:pt x="1465" y="29333"/>
                      </a:lnTo>
                      <a:cubicBezTo>
                        <a:pt x="1870" y="24533"/>
                        <a:pt x="3024" y="20324"/>
                        <a:pt x="4925" y="16646"/>
                      </a:cubicBezTo>
                      <a:cubicBezTo>
                        <a:pt x="6827" y="12968"/>
                        <a:pt x="9289" y="9913"/>
                        <a:pt x="12313" y="7481"/>
                      </a:cubicBezTo>
                      <a:cubicBezTo>
                        <a:pt x="15368" y="5050"/>
                        <a:pt x="18890" y="3179"/>
                        <a:pt x="22881" y="1901"/>
                      </a:cubicBezTo>
                      <a:cubicBezTo>
                        <a:pt x="26902" y="623"/>
                        <a:pt x="31235" y="0"/>
                        <a:pt x="35942" y="0"/>
                      </a:cubicBezTo>
                      <a:cubicBezTo>
                        <a:pt x="40649" y="0"/>
                        <a:pt x="45013" y="592"/>
                        <a:pt x="49066" y="1839"/>
                      </a:cubicBezTo>
                      <a:cubicBezTo>
                        <a:pt x="53118" y="3055"/>
                        <a:pt x="56672" y="4863"/>
                        <a:pt x="59695" y="7263"/>
                      </a:cubicBezTo>
                      <a:cubicBezTo>
                        <a:pt x="62751" y="9663"/>
                        <a:pt x="65151" y="12718"/>
                        <a:pt x="66897" y="16428"/>
                      </a:cubicBezTo>
                      <a:cubicBezTo>
                        <a:pt x="68642" y="20137"/>
                        <a:pt x="69546" y="24502"/>
                        <a:pt x="69546" y="29489"/>
                      </a:cubicBezTo>
                      <a:cubicBezTo>
                        <a:pt x="69546" y="36035"/>
                        <a:pt x="68050" y="41678"/>
                        <a:pt x="65057" y="46416"/>
                      </a:cubicBezTo>
                      <a:cubicBezTo>
                        <a:pt x="62065" y="51154"/>
                        <a:pt x="58230" y="55706"/>
                        <a:pt x="53555" y="59976"/>
                      </a:cubicBezTo>
                      <a:lnTo>
                        <a:pt x="21416" y="89777"/>
                      </a:lnTo>
                      <a:lnTo>
                        <a:pt x="69546" y="89777"/>
                      </a:lnTo>
                      <a:lnTo>
                        <a:pt x="69546" y="105613"/>
                      </a:lnTo>
                      <a:lnTo>
                        <a:pt x="0" y="105613"/>
                      </a:lnTo>
                      <a:lnTo>
                        <a:pt x="0" y="8697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95" name="Hình tự do: Hình 794">
                <a:extLst>
                  <a:ext uri="{FF2B5EF4-FFF2-40B4-BE49-F238E27FC236}">
                    <a16:creationId xmlns:a16="http://schemas.microsoft.com/office/drawing/2014/main" id="{E69BB643-20BA-C56F-C5A9-B5521F2F2987}"/>
                  </a:ext>
                </a:extLst>
              </p:cNvPr>
              <p:cNvSpPr/>
              <p:nvPr/>
            </p:nvSpPr>
            <p:spPr>
              <a:xfrm>
                <a:off x="12952298" y="4361834"/>
                <a:ext cx="161244" cy="161244"/>
              </a:xfrm>
              <a:custGeom>
                <a:avLst/>
                <a:gdLst>
                  <a:gd name="connsiteX0" fmla="*/ 161244 w 161244"/>
                  <a:gd name="connsiteY0" fmla="*/ 80622 h 161244"/>
                  <a:gd name="connsiteX1" fmla="*/ 80622 w 161244"/>
                  <a:gd name="connsiteY1" fmla="*/ 161244 h 161244"/>
                  <a:gd name="connsiteX2" fmla="*/ 0 w 161244"/>
                  <a:gd name="connsiteY2" fmla="*/ 80622 h 161244"/>
                  <a:gd name="connsiteX3" fmla="*/ 80622 w 161244"/>
                  <a:gd name="connsiteY3" fmla="*/ 0 h 161244"/>
                  <a:gd name="connsiteX4" fmla="*/ 161244 w 161244"/>
                  <a:gd name="connsiteY4" fmla="*/ 80622 h 161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44" h="161244">
                    <a:moveTo>
                      <a:pt x="161244" y="80622"/>
                    </a:moveTo>
                    <a:cubicBezTo>
                      <a:pt x="161244" y="125148"/>
                      <a:pt x="125148" y="161244"/>
                      <a:pt x="80622" y="161244"/>
                    </a:cubicBezTo>
                    <a:cubicBezTo>
                      <a:pt x="36096" y="161244"/>
                      <a:pt x="0" y="125149"/>
                      <a:pt x="0" y="80622"/>
                    </a:cubicBezTo>
                    <a:cubicBezTo>
                      <a:pt x="0" y="36096"/>
                      <a:pt x="36095" y="0"/>
                      <a:pt x="80622" y="0"/>
                    </a:cubicBezTo>
                    <a:cubicBezTo>
                      <a:pt x="125148" y="0"/>
                      <a:pt x="161244" y="36095"/>
                      <a:pt x="161244" y="80622"/>
                    </a:cubicBezTo>
                    <a:close/>
                  </a:path>
                </a:pathLst>
              </a:custGeom>
              <a:solidFill>
                <a:srgbClr val="EF7B7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6" name="Hình tự do: Hình 795">
                <a:extLst>
                  <a:ext uri="{FF2B5EF4-FFF2-40B4-BE49-F238E27FC236}">
                    <a16:creationId xmlns:a16="http://schemas.microsoft.com/office/drawing/2014/main" id="{E0449206-F845-DF51-D813-CDD042BC976A}"/>
                  </a:ext>
                </a:extLst>
              </p:cNvPr>
              <p:cNvSpPr/>
              <p:nvPr/>
            </p:nvSpPr>
            <p:spPr>
              <a:xfrm>
                <a:off x="12989777" y="4399313"/>
                <a:ext cx="86286" cy="86285"/>
              </a:xfrm>
              <a:custGeom>
                <a:avLst/>
                <a:gdLst>
                  <a:gd name="connsiteX0" fmla="*/ 35038 w 86286"/>
                  <a:gd name="connsiteY0" fmla="*/ 35007 h 86285"/>
                  <a:gd name="connsiteX1" fmla="*/ 35038 w 86286"/>
                  <a:gd name="connsiteY1" fmla="*/ 0 h 86285"/>
                  <a:gd name="connsiteX2" fmla="*/ 51279 w 86286"/>
                  <a:gd name="connsiteY2" fmla="*/ 0 h 86285"/>
                  <a:gd name="connsiteX3" fmla="*/ 51279 w 86286"/>
                  <a:gd name="connsiteY3" fmla="*/ 35007 h 86285"/>
                  <a:gd name="connsiteX4" fmla="*/ 86286 w 86286"/>
                  <a:gd name="connsiteY4" fmla="*/ 35007 h 86285"/>
                  <a:gd name="connsiteX5" fmla="*/ 86286 w 86286"/>
                  <a:gd name="connsiteY5" fmla="*/ 51248 h 86285"/>
                  <a:gd name="connsiteX6" fmla="*/ 51279 w 86286"/>
                  <a:gd name="connsiteY6" fmla="*/ 51248 h 86285"/>
                  <a:gd name="connsiteX7" fmla="*/ 51279 w 86286"/>
                  <a:gd name="connsiteY7" fmla="*/ 86286 h 86285"/>
                  <a:gd name="connsiteX8" fmla="*/ 35038 w 86286"/>
                  <a:gd name="connsiteY8" fmla="*/ 86286 h 86285"/>
                  <a:gd name="connsiteX9" fmla="*/ 35038 w 86286"/>
                  <a:gd name="connsiteY9" fmla="*/ 51248 h 86285"/>
                  <a:gd name="connsiteX10" fmla="*/ 0 w 86286"/>
                  <a:gd name="connsiteY10" fmla="*/ 51248 h 86285"/>
                  <a:gd name="connsiteX11" fmla="*/ 0 w 86286"/>
                  <a:gd name="connsiteY11" fmla="*/ 35007 h 86285"/>
                  <a:gd name="connsiteX12" fmla="*/ 35038 w 86286"/>
                  <a:gd name="connsiteY12" fmla="*/ 35007 h 8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286" h="86285">
                    <a:moveTo>
                      <a:pt x="35038" y="35007"/>
                    </a:moveTo>
                    <a:lnTo>
                      <a:pt x="35038" y="0"/>
                    </a:lnTo>
                    <a:lnTo>
                      <a:pt x="51279" y="0"/>
                    </a:lnTo>
                    <a:lnTo>
                      <a:pt x="51279" y="35007"/>
                    </a:lnTo>
                    <a:lnTo>
                      <a:pt x="86286" y="35007"/>
                    </a:lnTo>
                    <a:lnTo>
                      <a:pt x="86286" y="51248"/>
                    </a:lnTo>
                    <a:lnTo>
                      <a:pt x="51279" y="51248"/>
                    </a:lnTo>
                    <a:lnTo>
                      <a:pt x="51279" y="86286"/>
                    </a:lnTo>
                    <a:lnTo>
                      <a:pt x="35038" y="86286"/>
                    </a:lnTo>
                    <a:lnTo>
                      <a:pt x="35038" y="51248"/>
                    </a:lnTo>
                    <a:lnTo>
                      <a:pt x="0" y="51248"/>
                    </a:lnTo>
                    <a:lnTo>
                      <a:pt x="0" y="35007"/>
                    </a:lnTo>
                    <a:lnTo>
                      <a:pt x="35038" y="35007"/>
                    </a:lnTo>
                    <a:close/>
                  </a:path>
                </a:pathLst>
              </a:custGeom>
              <a:solidFill>
                <a:srgbClr val="FFF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97" name="Hình tự do: Hình 796">
              <a:extLst>
                <a:ext uri="{FF2B5EF4-FFF2-40B4-BE49-F238E27FC236}">
                  <a16:creationId xmlns:a16="http://schemas.microsoft.com/office/drawing/2014/main" id="{9E6ABC46-E9BF-657D-A0B6-4C39867BFC2B}"/>
                </a:ext>
              </a:extLst>
            </p:cNvPr>
            <p:cNvSpPr/>
            <p:nvPr/>
          </p:nvSpPr>
          <p:spPr>
            <a:xfrm>
              <a:off x="12082464" y="4559323"/>
              <a:ext cx="1031100" cy="193052"/>
            </a:xfrm>
            <a:custGeom>
              <a:avLst/>
              <a:gdLst>
                <a:gd name="connsiteX0" fmla="*/ 934589 w 1031100"/>
                <a:gd name="connsiteY0" fmla="*/ 193053 h 193052"/>
                <a:gd name="connsiteX1" fmla="*/ 96542 w 1031100"/>
                <a:gd name="connsiteY1" fmla="*/ 193053 h 193052"/>
                <a:gd name="connsiteX2" fmla="*/ 0 w 1031100"/>
                <a:gd name="connsiteY2" fmla="*/ 96511 h 193052"/>
                <a:gd name="connsiteX3" fmla="*/ 0 w 1031100"/>
                <a:gd name="connsiteY3" fmla="*/ 96511 h 193052"/>
                <a:gd name="connsiteX4" fmla="*/ 96542 w 1031100"/>
                <a:gd name="connsiteY4" fmla="*/ 0 h 193052"/>
                <a:gd name="connsiteX5" fmla="*/ 934589 w 1031100"/>
                <a:gd name="connsiteY5" fmla="*/ 0 h 193052"/>
                <a:gd name="connsiteX6" fmla="*/ 1031101 w 1031100"/>
                <a:gd name="connsiteY6" fmla="*/ 96511 h 193052"/>
                <a:gd name="connsiteX7" fmla="*/ 1031101 w 1031100"/>
                <a:gd name="connsiteY7" fmla="*/ 96511 h 193052"/>
                <a:gd name="connsiteX8" fmla="*/ 934589 w 1031100"/>
                <a:gd name="connsiteY8" fmla="*/ 193053 h 1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1100" h="193052">
                  <a:moveTo>
                    <a:pt x="934589" y="193053"/>
                  </a:moveTo>
                  <a:lnTo>
                    <a:pt x="96542" y="193053"/>
                  </a:lnTo>
                  <a:cubicBezTo>
                    <a:pt x="43237" y="193053"/>
                    <a:pt x="0" y="149816"/>
                    <a:pt x="0" y="96511"/>
                  </a:cubicBezTo>
                  <a:lnTo>
                    <a:pt x="0" y="96511"/>
                  </a:lnTo>
                  <a:cubicBezTo>
                    <a:pt x="0" y="43237"/>
                    <a:pt x="43237" y="0"/>
                    <a:pt x="96542" y="0"/>
                  </a:cubicBezTo>
                  <a:lnTo>
                    <a:pt x="934589" y="0"/>
                  </a:lnTo>
                  <a:cubicBezTo>
                    <a:pt x="987895" y="0"/>
                    <a:pt x="1031101" y="43237"/>
                    <a:pt x="1031101" y="96511"/>
                  </a:cubicBezTo>
                  <a:lnTo>
                    <a:pt x="1031101" y="96511"/>
                  </a:lnTo>
                  <a:cubicBezTo>
                    <a:pt x="1031101" y="149816"/>
                    <a:pt x="987895" y="193053"/>
                    <a:pt x="934589" y="193053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8" name="Hình tự do: Hình 797">
              <a:extLst>
                <a:ext uri="{FF2B5EF4-FFF2-40B4-BE49-F238E27FC236}">
                  <a16:creationId xmlns:a16="http://schemas.microsoft.com/office/drawing/2014/main" id="{111E324B-599E-B414-D601-20202E7938E9}"/>
                </a:ext>
              </a:extLst>
            </p:cNvPr>
            <p:cNvSpPr/>
            <p:nvPr/>
          </p:nvSpPr>
          <p:spPr>
            <a:xfrm>
              <a:off x="12082495" y="3190341"/>
              <a:ext cx="1031078" cy="819724"/>
            </a:xfrm>
            <a:custGeom>
              <a:avLst/>
              <a:gdLst>
                <a:gd name="connsiteX0" fmla="*/ 0 w 1031078"/>
                <a:gd name="connsiteY0" fmla="*/ 0 h 819724"/>
                <a:gd name="connsiteX1" fmla="*/ 1031079 w 1031078"/>
                <a:gd name="connsiteY1" fmla="*/ 0 h 819724"/>
                <a:gd name="connsiteX2" fmla="*/ 1031079 w 1031078"/>
                <a:gd name="connsiteY2" fmla="*/ 819724 h 819724"/>
                <a:gd name="connsiteX3" fmla="*/ 0 w 1031078"/>
                <a:gd name="connsiteY3" fmla="*/ 819724 h 81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078" h="819724">
                  <a:moveTo>
                    <a:pt x="0" y="0"/>
                  </a:moveTo>
                  <a:lnTo>
                    <a:pt x="1031079" y="0"/>
                  </a:lnTo>
                  <a:lnTo>
                    <a:pt x="1031079" y="819724"/>
                  </a:lnTo>
                  <a:lnTo>
                    <a:pt x="0" y="819724"/>
                  </a:ln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99" name="Đồ họa 3">
              <a:extLst>
                <a:ext uri="{FF2B5EF4-FFF2-40B4-BE49-F238E27FC236}">
                  <a16:creationId xmlns:a16="http://schemas.microsoft.com/office/drawing/2014/main" id="{DDE99EC6-EB47-D238-741D-7BD2C9CC3126}"/>
                </a:ext>
              </a:extLst>
            </p:cNvPr>
            <p:cNvGrpSpPr/>
            <p:nvPr/>
          </p:nvGrpSpPr>
          <p:grpSpPr>
            <a:xfrm>
              <a:off x="10529314" y="2501598"/>
              <a:ext cx="2584253" cy="533985"/>
              <a:chOff x="10529314" y="2501598"/>
              <a:chExt cx="2584253" cy="533985"/>
            </a:xfrm>
          </p:grpSpPr>
          <p:grpSp>
            <p:nvGrpSpPr>
              <p:cNvPr id="800" name="Đồ họa 3">
                <a:extLst>
                  <a:ext uri="{FF2B5EF4-FFF2-40B4-BE49-F238E27FC236}">
                    <a16:creationId xmlns:a16="http://schemas.microsoft.com/office/drawing/2014/main" id="{54B6B13B-8274-1BC1-B159-546C7A1D5754}"/>
                  </a:ext>
                </a:extLst>
              </p:cNvPr>
              <p:cNvGrpSpPr/>
              <p:nvPr/>
            </p:nvGrpSpPr>
            <p:grpSpPr>
              <a:xfrm>
                <a:off x="10529314" y="2501598"/>
                <a:ext cx="2584250" cy="319508"/>
                <a:chOff x="10529314" y="2501598"/>
                <a:chExt cx="2584250" cy="319508"/>
              </a:xfrm>
            </p:grpSpPr>
            <p:grpSp>
              <p:nvGrpSpPr>
                <p:cNvPr id="801" name="Đồ họa 3">
                  <a:extLst>
                    <a:ext uri="{FF2B5EF4-FFF2-40B4-BE49-F238E27FC236}">
                      <a16:creationId xmlns:a16="http://schemas.microsoft.com/office/drawing/2014/main" id="{EF8B5514-8429-3E4C-C127-B1973AFB7DE0}"/>
                    </a:ext>
                  </a:extLst>
                </p:cNvPr>
                <p:cNvGrpSpPr/>
                <p:nvPr/>
              </p:nvGrpSpPr>
              <p:grpSpPr>
                <a:xfrm>
                  <a:off x="10529314" y="2501598"/>
                  <a:ext cx="2584250" cy="319508"/>
                  <a:chOff x="10529314" y="2501598"/>
                  <a:chExt cx="2584250" cy="319508"/>
                </a:xfrm>
              </p:grpSpPr>
              <p:sp>
                <p:nvSpPr>
                  <p:cNvPr id="802" name="Hình tự do: Hình 801">
                    <a:extLst>
                      <a:ext uri="{FF2B5EF4-FFF2-40B4-BE49-F238E27FC236}">
                        <a16:creationId xmlns:a16="http://schemas.microsoft.com/office/drawing/2014/main" id="{119B13B1-F8BA-5023-A2FD-74026F22F408}"/>
                      </a:ext>
                    </a:extLst>
                  </p:cNvPr>
                  <p:cNvSpPr/>
                  <p:nvPr/>
                </p:nvSpPr>
                <p:spPr>
                  <a:xfrm>
                    <a:off x="10545305" y="2516159"/>
                    <a:ext cx="2552245" cy="290383"/>
                  </a:xfrm>
                  <a:custGeom>
                    <a:avLst/>
                    <a:gdLst>
                      <a:gd name="connsiteX0" fmla="*/ 0 w 2552245"/>
                      <a:gd name="connsiteY0" fmla="*/ 0 h 290383"/>
                      <a:gd name="connsiteX1" fmla="*/ 2552245 w 2552245"/>
                      <a:gd name="connsiteY1" fmla="*/ 0 h 290383"/>
                      <a:gd name="connsiteX2" fmla="*/ 2552245 w 2552245"/>
                      <a:gd name="connsiteY2" fmla="*/ 290383 h 290383"/>
                      <a:gd name="connsiteX3" fmla="*/ -1 w 2552245"/>
                      <a:gd name="connsiteY3" fmla="*/ 290383 h 290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52245" h="290383">
                        <a:moveTo>
                          <a:pt x="0" y="0"/>
                        </a:moveTo>
                        <a:lnTo>
                          <a:pt x="2552245" y="0"/>
                        </a:lnTo>
                        <a:lnTo>
                          <a:pt x="2552245" y="290383"/>
                        </a:lnTo>
                        <a:lnTo>
                          <a:pt x="-1" y="29038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3" name="Hình tự do: Hình 802">
                    <a:extLst>
                      <a:ext uri="{FF2B5EF4-FFF2-40B4-BE49-F238E27FC236}">
                        <a16:creationId xmlns:a16="http://schemas.microsoft.com/office/drawing/2014/main" id="{F4FCD030-D461-2365-FF24-E93ECCBD1D14}"/>
                      </a:ext>
                    </a:extLst>
                  </p:cNvPr>
                  <p:cNvSpPr/>
                  <p:nvPr/>
                </p:nvSpPr>
                <p:spPr>
                  <a:xfrm>
                    <a:off x="10529314" y="2501598"/>
                    <a:ext cx="2584250" cy="319508"/>
                  </a:xfrm>
                  <a:custGeom>
                    <a:avLst/>
                    <a:gdLst>
                      <a:gd name="connsiteX0" fmla="*/ 2584251 w 2584250"/>
                      <a:gd name="connsiteY0" fmla="*/ 319508 h 319508"/>
                      <a:gd name="connsiteX1" fmla="*/ 0 w 2584250"/>
                      <a:gd name="connsiteY1" fmla="*/ 319508 h 319508"/>
                      <a:gd name="connsiteX2" fmla="*/ 0 w 2584250"/>
                      <a:gd name="connsiteY2" fmla="*/ 0 h 319508"/>
                      <a:gd name="connsiteX3" fmla="*/ 2584251 w 2584250"/>
                      <a:gd name="connsiteY3" fmla="*/ 0 h 319508"/>
                      <a:gd name="connsiteX4" fmla="*/ 2584251 w 2584250"/>
                      <a:gd name="connsiteY4" fmla="*/ 319508 h 319508"/>
                      <a:gd name="connsiteX5" fmla="*/ 31983 w 2584250"/>
                      <a:gd name="connsiteY5" fmla="*/ 290387 h 319508"/>
                      <a:gd name="connsiteX6" fmla="*/ 2552236 w 2584250"/>
                      <a:gd name="connsiteY6" fmla="*/ 290387 h 319508"/>
                      <a:gd name="connsiteX7" fmla="*/ 2552236 w 2584250"/>
                      <a:gd name="connsiteY7" fmla="*/ 29118 h 319508"/>
                      <a:gd name="connsiteX8" fmla="*/ 31983 w 2584250"/>
                      <a:gd name="connsiteY8" fmla="*/ 29118 h 319508"/>
                      <a:gd name="connsiteX9" fmla="*/ 31983 w 2584250"/>
                      <a:gd name="connsiteY9" fmla="*/ 290387 h 319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584250" h="319508">
                        <a:moveTo>
                          <a:pt x="2584251" y="319508"/>
                        </a:moveTo>
                        <a:lnTo>
                          <a:pt x="0" y="319508"/>
                        </a:lnTo>
                        <a:lnTo>
                          <a:pt x="0" y="0"/>
                        </a:lnTo>
                        <a:lnTo>
                          <a:pt x="2584251" y="0"/>
                        </a:lnTo>
                        <a:lnTo>
                          <a:pt x="2584251" y="319508"/>
                        </a:lnTo>
                        <a:close/>
                        <a:moveTo>
                          <a:pt x="31983" y="290387"/>
                        </a:moveTo>
                        <a:lnTo>
                          <a:pt x="2552236" y="290387"/>
                        </a:lnTo>
                        <a:lnTo>
                          <a:pt x="2552236" y="29118"/>
                        </a:lnTo>
                        <a:lnTo>
                          <a:pt x="31983" y="29118"/>
                        </a:lnTo>
                        <a:lnTo>
                          <a:pt x="31983" y="290387"/>
                        </a:lnTo>
                        <a:close/>
                      </a:path>
                    </a:pathLst>
                  </a:custGeom>
                  <a:solidFill>
                    <a:srgbClr val="BBDEFB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04" name="Đồ họa 3">
                  <a:extLst>
                    <a:ext uri="{FF2B5EF4-FFF2-40B4-BE49-F238E27FC236}">
                      <a16:creationId xmlns:a16="http://schemas.microsoft.com/office/drawing/2014/main" id="{86F2FB93-60A8-F32A-858C-7E256F0887EF}"/>
                    </a:ext>
                  </a:extLst>
                </p:cNvPr>
                <p:cNvGrpSpPr/>
                <p:nvPr/>
              </p:nvGrpSpPr>
              <p:grpSpPr>
                <a:xfrm>
                  <a:off x="10706727" y="2610394"/>
                  <a:ext cx="456194" cy="101916"/>
                  <a:chOff x="10706727" y="2610394"/>
                  <a:chExt cx="456194" cy="101916"/>
                </a:xfrm>
                <a:solidFill>
                  <a:srgbClr val="BBDEFB"/>
                </a:solidFill>
              </p:grpSpPr>
              <p:sp>
                <p:nvSpPr>
                  <p:cNvPr id="805" name="Hình tự do: Hình 804">
                    <a:extLst>
                      <a:ext uri="{FF2B5EF4-FFF2-40B4-BE49-F238E27FC236}">
                        <a16:creationId xmlns:a16="http://schemas.microsoft.com/office/drawing/2014/main" id="{FF3D8539-8079-B153-1928-4464A2AC64B7}"/>
                      </a:ext>
                    </a:extLst>
                  </p:cNvPr>
                  <p:cNvSpPr/>
                  <p:nvPr/>
                </p:nvSpPr>
                <p:spPr>
                  <a:xfrm>
                    <a:off x="10706727" y="2610394"/>
                    <a:ext cx="101916" cy="101916"/>
                  </a:xfrm>
                  <a:custGeom>
                    <a:avLst/>
                    <a:gdLst>
                      <a:gd name="connsiteX0" fmla="*/ 101916 w 101916"/>
                      <a:gd name="connsiteY0" fmla="*/ 50958 h 101916"/>
                      <a:gd name="connsiteX1" fmla="*/ 50958 w 101916"/>
                      <a:gd name="connsiteY1" fmla="*/ 101916 h 101916"/>
                      <a:gd name="connsiteX2" fmla="*/ 0 w 101916"/>
                      <a:gd name="connsiteY2" fmla="*/ 50958 h 101916"/>
                      <a:gd name="connsiteX3" fmla="*/ 50958 w 101916"/>
                      <a:gd name="connsiteY3" fmla="*/ 0 h 101916"/>
                      <a:gd name="connsiteX4" fmla="*/ 101916 w 101916"/>
                      <a:gd name="connsiteY4" fmla="*/ 50958 h 101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916" h="101916">
                        <a:moveTo>
                          <a:pt x="101916" y="50958"/>
                        </a:moveTo>
                        <a:cubicBezTo>
                          <a:pt x="101916" y="79101"/>
                          <a:pt x="79101" y="101916"/>
                          <a:pt x="50958" y="101916"/>
                        </a:cubicBezTo>
                        <a:cubicBezTo>
                          <a:pt x="22815" y="101916"/>
                          <a:pt x="0" y="79101"/>
                          <a:pt x="0" y="50958"/>
                        </a:cubicBezTo>
                        <a:cubicBezTo>
                          <a:pt x="0" y="22815"/>
                          <a:pt x="22815" y="0"/>
                          <a:pt x="50958" y="0"/>
                        </a:cubicBezTo>
                        <a:cubicBezTo>
                          <a:pt x="79101" y="0"/>
                          <a:pt x="101916" y="22815"/>
                          <a:pt x="101916" y="50958"/>
                        </a:cubicBezTo>
                        <a:close/>
                      </a:path>
                    </a:pathLst>
                  </a:custGeom>
                  <a:solidFill>
                    <a:srgbClr val="BBDEFB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6" name="Hình tự do: Hình 805">
                    <a:extLst>
                      <a:ext uri="{FF2B5EF4-FFF2-40B4-BE49-F238E27FC236}">
                        <a16:creationId xmlns:a16="http://schemas.microsoft.com/office/drawing/2014/main" id="{25913DC9-2B16-A5EA-80BF-41896842ECD3}"/>
                      </a:ext>
                    </a:extLst>
                  </p:cNvPr>
                  <p:cNvSpPr/>
                  <p:nvPr/>
                </p:nvSpPr>
                <p:spPr>
                  <a:xfrm>
                    <a:off x="10883882" y="2610394"/>
                    <a:ext cx="101916" cy="101916"/>
                  </a:xfrm>
                  <a:custGeom>
                    <a:avLst/>
                    <a:gdLst>
                      <a:gd name="connsiteX0" fmla="*/ 101916 w 101916"/>
                      <a:gd name="connsiteY0" fmla="*/ 50958 h 101916"/>
                      <a:gd name="connsiteX1" fmla="*/ 50958 w 101916"/>
                      <a:gd name="connsiteY1" fmla="*/ 101916 h 101916"/>
                      <a:gd name="connsiteX2" fmla="*/ 0 w 101916"/>
                      <a:gd name="connsiteY2" fmla="*/ 50958 h 101916"/>
                      <a:gd name="connsiteX3" fmla="*/ 50958 w 101916"/>
                      <a:gd name="connsiteY3" fmla="*/ 0 h 101916"/>
                      <a:gd name="connsiteX4" fmla="*/ 101916 w 101916"/>
                      <a:gd name="connsiteY4" fmla="*/ 50958 h 101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916" h="101916">
                        <a:moveTo>
                          <a:pt x="101916" y="50958"/>
                        </a:moveTo>
                        <a:cubicBezTo>
                          <a:pt x="101916" y="79101"/>
                          <a:pt x="79101" y="101916"/>
                          <a:pt x="50958" y="101916"/>
                        </a:cubicBezTo>
                        <a:cubicBezTo>
                          <a:pt x="22814" y="101916"/>
                          <a:pt x="0" y="79101"/>
                          <a:pt x="0" y="50958"/>
                        </a:cubicBezTo>
                        <a:cubicBezTo>
                          <a:pt x="0" y="22815"/>
                          <a:pt x="22814" y="0"/>
                          <a:pt x="50958" y="0"/>
                        </a:cubicBezTo>
                        <a:cubicBezTo>
                          <a:pt x="79101" y="0"/>
                          <a:pt x="101916" y="22815"/>
                          <a:pt x="101916" y="50958"/>
                        </a:cubicBezTo>
                        <a:close/>
                      </a:path>
                    </a:pathLst>
                  </a:custGeom>
                  <a:solidFill>
                    <a:srgbClr val="BBDEFB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7" name="Hình tự do: Hình 806">
                    <a:extLst>
                      <a:ext uri="{FF2B5EF4-FFF2-40B4-BE49-F238E27FC236}">
                        <a16:creationId xmlns:a16="http://schemas.microsoft.com/office/drawing/2014/main" id="{FCC7E6F8-2B56-E9CF-B61D-F2E1C6C536BD}"/>
                      </a:ext>
                    </a:extLst>
                  </p:cNvPr>
                  <p:cNvSpPr/>
                  <p:nvPr/>
                </p:nvSpPr>
                <p:spPr>
                  <a:xfrm>
                    <a:off x="11061005" y="2610394"/>
                    <a:ext cx="101916" cy="101916"/>
                  </a:xfrm>
                  <a:custGeom>
                    <a:avLst/>
                    <a:gdLst>
                      <a:gd name="connsiteX0" fmla="*/ 101916 w 101916"/>
                      <a:gd name="connsiteY0" fmla="*/ 50958 h 101916"/>
                      <a:gd name="connsiteX1" fmla="*/ 50958 w 101916"/>
                      <a:gd name="connsiteY1" fmla="*/ 101916 h 101916"/>
                      <a:gd name="connsiteX2" fmla="*/ 0 w 101916"/>
                      <a:gd name="connsiteY2" fmla="*/ 50958 h 101916"/>
                      <a:gd name="connsiteX3" fmla="*/ 50958 w 101916"/>
                      <a:gd name="connsiteY3" fmla="*/ 0 h 101916"/>
                      <a:gd name="connsiteX4" fmla="*/ 101916 w 101916"/>
                      <a:gd name="connsiteY4" fmla="*/ 50958 h 101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916" h="101916">
                        <a:moveTo>
                          <a:pt x="101916" y="50958"/>
                        </a:moveTo>
                        <a:cubicBezTo>
                          <a:pt x="101916" y="79101"/>
                          <a:pt x="79101" y="101916"/>
                          <a:pt x="50958" y="101916"/>
                        </a:cubicBezTo>
                        <a:cubicBezTo>
                          <a:pt x="22815" y="101916"/>
                          <a:pt x="0" y="79101"/>
                          <a:pt x="0" y="50958"/>
                        </a:cubicBezTo>
                        <a:cubicBezTo>
                          <a:pt x="0" y="22815"/>
                          <a:pt x="22815" y="0"/>
                          <a:pt x="50958" y="0"/>
                        </a:cubicBezTo>
                        <a:cubicBezTo>
                          <a:pt x="79101" y="0"/>
                          <a:pt x="101916" y="22815"/>
                          <a:pt x="101916" y="50958"/>
                        </a:cubicBezTo>
                        <a:close/>
                      </a:path>
                    </a:pathLst>
                  </a:custGeom>
                  <a:solidFill>
                    <a:srgbClr val="BBDEFB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808" name="Đồ họa 3">
                <a:extLst>
                  <a:ext uri="{FF2B5EF4-FFF2-40B4-BE49-F238E27FC236}">
                    <a16:creationId xmlns:a16="http://schemas.microsoft.com/office/drawing/2014/main" id="{F2ED1799-0C04-C6F7-B4B8-BEDD93EBEEF6}"/>
                  </a:ext>
                </a:extLst>
              </p:cNvPr>
              <p:cNvGrpSpPr/>
              <p:nvPr/>
            </p:nvGrpSpPr>
            <p:grpSpPr>
              <a:xfrm>
                <a:off x="10529314" y="2924235"/>
                <a:ext cx="2584253" cy="111348"/>
                <a:chOff x="10529314" y="2924235"/>
                <a:chExt cx="2584253" cy="111348"/>
              </a:xfrm>
            </p:grpSpPr>
            <p:sp>
              <p:nvSpPr>
                <p:cNvPr id="809" name="Hình tự do: Hình 808">
                  <a:extLst>
                    <a:ext uri="{FF2B5EF4-FFF2-40B4-BE49-F238E27FC236}">
                      <a16:creationId xmlns:a16="http://schemas.microsoft.com/office/drawing/2014/main" id="{CFCF5A3D-DF2A-C6E9-E2EA-33BAD1C8840D}"/>
                    </a:ext>
                  </a:extLst>
                </p:cNvPr>
                <p:cNvSpPr/>
                <p:nvPr/>
              </p:nvSpPr>
              <p:spPr>
                <a:xfrm>
                  <a:off x="10529314" y="2924235"/>
                  <a:ext cx="1113496" cy="111348"/>
                </a:xfrm>
                <a:custGeom>
                  <a:avLst/>
                  <a:gdLst>
                    <a:gd name="connsiteX0" fmla="*/ 0 w 1113496"/>
                    <a:gd name="connsiteY0" fmla="*/ 0 h 111348"/>
                    <a:gd name="connsiteX1" fmla="*/ 1113496 w 1113496"/>
                    <a:gd name="connsiteY1" fmla="*/ 0 h 111348"/>
                    <a:gd name="connsiteX2" fmla="*/ 1113496 w 1113496"/>
                    <a:gd name="connsiteY2" fmla="*/ 111349 h 111348"/>
                    <a:gd name="connsiteX3" fmla="*/ 0 w 1113496"/>
                    <a:gd name="connsiteY3" fmla="*/ 111349 h 111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3496" h="111348">
                      <a:moveTo>
                        <a:pt x="0" y="0"/>
                      </a:moveTo>
                      <a:lnTo>
                        <a:pt x="1113496" y="0"/>
                      </a:lnTo>
                      <a:lnTo>
                        <a:pt x="1113496" y="111349"/>
                      </a:lnTo>
                      <a:lnTo>
                        <a:pt x="0" y="111349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0" name="Hình tự do: Hình 809">
                  <a:extLst>
                    <a:ext uri="{FF2B5EF4-FFF2-40B4-BE49-F238E27FC236}">
                      <a16:creationId xmlns:a16="http://schemas.microsoft.com/office/drawing/2014/main" id="{5E6A26B3-CFC9-7F50-42C5-FB554106557E}"/>
                    </a:ext>
                  </a:extLst>
                </p:cNvPr>
                <p:cNvSpPr/>
                <p:nvPr/>
              </p:nvSpPr>
              <p:spPr>
                <a:xfrm>
                  <a:off x="12524587" y="2924235"/>
                  <a:ext cx="588980" cy="111348"/>
                </a:xfrm>
                <a:custGeom>
                  <a:avLst/>
                  <a:gdLst>
                    <a:gd name="connsiteX0" fmla="*/ 0 w 588980"/>
                    <a:gd name="connsiteY0" fmla="*/ 0 h 111348"/>
                    <a:gd name="connsiteX1" fmla="*/ 588981 w 588980"/>
                    <a:gd name="connsiteY1" fmla="*/ 0 h 111348"/>
                    <a:gd name="connsiteX2" fmla="*/ 588981 w 588980"/>
                    <a:gd name="connsiteY2" fmla="*/ 111349 h 111348"/>
                    <a:gd name="connsiteX3" fmla="*/ 0 w 588980"/>
                    <a:gd name="connsiteY3" fmla="*/ 111349 h 111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8980" h="111348">
                      <a:moveTo>
                        <a:pt x="0" y="0"/>
                      </a:moveTo>
                      <a:lnTo>
                        <a:pt x="588981" y="0"/>
                      </a:lnTo>
                      <a:lnTo>
                        <a:pt x="588981" y="111349"/>
                      </a:lnTo>
                      <a:lnTo>
                        <a:pt x="0" y="111349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1" name="Hình tự do: Hình 810">
                  <a:extLst>
                    <a:ext uri="{FF2B5EF4-FFF2-40B4-BE49-F238E27FC236}">
                      <a16:creationId xmlns:a16="http://schemas.microsoft.com/office/drawing/2014/main" id="{11F6F349-41DD-2A46-1C3D-8F0F859928C9}"/>
                    </a:ext>
                  </a:extLst>
                </p:cNvPr>
                <p:cNvSpPr/>
                <p:nvPr/>
              </p:nvSpPr>
              <p:spPr>
                <a:xfrm>
                  <a:off x="11714345" y="2924235"/>
                  <a:ext cx="725236" cy="111348"/>
                </a:xfrm>
                <a:custGeom>
                  <a:avLst/>
                  <a:gdLst>
                    <a:gd name="connsiteX0" fmla="*/ 0 w 725236"/>
                    <a:gd name="connsiteY0" fmla="*/ 0 h 111348"/>
                    <a:gd name="connsiteX1" fmla="*/ 725237 w 725236"/>
                    <a:gd name="connsiteY1" fmla="*/ 0 h 111348"/>
                    <a:gd name="connsiteX2" fmla="*/ 725237 w 725236"/>
                    <a:gd name="connsiteY2" fmla="*/ 111349 h 111348"/>
                    <a:gd name="connsiteX3" fmla="*/ 0 w 725236"/>
                    <a:gd name="connsiteY3" fmla="*/ 111349 h 111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5236" h="111348">
                      <a:moveTo>
                        <a:pt x="0" y="0"/>
                      </a:moveTo>
                      <a:lnTo>
                        <a:pt x="725237" y="0"/>
                      </a:lnTo>
                      <a:lnTo>
                        <a:pt x="725237" y="111349"/>
                      </a:lnTo>
                      <a:lnTo>
                        <a:pt x="0" y="111349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2" name="Hình tự do: Hình 811">
                  <a:extLst>
                    <a:ext uri="{FF2B5EF4-FFF2-40B4-BE49-F238E27FC236}">
                      <a16:creationId xmlns:a16="http://schemas.microsoft.com/office/drawing/2014/main" id="{2A8FCF79-ED81-AF61-C8A1-742CC0797E8F}"/>
                    </a:ext>
                  </a:extLst>
                </p:cNvPr>
                <p:cNvSpPr/>
                <p:nvPr/>
              </p:nvSpPr>
              <p:spPr>
                <a:xfrm>
                  <a:off x="11548163" y="2944136"/>
                  <a:ext cx="71541" cy="71547"/>
                </a:xfrm>
                <a:custGeom>
                  <a:avLst/>
                  <a:gdLst>
                    <a:gd name="connsiteX0" fmla="*/ 24439 w 71541"/>
                    <a:gd name="connsiteY0" fmla="*/ 35774 h 71547"/>
                    <a:gd name="connsiteX1" fmla="*/ 0 w 71541"/>
                    <a:gd name="connsiteY1" fmla="*/ 11334 h 71547"/>
                    <a:gd name="connsiteX2" fmla="*/ 11347 w 71541"/>
                    <a:gd name="connsiteY2" fmla="*/ 0 h 71547"/>
                    <a:gd name="connsiteX3" fmla="*/ 35786 w 71541"/>
                    <a:gd name="connsiteY3" fmla="*/ 24440 h 71547"/>
                    <a:gd name="connsiteX4" fmla="*/ 60194 w 71541"/>
                    <a:gd name="connsiteY4" fmla="*/ 3 h 71547"/>
                    <a:gd name="connsiteX5" fmla="*/ 71541 w 71541"/>
                    <a:gd name="connsiteY5" fmla="*/ 11334 h 71547"/>
                    <a:gd name="connsiteX6" fmla="*/ 47102 w 71541"/>
                    <a:gd name="connsiteY6" fmla="*/ 35771 h 71547"/>
                    <a:gd name="connsiteX7" fmla="*/ 71541 w 71541"/>
                    <a:gd name="connsiteY7" fmla="*/ 60210 h 71547"/>
                    <a:gd name="connsiteX8" fmla="*/ 60194 w 71541"/>
                    <a:gd name="connsiteY8" fmla="*/ 71548 h 71547"/>
                    <a:gd name="connsiteX9" fmla="*/ 35755 w 71541"/>
                    <a:gd name="connsiteY9" fmla="*/ 47108 h 71547"/>
                    <a:gd name="connsiteX10" fmla="*/ 11347 w 71541"/>
                    <a:gd name="connsiteY10" fmla="*/ 71544 h 71547"/>
                    <a:gd name="connsiteX11" fmla="*/ 0 w 71541"/>
                    <a:gd name="connsiteY11" fmla="*/ 60213 h 71547"/>
                    <a:gd name="connsiteX12" fmla="*/ 24439 w 71541"/>
                    <a:gd name="connsiteY12" fmla="*/ 35774 h 7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1541" h="71547">
                      <a:moveTo>
                        <a:pt x="24439" y="35774"/>
                      </a:moveTo>
                      <a:lnTo>
                        <a:pt x="0" y="11334"/>
                      </a:lnTo>
                      <a:lnTo>
                        <a:pt x="11347" y="0"/>
                      </a:lnTo>
                      <a:lnTo>
                        <a:pt x="35786" y="24440"/>
                      </a:lnTo>
                      <a:lnTo>
                        <a:pt x="60194" y="3"/>
                      </a:lnTo>
                      <a:lnTo>
                        <a:pt x="71541" y="11334"/>
                      </a:lnTo>
                      <a:lnTo>
                        <a:pt x="47102" y="35771"/>
                      </a:lnTo>
                      <a:lnTo>
                        <a:pt x="71541" y="60210"/>
                      </a:lnTo>
                      <a:lnTo>
                        <a:pt x="60194" y="71548"/>
                      </a:lnTo>
                      <a:lnTo>
                        <a:pt x="35755" y="47108"/>
                      </a:lnTo>
                      <a:lnTo>
                        <a:pt x="11347" y="71544"/>
                      </a:lnTo>
                      <a:lnTo>
                        <a:pt x="0" y="60213"/>
                      </a:lnTo>
                      <a:lnTo>
                        <a:pt x="24439" y="357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3" name="Hình tự do: Hình 812">
                  <a:extLst>
                    <a:ext uri="{FF2B5EF4-FFF2-40B4-BE49-F238E27FC236}">
                      <a16:creationId xmlns:a16="http://schemas.microsoft.com/office/drawing/2014/main" id="{9421A73F-F7BA-0B27-07AC-AE3C937DADC5}"/>
                    </a:ext>
                  </a:extLst>
                </p:cNvPr>
                <p:cNvSpPr/>
                <p:nvPr/>
              </p:nvSpPr>
              <p:spPr>
                <a:xfrm>
                  <a:off x="12344938" y="2944136"/>
                  <a:ext cx="71541" cy="71547"/>
                </a:xfrm>
                <a:custGeom>
                  <a:avLst/>
                  <a:gdLst>
                    <a:gd name="connsiteX0" fmla="*/ 24439 w 71541"/>
                    <a:gd name="connsiteY0" fmla="*/ 35774 h 71547"/>
                    <a:gd name="connsiteX1" fmla="*/ 0 w 71541"/>
                    <a:gd name="connsiteY1" fmla="*/ 11334 h 71547"/>
                    <a:gd name="connsiteX2" fmla="*/ 11347 w 71541"/>
                    <a:gd name="connsiteY2" fmla="*/ 0 h 71547"/>
                    <a:gd name="connsiteX3" fmla="*/ 35786 w 71541"/>
                    <a:gd name="connsiteY3" fmla="*/ 24440 h 71547"/>
                    <a:gd name="connsiteX4" fmla="*/ 60226 w 71541"/>
                    <a:gd name="connsiteY4" fmla="*/ 3 h 71547"/>
                    <a:gd name="connsiteX5" fmla="*/ 71541 w 71541"/>
                    <a:gd name="connsiteY5" fmla="*/ 11334 h 71547"/>
                    <a:gd name="connsiteX6" fmla="*/ 47102 w 71541"/>
                    <a:gd name="connsiteY6" fmla="*/ 35771 h 71547"/>
                    <a:gd name="connsiteX7" fmla="*/ 71541 w 71541"/>
                    <a:gd name="connsiteY7" fmla="*/ 60210 h 71547"/>
                    <a:gd name="connsiteX8" fmla="*/ 60226 w 71541"/>
                    <a:gd name="connsiteY8" fmla="*/ 71548 h 71547"/>
                    <a:gd name="connsiteX9" fmla="*/ 35786 w 71541"/>
                    <a:gd name="connsiteY9" fmla="*/ 47108 h 71547"/>
                    <a:gd name="connsiteX10" fmla="*/ 11347 w 71541"/>
                    <a:gd name="connsiteY10" fmla="*/ 71544 h 71547"/>
                    <a:gd name="connsiteX11" fmla="*/ 0 w 71541"/>
                    <a:gd name="connsiteY11" fmla="*/ 60213 h 71547"/>
                    <a:gd name="connsiteX12" fmla="*/ 24439 w 71541"/>
                    <a:gd name="connsiteY12" fmla="*/ 35774 h 7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1541" h="71547">
                      <a:moveTo>
                        <a:pt x="24439" y="35774"/>
                      </a:moveTo>
                      <a:lnTo>
                        <a:pt x="0" y="11334"/>
                      </a:lnTo>
                      <a:lnTo>
                        <a:pt x="11347" y="0"/>
                      </a:lnTo>
                      <a:lnTo>
                        <a:pt x="35786" y="24440"/>
                      </a:lnTo>
                      <a:lnTo>
                        <a:pt x="60226" y="3"/>
                      </a:lnTo>
                      <a:lnTo>
                        <a:pt x="71541" y="11334"/>
                      </a:lnTo>
                      <a:lnTo>
                        <a:pt x="47102" y="35771"/>
                      </a:lnTo>
                      <a:lnTo>
                        <a:pt x="71541" y="60210"/>
                      </a:lnTo>
                      <a:lnTo>
                        <a:pt x="60226" y="71548"/>
                      </a:lnTo>
                      <a:lnTo>
                        <a:pt x="35786" y="47108"/>
                      </a:lnTo>
                      <a:lnTo>
                        <a:pt x="11347" y="71544"/>
                      </a:lnTo>
                      <a:lnTo>
                        <a:pt x="0" y="60213"/>
                      </a:lnTo>
                      <a:lnTo>
                        <a:pt x="24439" y="357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4" name="Hình tự do: Hình 813">
                  <a:extLst>
                    <a:ext uri="{FF2B5EF4-FFF2-40B4-BE49-F238E27FC236}">
                      <a16:creationId xmlns:a16="http://schemas.microsoft.com/office/drawing/2014/main" id="{93C0F7B3-8A9F-6984-FFAD-A0A1D1D5920B}"/>
                    </a:ext>
                  </a:extLst>
                </p:cNvPr>
                <p:cNvSpPr/>
                <p:nvPr/>
              </p:nvSpPr>
              <p:spPr>
                <a:xfrm>
                  <a:off x="13018892" y="2944136"/>
                  <a:ext cx="71572" cy="71547"/>
                </a:xfrm>
                <a:custGeom>
                  <a:avLst/>
                  <a:gdLst>
                    <a:gd name="connsiteX0" fmla="*/ 24440 w 71572"/>
                    <a:gd name="connsiteY0" fmla="*/ 35774 h 71547"/>
                    <a:gd name="connsiteX1" fmla="*/ 0 w 71572"/>
                    <a:gd name="connsiteY1" fmla="*/ 11334 h 71547"/>
                    <a:gd name="connsiteX2" fmla="*/ 11347 w 71572"/>
                    <a:gd name="connsiteY2" fmla="*/ 0 h 71547"/>
                    <a:gd name="connsiteX3" fmla="*/ 35786 w 71572"/>
                    <a:gd name="connsiteY3" fmla="*/ 24440 h 71547"/>
                    <a:gd name="connsiteX4" fmla="*/ 60226 w 71572"/>
                    <a:gd name="connsiteY4" fmla="*/ 3 h 71547"/>
                    <a:gd name="connsiteX5" fmla="*/ 71541 w 71572"/>
                    <a:gd name="connsiteY5" fmla="*/ 11334 h 71547"/>
                    <a:gd name="connsiteX6" fmla="*/ 47102 w 71572"/>
                    <a:gd name="connsiteY6" fmla="*/ 35771 h 71547"/>
                    <a:gd name="connsiteX7" fmla="*/ 71572 w 71572"/>
                    <a:gd name="connsiteY7" fmla="*/ 60210 h 71547"/>
                    <a:gd name="connsiteX8" fmla="*/ 60226 w 71572"/>
                    <a:gd name="connsiteY8" fmla="*/ 71548 h 71547"/>
                    <a:gd name="connsiteX9" fmla="*/ 35786 w 71572"/>
                    <a:gd name="connsiteY9" fmla="*/ 47108 h 71547"/>
                    <a:gd name="connsiteX10" fmla="*/ 11347 w 71572"/>
                    <a:gd name="connsiteY10" fmla="*/ 71544 h 71547"/>
                    <a:gd name="connsiteX11" fmla="*/ 31 w 71572"/>
                    <a:gd name="connsiteY11" fmla="*/ 60213 h 71547"/>
                    <a:gd name="connsiteX12" fmla="*/ 24440 w 71572"/>
                    <a:gd name="connsiteY12" fmla="*/ 35774 h 7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1572" h="71547">
                      <a:moveTo>
                        <a:pt x="24440" y="35774"/>
                      </a:moveTo>
                      <a:lnTo>
                        <a:pt x="0" y="11334"/>
                      </a:lnTo>
                      <a:lnTo>
                        <a:pt x="11347" y="0"/>
                      </a:lnTo>
                      <a:lnTo>
                        <a:pt x="35786" y="24440"/>
                      </a:lnTo>
                      <a:lnTo>
                        <a:pt x="60226" y="3"/>
                      </a:lnTo>
                      <a:lnTo>
                        <a:pt x="71541" y="11334"/>
                      </a:lnTo>
                      <a:lnTo>
                        <a:pt x="47102" y="35771"/>
                      </a:lnTo>
                      <a:lnTo>
                        <a:pt x="71572" y="60210"/>
                      </a:lnTo>
                      <a:lnTo>
                        <a:pt x="60226" y="71548"/>
                      </a:lnTo>
                      <a:lnTo>
                        <a:pt x="35786" y="47108"/>
                      </a:lnTo>
                      <a:lnTo>
                        <a:pt x="11347" y="71544"/>
                      </a:lnTo>
                      <a:lnTo>
                        <a:pt x="31" y="60213"/>
                      </a:lnTo>
                      <a:lnTo>
                        <a:pt x="24440" y="357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15" name="Hình tự do: Hình 814">
              <a:extLst>
                <a:ext uri="{FF2B5EF4-FFF2-40B4-BE49-F238E27FC236}">
                  <a16:creationId xmlns:a16="http://schemas.microsoft.com/office/drawing/2014/main" id="{D16A2EB3-4B18-AE6B-4F64-B9599912112E}"/>
                </a:ext>
              </a:extLst>
            </p:cNvPr>
            <p:cNvSpPr/>
            <p:nvPr/>
          </p:nvSpPr>
          <p:spPr>
            <a:xfrm>
              <a:off x="9156963" y="2588156"/>
              <a:ext cx="1224882" cy="447428"/>
            </a:xfrm>
            <a:custGeom>
              <a:avLst/>
              <a:gdLst>
                <a:gd name="connsiteX0" fmla="*/ 0 w 1224882"/>
                <a:gd name="connsiteY0" fmla="*/ 0 h 447428"/>
                <a:gd name="connsiteX1" fmla="*/ 1224882 w 1224882"/>
                <a:gd name="connsiteY1" fmla="*/ 0 h 447428"/>
                <a:gd name="connsiteX2" fmla="*/ 1224882 w 1224882"/>
                <a:gd name="connsiteY2" fmla="*/ 447428 h 447428"/>
                <a:gd name="connsiteX3" fmla="*/ 0 w 1224882"/>
                <a:gd name="connsiteY3" fmla="*/ 447428 h 44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4882" h="447428">
                  <a:moveTo>
                    <a:pt x="0" y="0"/>
                  </a:moveTo>
                  <a:lnTo>
                    <a:pt x="1224882" y="0"/>
                  </a:lnTo>
                  <a:lnTo>
                    <a:pt x="1224882" y="447428"/>
                  </a:lnTo>
                  <a:lnTo>
                    <a:pt x="0" y="447428"/>
                  </a:lnTo>
                  <a:close/>
                </a:path>
              </a:pathLst>
            </a:custGeom>
            <a:solidFill>
              <a:srgbClr val="4EAFE5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6" name="Hình tự do: Hình 815">
              <a:extLst>
                <a:ext uri="{FF2B5EF4-FFF2-40B4-BE49-F238E27FC236}">
                  <a16:creationId xmlns:a16="http://schemas.microsoft.com/office/drawing/2014/main" id="{8C62F257-1DD1-3541-FDD3-1EBF82DADC1B}"/>
                </a:ext>
              </a:extLst>
            </p:cNvPr>
            <p:cNvSpPr/>
            <p:nvPr/>
          </p:nvSpPr>
          <p:spPr>
            <a:xfrm>
              <a:off x="9217441" y="2501598"/>
              <a:ext cx="1224882" cy="447428"/>
            </a:xfrm>
            <a:custGeom>
              <a:avLst/>
              <a:gdLst>
                <a:gd name="connsiteX0" fmla="*/ 0 w 1224882"/>
                <a:gd name="connsiteY0" fmla="*/ 0 h 447428"/>
                <a:gd name="connsiteX1" fmla="*/ 1224882 w 1224882"/>
                <a:gd name="connsiteY1" fmla="*/ 0 h 447428"/>
                <a:gd name="connsiteX2" fmla="*/ 1224882 w 1224882"/>
                <a:gd name="connsiteY2" fmla="*/ 447428 h 447428"/>
                <a:gd name="connsiteX3" fmla="*/ 0 w 1224882"/>
                <a:gd name="connsiteY3" fmla="*/ 447428 h 44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4882" h="447428">
                  <a:moveTo>
                    <a:pt x="0" y="0"/>
                  </a:moveTo>
                  <a:lnTo>
                    <a:pt x="1224882" y="0"/>
                  </a:lnTo>
                  <a:lnTo>
                    <a:pt x="1224882" y="447428"/>
                  </a:lnTo>
                  <a:lnTo>
                    <a:pt x="0" y="447428"/>
                  </a:ln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17" name="Đồ họa 3">
              <a:extLst>
                <a:ext uri="{FF2B5EF4-FFF2-40B4-BE49-F238E27FC236}">
                  <a16:creationId xmlns:a16="http://schemas.microsoft.com/office/drawing/2014/main" id="{33E35BB2-E783-9775-8D1F-6C444AD717B6}"/>
                </a:ext>
              </a:extLst>
            </p:cNvPr>
            <p:cNvGrpSpPr/>
            <p:nvPr/>
          </p:nvGrpSpPr>
          <p:grpSpPr>
            <a:xfrm>
              <a:off x="9357350" y="2586404"/>
              <a:ext cx="945066" cy="277814"/>
              <a:chOff x="9357350" y="2586404"/>
              <a:chExt cx="945066" cy="277814"/>
            </a:xfrm>
          </p:grpSpPr>
          <p:sp>
            <p:nvSpPr>
              <p:cNvPr id="818" name="Hình tự do: Hình 817">
                <a:extLst>
                  <a:ext uri="{FF2B5EF4-FFF2-40B4-BE49-F238E27FC236}">
                    <a16:creationId xmlns:a16="http://schemas.microsoft.com/office/drawing/2014/main" id="{F91E7BBD-2DA3-C742-DE45-363691674F34}"/>
                  </a:ext>
                </a:extLst>
              </p:cNvPr>
              <p:cNvSpPr/>
              <p:nvPr/>
            </p:nvSpPr>
            <p:spPr>
              <a:xfrm>
                <a:off x="9357350" y="2586404"/>
                <a:ext cx="277814" cy="277814"/>
              </a:xfrm>
              <a:custGeom>
                <a:avLst/>
                <a:gdLst>
                  <a:gd name="connsiteX0" fmla="*/ 277814 w 277814"/>
                  <a:gd name="connsiteY0" fmla="*/ 138909 h 277814"/>
                  <a:gd name="connsiteX1" fmla="*/ 232059 w 277814"/>
                  <a:gd name="connsiteY1" fmla="*/ 241994 h 277814"/>
                  <a:gd name="connsiteX2" fmla="*/ 138906 w 277814"/>
                  <a:gd name="connsiteY2" fmla="*/ 277815 h 277814"/>
                  <a:gd name="connsiteX3" fmla="*/ 45796 w 277814"/>
                  <a:gd name="connsiteY3" fmla="*/ 241994 h 277814"/>
                  <a:gd name="connsiteX4" fmla="*/ 0 w 277814"/>
                  <a:gd name="connsiteY4" fmla="*/ 138909 h 277814"/>
                  <a:gd name="connsiteX5" fmla="*/ 138909 w 277814"/>
                  <a:gd name="connsiteY5" fmla="*/ 0 h 277814"/>
                  <a:gd name="connsiteX6" fmla="*/ 277814 w 277814"/>
                  <a:gd name="connsiteY6" fmla="*/ 138909 h 27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7814" h="277814">
                    <a:moveTo>
                      <a:pt x="277814" y="138909"/>
                    </a:moveTo>
                    <a:cubicBezTo>
                      <a:pt x="277814" y="179783"/>
                      <a:pt x="260177" y="216529"/>
                      <a:pt x="232059" y="241994"/>
                    </a:cubicBezTo>
                    <a:cubicBezTo>
                      <a:pt x="207433" y="264261"/>
                      <a:pt x="174726" y="277815"/>
                      <a:pt x="138906" y="277815"/>
                    </a:cubicBezTo>
                    <a:cubicBezTo>
                      <a:pt x="103082" y="277815"/>
                      <a:pt x="70419" y="264261"/>
                      <a:pt x="45796" y="241994"/>
                    </a:cubicBezTo>
                    <a:cubicBezTo>
                      <a:pt x="17678" y="216529"/>
                      <a:pt x="0" y="179779"/>
                      <a:pt x="0" y="138909"/>
                    </a:cubicBezTo>
                    <a:cubicBezTo>
                      <a:pt x="0" y="62174"/>
                      <a:pt x="62211" y="0"/>
                      <a:pt x="138909" y="0"/>
                    </a:cubicBezTo>
                    <a:cubicBezTo>
                      <a:pt x="215644" y="0"/>
                      <a:pt x="277814" y="62174"/>
                      <a:pt x="277814" y="138909"/>
                    </a:cubicBezTo>
                    <a:close/>
                  </a:path>
                </a:pathLst>
              </a:custGeom>
              <a:solidFill>
                <a:srgbClr val="EF7B7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19" name="Đồ họa 3">
                <a:extLst>
                  <a:ext uri="{FF2B5EF4-FFF2-40B4-BE49-F238E27FC236}">
                    <a16:creationId xmlns:a16="http://schemas.microsoft.com/office/drawing/2014/main" id="{A1955912-3EAF-0A82-55CD-A2E6B2B82245}"/>
                  </a:ext>
                </a:extLst>
              </p:cNvPr>
              <p:cNvGrpSpPr/>
              <p:nvPr/>
            </p:nvGrpSpPr>
            <p:grpSpPr>
              <a:xfrm>
                <a:off x="9403127" y="2601084"/>
                <a:ext cx="186263" cy="234022"/>
                <a:chOff x="9403127" y="2601084"/>
                <a:chExt cx="186263" cy="234022"/>
              </a:xfrm>
              <a:solidFill>
                <a:srgbClr val="FFFFFF"/>
              </a:solidFill>
            </p:grpSpPr>
            <p:sp>
              <p:nvSpPr>
                <p:cNvPr id="820" name="Hình tự do: Hình 819">
                  <a:extLst>
                    <a:ext uri="{FF2B5EF4-FFF2-40B4-BE49-F238E27FC236}">
                      <a16:creationId xmlns:a16="http://schemas.microsoft.com/office/drawing/2014/main" id="{DED296F1-9A45-73EF-CCE7-EEB7A8D91FBA}"/>
                    </a:ext>
                  </a:extLst>
                </p:cNvPr>
                <p:cNvSpPr/>
                <p:nvPr/>
              </p:nvSpPr>
              <p:spPr>
                <a:xfrm rot="-1363115">
                  <a:off x="9449241" y="2615374"/>
                  <a:ext cx="92606" cy="92606"/>
                </a:xfrm>
                <a:custGeom>
                  <a:avLst/>
                  <a:gdLst>
                    <a:gd name="connsiteX0" fmla="*/ 92607 w 92606"/>
                    <a:gd name="connsiteY0" fmla="*/ 46303 h 92606"/>
                    <a:gd name="connsiteX1" fmla="*/ 46303 w 92606"/>
                    <a:gd name="connsiteY1" fmla="*/ 92607 h 92606"/>
                    <a:gd name="connsiteX2" fmla="*/ 0 w 92606"/>
                    <a:gd name="connsiteY2" fmla="*/ 46303 h 92606"/>
                    <a:gd name="connsiteX3" fmla="*/ 46303 w 92606"/>
                    <a:gd name="connsiteY3" fmla="*/ 0 h 92606"/>
                    <a:gd name="connsiteX4" fmla="*/ 92607 w 92606"/>
                    <a:gd name="connsiteY4" fmla="*/ 46303 h 92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606" h="92606">
                      <a:moveTo>
                        <a:pt x="92607" y="46303"/>
                      </a:moveTo>
                      <a:cubicBezTo>
                        <a:pt x="92607" y="71876"/>
                        <a:pt x="71876" y="92607"/>
                        <a:pt x="46303" y="92607"/>
                      </a:cubicBezTo>
                      <a:cubicBezTo>
                        <a:pt x="20731" y="92607"/>
                        <a:pt x="0" y="71876"/>
                        <a:pt x="0" y="46303"/>
                      </a:cubicBezTo>
                      <a:cubicBezTo>
                        <a:pt x="0" y="20731"/>
                        <a:pt x="20731" y="0"/>
                        <a:pt x="46303" y="0"/>
                      </a:cubicBezTo>
                      <a:cubicBezTo>
                        <a:pt x="71876" y="0"/>
                        <a:pt x="92607" y="20731"/>
                        <a:pt x="92607" y="463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1" name="Hình tự do: Hình 820">
                  <a:extLst>
                    <a:ext uri="{FF2B5EF4-FFF2-40B4-BE49-F238E27FC236}">
                      <a16:creationId xmlns:a16="http://schemas.microsoft.com/office/drawing/2014/main" id="{D1FCA5AD-78C1-6838-2CC1-A76494A7A3E1}"/>
                    </a:ext>
                  </a:extLst>
                </p:cNvPr>
                <p:cNvSpPr/>
                <p:nvPr/>
              </p:nvSpPr>
              <p:spPr>
                <a:xfrm>
                  <a:off x="9403127" y="2717962"/>
                  <a:ext cx="186263" cy="117143"/>
                </a:xfrm>
                <a:custGeom>
                  <a:avLst/>
                  <a:gdLst>
                    <a:gd name="connsiteX0" fmla="*/ 186263 w 186263"/>
                    <a:gd name="connsiteY0" fmla="*/ 81323 h 117143"/>
                    <a:gd name="connsiteX1" fmla="*/ 93110 w 186263"/>
                    <a:gd name="connsiteY1" fmla="*/ 117144 h 117143"/>
                    <a:gd name="connsiteX2" fmla="*/ 0 w 186263"/>
                    <a:gd name="connsiteY2" fmla="*/ 81323 h 117143"/>
                    <a:gd name="connsiteX3" fmla="*/ 93110 w 186263"/>
                    <a:gd name="connsiteY3" fmla="*/ 0 h 117143"/>
                    <a:gd name="connsiteX4" fmla="*/ 186263 w 186263"/>
                    <a:gd name="connsiteY4" fmla="*/ 81323 h 117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263" h="117143">
                      <a:moveTo>
                        <a:pt x="186263" y="81323"/>
                      </a:moveTo>
                      <a:cubicBezTo>
                        <a:pt x="161637" y="103590"/>
                        <a:pt x="128930" y="117144"/>
                        <a:pt x="93110" y="117144"/>
                      </a:cubicBezTo>
                      <a:cubicBezTo>
                        <a:pt x="57286" y="117144"/>
                        <a:pt x="24623" y="103590"/>
                        <a:pt x="0" y="81323"/>
                      </a:cubicBezTo>
                      <a:cubicBezTo>
                        <a:pt x="6144" y="35400"/>
                        <a:pt x="45503" y="0"/>
                        <a:pt x="93110" y="0"/>
                      </a:cubicBezTo>
                      <a:cubicBezTo>
                        <a:pt x="140757" y="0"/>
                        <a:pt x="180116" y="35400"/>
                        <a:pt x="186263" y="813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22" name="Đồ họa 3">
                <a:extLst>
                  <a:ext uri="{FF2B5EF4-FFF2-40B4-BE49-F238E27FC236}">
                    <a16:creationId xmlns:a16="http://schemas.microsoft.com/office/drawing/2014/main" id="{894C8401-A5CF-3465-D85D-8E8937137C66}"/>
                  </a:ext>
                </a:extLst>
              </p:cNvPr>
              <p:cNvGrpSpPr/>
              <p:nvPr/>
            </p:nvGrpSpPr>
            <p:grpSpPr>
              <a:xfrm>
                <a:off x="9734699" y="2639606"/>
                <a:ext cx="567717" cy="171418"/>
                <a:chOff x="9734699" y="2639606"/>
                <a:chExt cx="567717" cy="171418"/>
              </a:xfrm>
              <a:solidFill>
                <a:srgbClr val="FFFFFF"/>
              </a:solidFill>
            </p:grpSpPr>
            <p:sp>
              <p:nvSpPr>
                <p:cNvPr id="823" name="Hình tự do: Hình 822">
                  <a:extLst>
                    <a:ext uri="{FF2B5EF4-FFF2-40B4-BE49-F238E27FC236}">
                      <a16:creationId xmlns:a16="http://schemas.microsoft.com/office/drawing/2014/main" id="{D9A041C5-45B2-0E5A-5461-1584C9A71EAA}"/>
                    </a:ext>
                  </a:extLst>
                </p:cNvPr>
                <p:cNvSpPr/>
                <p:nvPr/>
              </p:nvSpPr>
              <p:spPr>
                <a:xfrm rot="-10800000">
                  <a:off x="9734699" y="2639606"/>
                  <a:ext cx="332051" cy="42108"/>
                </a:xfrm>
                <a:custGeom>
                  <a:avLst/>
                  <a:gdLst>
                    <a:gd name="connsiteX0" fmla="*/ 0 w 332051"/>
                    <a:gd name="connsiteY0" fmla="*/ 0 h 42108"/>
                    <a:gd name="connsiteX1" fmla="*/ 332052 w 332051"/>
                    <a:gd name="connsiteY1" fmla="*/ 0 h 42108"/>
                    <a:gd name="connsiteX2" fmla="*/ 332052 w 332051"/>
                    <a:gd name="connsiteY2" fmla="*/ 42108 h 42108"/>
                    <a:gd name="connsiteX3" fmla="*/ 0 w 332051"/>
                    <a:gd name="connsiteY3" fmla="*/ 42108 h 42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051" h="42108">
                      <a:moveTo>
                        <a:pt x="0" y="0"/>
                      </a:moveTo>
                      <a:lnTo>
                        <a:pt x="332052" y="0"/>
                      </a:lnTo>
                      <a:lnTo>
                        <a:pt x="332052" y="42108"/>
                      </a:lnTo>
                      <a:lnTo>
                        <a:pt x="0" y="4210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4" name="Hình tự do: Hình 823">
                  <a:extLst>
                    <a:ext uri="{FF2B5EF4-FFF2-40B4-BE49-F238E27FC236}">
                      <a16:creationId xmlns:a16="http://schemas.microsoft.com/office/drawing/2014/main" id="{8EFF542A-FD17-DFB8-1636-48EDAF7A7C7A}"/>
                    </a:ext>
                  </a:extLst>
                </p:cNvPr>
                <p:cNvSpPr/>
                <p:nvPr/>
              </p:nvSpPr>
              <p:spPr>
                <a:xfrm rot="-10800000">
                  <a:off x="9734715" y="2768917"/>
                  <a:ext cx="567702" cy="42108"/>
                </a:xfrm>
                <a:custGeom>
                  <a:avLst/>
                  <a:gdLst>
                    <a:gd name="connsiteX0" fmla="*/ 0 w 567702"/>
                    <a:gd name="connsiteY0" fmla="*/ 0 h 42108"/>
                    <a:gd name="connsiteX1" fmla="*/ 567702 w 567702"/>
                    <a:gd name="connsiteY1" fmla="*/ 0 h 42108"/>
                    <a:gd name="connsiteX2" fmla="*/ 567702 w 567702"/>
                    <a:gd name="connsiteY2" fmla="*/ 42108 h 42108"/>
                    <a:gd name="connsiteX3" fmla="*/ 0 w 567702"/>
                    <a:gd name="connsiteY3" fmla="*/ 42108 h 42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7702" h="42108">
                      <a:moveTo>
                        <a:pt x="0" y="0"/>
                      </a:moveTo>
                      <a:lnTo>
                        <a:pt x="567702" y="0"/>
                      </a:lnTo>
                      <a:lnTo>
                        <a:pt x="567702" y="42108"/>
                      </a:lnTo>
                      <a:lnTo>
                        <a:pt x="0" y="4210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5" name="Đồ họa 3">
              <a:extLst>
                <a:ext uri="{FF2B5EF4-FFF2-40B4-BE49-F238E27FC236}">
                  <a16:creationId xmlns:a16="http://schemas.microsoft.com/office/drawing/2014/main" id="{05AC84B8-168A-E9B8-80DC-4A5DDD112CE3}"/>
                </a:ext>
              </a:extLst>
            </p:cNvPr>
            <p:cNvGrpSpPr/>
            <p:nvPr/>
          </p:nvGrpSpPr>
          <p:grpSpPr>
            <a:xfrm>
              <a:off x="9393021" y="3291091"/>
              <a:ext cx="558971" cy="618217"/>
              <a:chOff x="9393021" y="3291091"/>
              <a:chExt cx="558971" cy="618217"/>
            </a:xfrm>
          </p:grpSpPr>
          <p:grpSp>
            <p:nvGrpSpPr>
              <p:cNvPr id="826" name="Đồ họa 3">
                <a:extLst>
                  <a:ext uri="{FF2B5EF4-FFF2-40B4-BE49-F238E27FC236}">
                    <a16:creationId xmlns:a16="http://schemas.microsoft.com/office/drawing/2014/main" id="{91F7970F-6263-0CB2-AC0C-74D800C934D7}"/>
                  </a:ext>
                </a:extLst>
              </p:cNvPr>
              <p:cNvGrpSpPr/>
              <p:nvPr/>
            </p:nvGrpSpPr>
            <p:grpSpPr>
              <a:xfrm>
                <a:off x="9393021" y="3291091"/>
                <a:ext cx="283250" cy="618217"/>
                <a:chOff x="9393021" y="3291091"/>
                <a:chExt cx="283250" cy="618217"/>
              </a:xfrm>
            </p:grpSpPr>
            <p:sp>
              <p:nvSpPr>
                <p:cNvPr id="827" name="Hình tự do: Hình 826">
                  <a:extLst>
                    <a:ext uri="{FF2B5EF4-FFF2-40B4-BE49-F238E27FC236}">
                      <a16:creationId xmlns:a16="http://schemas.microsoft.com/office/drawing/2014/main" id="{8CF829F6-8492-CCFD-369C-79A6F9394FDF}"/>
                    </a:ext>
                  </a:extLst>
                </p:cNvPr>
                <p:cNvSpPr/>
                <p:nvPr/>
              </p:nvSpPr>
              <p:spPr>
                <a:xfrm>
                  <a:off x="9410468" y="3291091"/>
                  <a:ext cx="265802" cy="618217"/>
                </a:xfrm>
                <a:custGeom>
                  <a:avLst/>
                  <a:gdLst>
                    <a:gd name="connsiteX0" fmla="*/ 258637 w 265802"/>
                    <a:gd name="connsiteY0" fmla="*/ 0 h 618217"/>
                    <a:gd name="connsiteX1" fmla="*/ 265629 w 265802"/>
                    <a:gd name="connsiteY1" fmla="*/ 8697 h 618217"/>
                    <a:gd name="connsiteX2" fmla="*/ 263388 w 265802"/>
                    <a:gd name="connsiteY2" fmla="*/ 18797 h 618217"/>
                    <a:gd name="connsiteX3" fmla="*/ 263388 w 265802"/>
                    <a:gd name="connsiteY3" fmla="*/ 18797 h 618217"/>
                    <a:gd name="connsiteX4" fmla="*/ 251954 w 265802"/>
                    <a:gd name="connsiteY4" fmla="*/ 70357 h 618217"/>
                    <a:gd name="connsiteX5" fmla="*/ 251954 w 265802"/>
                    <a:gd name="connsiteY5" fmla="*/ 70388 h 618217"/>
                    <a:gd name="connsiteX6" fmla="*/ 246907 w 265802"/>
                    <a:gd name="connsiteY6" fmla="*/ 93113 h 618217"/>
                    <a:gd name="connsiteX7" fmla="*/ 244036 w 265802"/>
                    <a:gd name="connsiteY7" fmla="*/ 106050 h 618217"/>
                    <a:gd name="connsiteX8" fmla="*/ 130402 w 265802"/>
                    <a:gd name="connsiteY8" fmla="*/ 618217 h 618217"/>
                    <a:gd name="connsiteX9" fmla="*/ 0 w 265802"/>
                    <a:gd name="connsiteY9" fmla="*/ 618217 h 618217"/>
                    <a:gd name="connsiteX10" fmla="*/ 3557 w 265802"/>
                    <a:gd name="connsiteY10" fmla="*/ 602164 h 618217"/>
                    <a:gd name="connsiteX11" fmla="*/ 3557 w 265802"/>
                    <a:gd name="connsiteY11" fmla="*/ 602164 h 618217"/>
                    <a:gd name="connsiteX12" fmla="*/ 10137 w 265802"/>
                    <a:gd name="connsiteY12" fmla="*/ 572518 h 618217"/>
                    <a:gd name="connsiteX13" fmla="*/ 24754 w 265802"/>
                    <a:gd name="connsiteY13" fmla="*/ 506650 h 618217"/>
                    <a:gd name="connsiteX14" fmla="*/ 29224 w 265802"/>
                    <a:gd name="connsiteY14" fmla="*/ 486481 h 618217"/>
                    <a:gd name="connsiteX15" fmla="*/ 29224 w 265802"/>
                    <a:gd name="connsiteY15" fmla="*/ 486481 h 618217"/>
                    <a:gd name="connsiteX16" fmla="*/ 41905 w 265802"/>
                    <a:gd name="connsiteY16" fmla="*/ 429342 h 618217"/>
                    <a:gd name="connsiteX17" fmla="*/ 41905 w 265802"/>
                    <a:gd name="connsiteY17" fmla="*/ 429342 h 618217"/>
                    <a:gd name="connsiteX18" fmla="*/ 46385 w 265802"/>
                    <a:gd name="connsiteY18" fmla="*/ 409142 h 618217"/>
                    <a:gd name="connsiteX19" fmla="*/ 84540 w 265802"/>
                    <a:gd name="connsiteY19" fmla="*/ 237162 h 618217"/>
                    <a:gd name="connsiteX20" fmla="*/ 84540 w 265802"/>
                    <a:gd name="connsiteY20" fmla="*/ 237162 h 618217"/>
                    <a:gd name="connsiteX21" fmla="*/ 89329 w 265802"/>
                    <a:gd name="connsiteY21" fmla="*/ 215591 h 618217"/>
                    <a:gd name="connsiteX22" fmla="*/ 89329 w 265802"/>
                    <a:gd name="connsiteY22" fmla="*/ 215591 h 618217"/>
                    <a:gd name="connsiteX23" fmla="*/ 122630 w 265802"/>
                    <a:gd name="connsiteY23" fmla="*/ 65494 h 618217"/>
                    <a:gd name="connsiteX24" fmla="*/ 128690 w 265802"/>
                    <a:gd name="connsiteY24" fmla="*/ 38187 h 618217"/>
                    <a:gd name="connsiteX25" fmla="*/ 128690 w 265802"/>
                    <a:gd name="connsiteY25" fmla="*/ 38155 h 618217"/>
                    <a:gd name="connsiteX26" fmla="*/ 137163 w 265802"/>
                    <a:gd name="connsiteY26" fmla="*/ 0 h 618217"/>
                    <a:gd name="connsiteX27" fmla="*/ 258637 w 265802"/>
                    <a:gd name="connsiteY27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65802" h="618217">
                      <a:moveTo>
                        <a:pt x="258637" y="0"/>
                      </a:moveTo>
                      <a:cubicBezTo>
                        <a:pt x="263219" y="0"/>
                        <a:pt x="266623" y="4239"/>
                        <a:pt x="265629" y="8697"/>
                      </a:cubicBezTo>
                      <a:lnTo>
                        <a:pt x="263388" y="18797"/>
                      </a:lnTo>
                      <a:lnTo>
                        <a:pt x="263388" y="18797"/>
                      </a:lnTo>
                      <a:lnTo>
                        <a:pt x="251954" y="70357"/>
                      </a:lnTo>
                      <a:lnTo>
                        <a:pt x="251954" y="70388"/>
                      </a:lnTo>
                      <a:lnTo>
                        <a:pt x="246907" y="93113"/>
                      </a:lnTo>
                      <a:lnTo>
                        <a:pt x="244036" y="106050"/>
                      </a:lnTo>
                      <a:lnTo>
                        <a:pt x="130402" y="618217"/>
                      </a:lnTo>
                      <a:lnTo>
                        <a:pt x="0" y="618217"/>
                      </a:lnTo>
                      <a:lnTo>
                        <a:pt x="3557" y="602164"/>
                      </a:lnTo>
                      <a:cubicBezTo>
                        <a:pt x="3557" y="602164"/>
                        <a:pt x="3557" y="602164"/>
                        <a:pt x="3557" y="602164"/>
                      </a:cubicBezTo>
                      <a:lnTo>
                        <a:pt x="10137" y="572518"/>
                      </a:lnTo>
                      <a:lnTo>
                        <a:pt x="24754" y="506650"/>
                      </a:lnTo>
                      <a:lnTo>
                        <a:pt x="29224" y="486481"/>
                      </a:lnTo>
                      <a:lnTo>
                        <a:pt x="29224" y="486481"/>
                      </a:lnTo>
                      <a:lnTo>
                        <a:pt x="41905" y="429342"/>
                      </a:lnTo>
                      <a:cubicBezTo>
                        <a:pt x="41905" y="429342"/>
                        <a:pt x="41905" y="429342"/>
                        <a:pt x="41905" y="429342"/>
                      </a:cubicBez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29" y="215591"/>
                      </a:lnTo>
                      <a:lnTo>
                        <a:pt x="89329" y="215591"/>
                      </a:lnTo>
                      <a:lnTo>
                        <a:pt x="122630" y="65494"/>
                      </a:lnTo>
                      <a:lnTo>
                        <a:pt x="128690" y="38187"/>
                      </a:lnTo>
                      <a:cubicBezTo>
                        <a:pt x="128690" y="38187"/>
                        <a:pt x="128690" y="38187"/>
                        <a:pt x="128690" y="38155"/>
                      </a:cubicBezTo>
                      <a:lnTo>
                        <a:pt x="137163" y="0"/>
                      </a:lnTo>
                      <a:lnTo>
                        <a:pt x="258637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8" name="Hình tự do: Hình 827">
                  <a:extLst>
                    <a:ext uri="{FF2B5EF4-FFF2-40B4-BE49-F238E27FC236}">
                      <a16:creationId xmlns:a16="http://schemas.microsoft.com/office/drawing/2014/main" id="{464BC2AE-CF05-E420-AE6B-5D2CCA27194E}"/>
                    </a:ext>
                  </a:extLst>
                </p:cNvPr>
                <p:cNvSpPr/>
                <p:nvPr/>
              </p:nvSpPr>
              <p:spPr>
                <a:xfrm>
                  <a:off x="9393021" y="3291091"/>
                  <a:ext cx="267564" cy="618217"/>
                </a:xfrm>
                <a:custGeom>
                  <a:avLst/>
                  <a:gdLst>
                    <a:gd name="connsiteX0" fmla="*/ 267565 w 267564"/>
                    <a:gd name="connsiteY0" fmla="*/ 0 h 618217"/>
                    <a:gd name="connsiteX1" fmla="*/ 263388 w 267564"/>
                    <a:gd name="connsiteY1" fmla="*/ 18797 h 618217"/>
                    <a:gd name="connsiteX2" fmla="*/ 263388 w 267564"/>
                    <a:gd name="connsiteY2" fmla="*/ 18797 h 618217"/>
                    <a:gd name="connsiteX3" fmla="*/ 251950 w 267564"/>
                    <a:gd name="connsiteY3" fmla="*/ 70357 h 618217"/>
                    <a:gd name="connsiteX4" fmla="*/ 251950 w 267564"/>
                    <a:gd name="connsiteY4" fmla="*/ 70388 h 618217"/>
                    <a:gd name="connsiteX5" fmla="*/ 246904 w 267564"/>
                    <a:gd name="connsiteY5" fmla="*/ 93113 h 618217"/>
                    <a:gd name="connsiteX6" fmla="*/ 244033 w 267564"/>
                    <a:gd name="connsiteY6" fmla="*/ 106050 h 618217"/>
                    <a:gd name="connsiteX7" fmla="*/ 130399 w 267564"/>
                    <a:gd name="connsiteY7" fmla="*/ 618217 h 618217"/>
                    <a:gd name="connsiteX8" fmla="*/ 0 w 267564"/>
                    <a:gd name="connsiteY8" fmla="*/ 618217 h 618217"/>
                    <a:gd name="connsiteX9" fmla="*/ 3557 w 267564"/>
                    <a:gd name="connsiteY9" fmla="*/ 602164 h 618217"/>
                    <a:gd name="connsiteX10" fmla="*/ 3557 w 267564"/>
                    <a:gd name="connsiteY10" fmla="*/ 602164 h 618217"/>
                    <a:gd name="connsiteX11" fmla="*/ 10137 w 267564"/>
                    <a:gd name="connsiteY11" fmla="*/ 572518 h 618217"/>
                    <a:gd name="connsiteX12" fmla="*/ 24751 w 267564"/>
                    <a:gd name="connsiteY12" fmla="*/ 506650 h 618217"/>
                    <a:gd name="connsiteX13" fmla="*/ 29224 w 267564"/>
                    <a:gd name="connsiteY13" fmla="*/ 486481 h 618217"/>
                    <a:gd name="connsiteX14" fmla="*/ 29224 w 267564"/>
                    <a:gd name="connsiteY14" fmla="*/ 486481 h 618217"/>
                    <a:gd name="connsiteX15" fmla="*/ 41905 w 267564"/>
                    <a:gd name="connsiteY15" fmla="*/ 429342 h 618217"/>
                    <a:gd name="connsiteX16" fmla="*/ 41905 w 267564"/>
                    <a:gd name="connsiteY16" fmla="*/ 429342 h 618217"/>
                    <a:gd name="connsiteX17" fmla="*/ 46385 w 267564"/>
                    <a:gd name="connsiteY17" fmla="*/ 409142 h 618217"/>
                    <a:gd name="connsiteX18" fmla="*/ 84540 w 267564"/>
                    <a:gd name="connsiteY18" fmla="*/ 237162 h 618217"/>
                    <a:gd name="connsiteX19" fmla="*/ 84540 w 267564"/>
                    <a:gd name="connsiteY19" fmla="*/ 237162 h 618217"/>
                    <a:gd name="connsiteX20" fmla="*/ 89329 w 267564"/>
                    <a:gd name="connsiteY20" fmla="*/ 215591 h 618217"/>
                    <a:gd name="connsiteX21" fmla="*/ 89329 w 267564"/>
                    <a:gd name="connsiteY21" fmla="*/ 215591 h 618217"/>
                    <a:gd name="connsiteX22" fmla="*/ 122630 w 267564"/>
                    <a:gd name="connsiteY22" fmla="*/ 65494 h 618217"/>
                    <a:gd name="connsiteX23" fmla="*/ 128690 w 267564"/>
                    <a:gd name="connsiteY23" fmla="*/ 38187 h 618217"/>
                    <a:gd name="connsiteX24" fmla="*/ 128690 w 267564"/>
                    <a:gd name="connsiteY24" fmla="*/ 38155 h 618217"/>
                    <a:gd name="connsiteX25" fmla="*/ 137163 w 267564"/>
                    <a:gd name="connsiteY25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7564" h="618217">
                      <a:moveTo>
                        <a:pt x="267565" y="0"/>
                      </a:moveTo>
                      <a:lnTo>
                        <a:pt x="263388" y="18797"/>
                      </a:lnTo>
                      <a:lnTo>
                        <a:pt x="263388" y="18797"/>
                      </a:lnTo>
                      <a:lnTo>
                        <a:pt x="251950" y="70357"/>
                      </a:lnTo>
                      <a:lnTo>
                        <a:pt x="251950" y="70388"/>
                      </a:lnTo>
                      <a:lnTo>
                        <a:pt x="246904" y="93113"/>
                      </a:lnTo>
                      <a:lnTo>
                        <a:pt x="244033" y="106050"/>
                      </a:lnTo>
                      <a:lnTo>
                        <a:pt x="130399" y="618217"/>
                      </a:lnTo>
                      <a:lnTo>
                        <a:pt x="0" y="618217"/>
                      </a:lnTo>
                      <a:lnTo>
                        <a:pt x="3557" y="602164"/>
                      </a:lnTo>
                      <a:lnTo>
                        <a:pt x="3557" y="602164"/>
                      </a:lnTo>
                      <a:lnTo>
                        <a:pt x="10137" y="572518"/>
                      </a:lnTo>
                      <a:lnTo>
                        <a:pt x="24751" y="506650"/>
                      </a:lnTo>
                      <a:lnTo>
                        <a:pt x="29224" y="486481"/>
                      </a:lnTo>
                      <a:lnTo>
                        <a:pt x="29224" y="486481"/>
                      </a:lnTo>
                      <a:lnTo>
                        <a:pt x="41905" y="429342"/>
                      </a:lnTo>
                      <a:lnTo>
                        <a:pt x="41905" y="429342"/>
                      </a:ln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29" y="215591"/>
                      </a:lnTo>
                      <a:lnTo>
                        <a:pt x="89329" y="215591"/>
                      </a:lnTo>
                      <a:lnTo>
                        <a:pt x="122630" y="65494"/>
                      </a:lnTo>
                      <a:lnTo>
                        <a:pt x="128690" y="38187"/>
                      </a:lnTo>
                      <a:lnTo>
                        <a:pt x="128690" y="38155"/>
                      </a:lnTo>
                      <a:lnTo>
                        <a:pt x="137163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29" name="Đồ họa 3">
                  <a:extLst>
                    <a:ext uri="{FF2B5EF4-FFF2-40B4-BE49-F238E27FC236}">
                      <a16:creationId xmlns:a16="http://schemas.microsoft.com/office/drawing/2014/main" id="{99624EB0-00CB-BD42-4ADB-605BB31FD12B}"/>
                    </a:ext>
                  </a:extLst>
                </p:cNvPr>
                <p:cNvGrpSpPr/>
                <p:nvPr/>
              </p:nvGrpSpPr>
              <p:grpSpPr>
                <a:xfrm>
                  <a:off x="9396578" y="3291091"/>
                  <a:ext cx="259828" cy="618217"/>
                  <a:chOff x="9396578" y="3291091"/>
                  <a:chExt cx="259828" cy="618217"/>
                </a:xfrm>
                <a:solidFill>
                  <a:srgbClr val="FB9D7E"/>
                </a:solidFill>
              </p:grpSpPr>
              <p:sp>
                <p:nvSpPr>
                  <p:cNvPr id="830" name="Hình tự do: Hình 829">
                    <a:extLst>
                      <a:ext uri="{FF2B5EF4-FFF2-40B4-BE49-F238E27FC236}">
                        <a16:creationId xmlns:a16="http://schemas.microsoft.com/office/drawing/2014/main" id="{CEF478F0-CC75-D0D6-3379-6AD244D32EDD}"/>
                      </a:ext>
                    </a:extLst>
                  </p:cNvPr>
                  <p:cNvSpPr/>
                  <p:nvPr/>
                </p:nvSpPr>
                <p:spPr>
                  <a:xfrm>
                    <a:off x="9417775" y="3706488"/>
                    <a:ext cx="120920" cy="202820"/>
                  </a:xfrm>
                  <a:custGeom>
                    <a:avLst/>
                    <a:gdLst>
                      <a:gd name="connsiteX0" fmla="*/ 113765 w 120920"/>
                      <a:gd name="connsiteY0" fmla="*/ 74046 h 202820"/>
                      <a:gd name="connsiteX1" fmla="*/ 108157 w 120920"/>
                      <a:gd name="connsiteY1" fmla="*/ 125138 h 202820"/>
                      <a:gd name="connsiteX2" fmla="*/ 110458 w 120920"/>
                      <a:gd name="connsiteY2" fmla="*/ 141722 h 202820"/>
                      <a:gd name="connsiteX3" fmla="*/ 106399 w 120920"/>
                      <a:gd name="connsiteY3" fmla="*/ 160052 h 202820"/>
                      <a:gd name="connsiteX4" fmla="*/ 101745 w 120920"/>
                      <a:gd name="connsiteY4" fmla="*/ 136392 h 202820"/>
                      <a:gd name="connsiteX5" fmla="*/ 96822 w 120920"/>
                      <a:gd name="connsiteY5" fmla="*/ 185675 h 202820"/>
                      <a:gd name="connsiteX6" fmla="*/ 97995 w 120920"/>
                      <a:gd name="connsiteY6" fmla="*/ 197895 h 202820"/>
                      <a:gd name="connsiteX7" fmla="*/ 97995 w 120920"/>
                      <a:gd name="connsiteY7" fmla="*/ 197926 h 202820"/>
                      <a:gd name="connsiteX8" fmla="*/ 96907 w 120920"/>
                      <a:gd name="connsiteY8" fmla="*/ 202820 h 202820"/>
                      <a:gd name="connsiteX9" fmla="*/ 85906 w 120920"/>
                      <a:gd name="connsiteY9" fmla="*/ 202820 h 202820"/>
                      <a:gd name="connsiteX10" fmla="*/ 86024 w 120920"/>
                      <a:gd name="connsiteY10" fmla="*/ 199953 h 202820"/>
                      <a:gd name="connsiteX11" fmla="*/ 86726 w 120920"/>
                      <a:gd name="connsiteY11" fmla="*/ 188512 h 202820"/>
                      <a:gd name="connsiteX12" fmla="*/ 86994 w 120920"/>
                      <a:gd name="connsiteY12" fmla="*/ 185426 h 202820"/>
                      <a:gd name="connsiteX13" fmla="*/ 87103 w 120920"/>
                      <a:gd name="connsiteY13" fmla="*/ 184304 h 202820"/>
                      <a:gd name="connsiteX14" fmla="*/ 87103 w 120920"/>
                      <a:gd name="connsiteY14" fmla="*/ 184304 h 202820"/>
                      <a:gd name="connsiteX15" fmla="*/ 88291 w 120920"/>
                      <a:gd name="connsiteY15" fmla="*/ 173924 h 202820"/>
                      <a:gd name="connsiteX16" fmla="*/ 99450 w 120920"/>
                      <a:gd name="connsiteY16" fmla="*/ 115381 h 202820"/>
                      <a:gd name="connsiteX17" fmla="*/ 105922 w 120920"/>
                      <a:gd name="connsiteY17" fmla="*/ 69993 h 202820"/>
                      <a:gd name="connsiteX18" fmla="*/ 98899 w 120920"/>
                      <a:gd name="connsiteY18" fmla="*/ 18621 h 202820"/>
                      <a:gd name="connsiteX19" fmla="*/ 44184 w 120920"/>
                      <a:gd name="connsiteY19" fmla="*/ 39943 h 202820"/>
                      <a:gd name="connsiteX20" fmla="*/ 3432 w 120920"/>
                      <a:gd name="connsiteY20" fmla="*/ 86390 h 202820"/>
                      <a:gd name="connsiteX21" fmla="*/ 0 w 120920"/>
                      <a:gd name="connsiteY21" fmla="*/ 91254 h 202820"/>
                      <a:gd name="connsiteX22" fmla="*/ 4470 w 120920"/>
                      <a:gd name="connsiteY22" fmla="*/ 71084 h 202820"/>
                      <a:gd name="connsiteX23" fmla="*/ 4470 w 120920"/>
                      <a:gd name="connsiteY23" fmla="*/ 71084 h 202820"/>
                      <a:gd name="connsiteX24" fmla="*/ 69799 w 120920"/>
                      <a:gd name="connsiteY24" fmla="*/ 260 h 202820"/>
                      <a:gd name="connsiteX25" fmla="*/ 99709 w 120920"/>
                      <a:gd name="connsiteY25" fmla="*/ 9175 h 202820"/>
                      <a:gd name="connsiteX26" fmla="*/ 120857 w 120920"/>
                      <a:gd name="connsiteY26" fmla="*/ 26539 h 202820"/>
                      <a:gd name="connsiteX27" fmla="*/ 113765 w 120920"/>
                      <a:gd name="connsiteY27" fmla="*/ 74046 h 202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20920" h="202820">
                        <a:moveTo>
                          <a:pt x="113765" y="74046"/>
                        </a:moveTo>
                        <a:cubicBezTo>
                          <a:pt x="109999" y="93529"/>
                          <a:pt x="106483" y="113542"/>
                          <a:pt x="108157" y="125138"/>
                        </a:cubicBezTo>
                        <a:cubicBezTo>
                          <a:pt x="109036" y="131310"/>
                          <a:pt x="109756" y="136766"/>
                          <a:pt x="110458" y="141722"/>
                        </a:cubicBezTo>
                        <a:lnTo>
                          <a:pt x="106399" y="160052"/>
                        </a:lnTo>
                        <a:cubicBezTo>
                          <a:pt x="102982" y="147676"/>
                          <a:pt x="101745" y="136392"/>
                          <a:pt x="101745" y="136392"/>
                        </a:cubicBezTo>
                        <a:cubicBezTo>
                          <a:pt x="101745" y="136392"/>
                          <a:pt x="94160" y="164135"/>
                          <a:pt x="96822" y="185675"/>
                        </a:cubicBezTo>
                        <a:cubicBezTo>
                          <a:pt x="97334" y="189884"/>
                          <a:pt x="97727" y="193967"/>
                          <a:pt x="97995" y="197895"/>
                        </a:cubicBezTo>
                        <a:lnTo>
                          <a:pt x="97995" y="197926"/>
                        </a:lnTo>
                        <a:lnTo>
                          <a:pt x="96907" y="202820"/>
                        </a:lnTo>
                        <a:lnTo>
                          <a:pt x="85906" y="202820"/>
                        </a:lnTo>
                        <a:cubicBezTo>
                          <a:pt x="85946" y="201885"/>
                          <a:pt x="85990" y="200919"/>
                          <a:pt x="86024" y="199953"/>
                        </a:cubicBezTo>
                        <a:cubicBezTo>
                          <a:pt x="86183" y="196119"/>
                          <a:pt x="86408" y="192315"/>
                          <a:pt x="86726" y="188512"/>
                        </a:cubicBezTo>
                        <a:cubicBezTo>
                          <a:pt x="86810" y="187484"/>
                          <a:pt x="86894" y="186455"/>
                          <a:pt x="86994" y="185426"/>
                        </a:cubicBezTo>
                        <a:cubicBezTo>
                          <a:pt x="87028" y="185052"/>
                          <a:pt x="87069" y="184678"/>
                          <a:pt x="87103" y="184304"/>
                        </a:cubicBezTo>
                        <a:lnTo>
                          <a:pt x="87103" y="184304"/>
                        </a:lnTo>
                        <a:cubicBezTo>
                          <a:pt x="87436" y="180813"/>
                          <a:pt x="87839" y="177353"/>
                          <a:pt x="88291" y="173924"/>
                        </a:cubicBezTo>
                        <a:cubicBezTo>
                          <a:pt x="90862" y="154191"/>
                          <a:pt x="95130" y="134895"/>
                          <a:pt x="99450" y="115381"/>
                        </a:cubicBezTo>
                        <a:cubicBezTo>
                          <a:pt x="102063" y="103567"/>
                          <a:pt x="104725" y="86578"/>
                          <a:pt x="105922" y="69993"/>
                        </a:cubicBezTo>
                        <a:cubicBezTo>
                          <a:pt x="107580" y="47238"/>
                          <a:pt x="106517" y="25292"/>
                          <a:pt x="98899" y="18621"/>
                        </a:cubicBezTo>
                        <a:cubicBezTo>
                          <a:pt x="85747" y="7056"/>
                          <a:pt x="62557" y="18527"/>
                          <a:pt x="44184" y="39943"/>
                        </a:cubicBezTo>
                        <a:cubicBezTo>
                          <a:pt x="25827" y="61390"/>
                          <a:pt x="16868" y="68341"/>
                          <a:pt x="3432" y="86390"/>
                        </a:cubicBezTo>
                        <a:cubicBezTo>
                          <a:pt x="2101" y="88199"/>
                          <a:pt x="973" y="89788"/>
                          <a:pt x="0" y="91254"/>
                        </a:cubicBezTo>
                        <a:lnTo>
                          <a:pt x="4470" y="71084"/>
                        </a:lnTo>
                        <a:lnTo>
                          <a:pt x="4470" y="71084"/>
                        </a:lnTo>
                        <a:cubicBezTo>
                          <a:pt x="23339" y="45710"/>
                          <a:pt x="57133" y="1756"/>
                          <a:pt x="69799" y="260"/>
                        </a:cubicBezTo>
                        <a:cubicBezTo>
                          <a:pt x="85454" y="-1610"/>
                          <a:pt x="86215" y="7150"/>
                          <a:pt x="99709" y="9175"/>
                        </a:cubicBezTo>
                        <a:cubicBezTo>
                          <a:pt x="113194" y="11233"/>
                          <a:pt x="119607" y="7648"/>
                          <a:pt x="120857" y="26539"/>
                        </a:cubicBezTo>
                        <a:cubicBezTo>
                          <a:pt x="121474" y="35953"/>
                          <a:pt x="117509" y="54719"/>
                          <a:pt x="113765" y="74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1" name="Hình tự do: Hình 830">
                    <a:extLst>
                      <a:ext uri="{FF2B5EF4-FFF2-40B4-BE49-F238E27FC236}">
                        <a16:creationId xmlns:a16="http://schemas.microsoft.com/office/drawing/2014/main" id="{935D4121-5CA3-BCAB-EAB8-D784953A5203}"/>
                      </a:ext>
                    </a:extLst>
                  </p:cNvPr>
                  <p:cNvSpPr/>
                  <p:nvPr/>
                </p:nvSpPr>
                <p:spPr>
                  <a:xfrm>
                    <a:off x="9396578" y="3754019"/>
                    <a:ext cx="101558" cy="155289"/>
                  </a:xfrm>
                  <a:custGeom>
                    <a:avLst/>
                    <a:gdLst>
                      <a:gd name="connsiteX0" fmla="*/ 99553 w 101558"/>
                      <a:gd name="connsiteY0" fmla="*/ 114110 h 155289"/>
                      <a:gd name="connsiteX1" fmla="*/ 94403 w 101558"/>
                      <a:gd name="connsiteY1" fmla="*/ 155289 h 155289"/>
                      <a:gd name="connsiteX2" fmla="*/ 80323 w 101558"/>
                      <a:gd name="connsiteY2" fmla="*/ 155289 h 155289"/>
                      <a:gd name="connsiteX3" fmla="*/ 88686 w 101558"/>
                      <a:gd name="connsiteY3" fmla="*/ 108250 h 155289"/>
                      <a:gd name="connsiteX4" fmla="*/ 85781 w 101558"/>
                      <a:gd name="connsiteY4" fmla="*/ 75176 h 155289"/>
                      <a:gd name="connsiteX5" fmla="*/ 86720 w 101558"/>
                      <a:gd name="connsiteY5" fmla="*/ 44751 h 155289"/>
                      <a:gd name="connsiteX6" fmla="*/ 85155 w 101558"/>
                      <a:gd name="connsiteY6" fmla="*/ 17163 h 155289"/>
                      <a:gd name="connsiteX7" fmla="*/ 47551 w 101558"/>
                      <a:gd name="connsiteY7" fmla="*/ 41727 h 155289"/>
                      <a:gd name="connsiteX8" fmla="*/ 41506 w 101558"/>
                      <a:gd name="connsiteY8" fmla="*/ 48149 h 155289"/>
                      <a:gd name="connsiteX9" fmla="*/ 13747 w 101558"/>
                      <a:gd name="connsiteY9" fmla="*/ 112427 h 155289"/>
                      <a:gd name="connsiteX10" fmla="*/ 0 w 101558"/>
                      <a:gd name="connsiteY10" fmla="*/ 139236 h 155289"/>
                      <a:gd name="connsiteX11" fmla="*/ 6581 w 101558"/>
                      <a:gd name="connsiteY11" fmla="*/ 109590 h 155289"/>
                      <a:gd name="connsiteX12" fmla="*/ 13068 w 101558"/>
                      <a:gd name="connsiteY12" fmla="*/ 95563 h 155289"/>
                      <a:gd name="connsiteX13" fmla="*/ 36909 w 101558"/>
                      <a:gd name="connsiteY13" fmla="*/ 46247 h 155289"/>
                      <a:gd name="connsiteX14" fmla="*/ 40793 w 101558"/>
                      <a:gd name="connsiteY14" fmla="*/ 39483 h 155289"/>
                      <a:gd name="connsiteX15" fmla="*/ 96941 w 101558"/>
                      <a:gd name="connsiteY15" fmla="*/ 236 h 155289"/>
                      <a:gd name="connsiteX16" fmla="*/ 101346 w 101558"/>
                      <a:gd name="connsiteY16" fmla="*/ 22587 h 155289"/>
                      <a:gd name="connsiteX17" fmla="*/ 96791 w 101558"/>
                      <a:gd name="connsiteY17" fmla="*/ 62426 h 155289"/>
                      <a:gd name="connsiteX18" fmla="*/ 99553 w 101558"/>
                      <a:gd name="connsiteY18" fmla="*/ 114110 h 155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1558" h="155289">
                        <a:moveTo>
                          <a:pt x="99553" y="114110"/>
                        </a:moveTo>
                        <a:cubicBezTo>
                          <a:pt x="96289" y="126486"/>
                          <a:pt x="94940" y="142384"/>
                          <a:pt x="94403" y="155289"/>
                        </a:cubicBezTo>
                        <a:lnTo>
                          <a:pt x="80323" y="155289"/>
                        </a:lnTo>
                        <a:cubicBezTo>
                          <a:pt x="83580" y="137646"/>
                          <a:pt x="87832" y="114422"/>
                          <a:pt x="88686" y="108250"/>
                        </a:cubicBezTo>
                        <a:cubicBezTo>
                          <a:pt x="90136" y="97994"/>
                          <a:pt x="84777" y="90793"/>
                          <a:pt x="85781" y="75176"/>
                        </a:cubicBezTo>
                        <a:cubicBezTo>
                          <a:pt x="86283" y="67507"/>
                          <a:pt x="86701" y="55849"/>
                          <a:pt x="86720" y="44751"/>
                        </a:cubicBezTo>
                        <a:cubicBezTo>
                          <a:pt x="86744" y="33310"/>
                          <a:pt x="86352" y="22494"/>
                          <a:pt x="85155" y="17163"/>
                        </a:cubicBezTo>
                        <a:cubicBezTo>
                          <a:pt x="82810" y="6689"/>
                          <a:pt x="66703" y="23772"/>
                          <a:pt x="47551" y="41727"/>
                        </a:cubicBezTo>
                        <a:cubicBezTo>
                          <a:pt x="45381" y="43754"/>
                          <a:pt x="43374" y="45904"/>
                          <a:pt x="41506" y="48149"/>
                        </a:cubicBezTo>
                        <a:cubicBezTo>
                          <a:pt x="26890" y="65855"/>
                          <a:pt x="20904" y="90014"/>
                          <a:pt x="13747" y="112427"/>
                        </a:cubicBezTo>
                        <a:cubicBezTo>
                          <a:pt x="11126" y="120594"/>
                          <a:pt x="5250" y="131130"/>
                          <a:pt x="0" y="139236"/>
                        </a:cubicBezTo>
                        <a:lnTo>
                          <a:pt x="6581" y="109590"/>
                        </a:lnTo>
                        <a:cubicBezTo>
                          <a:pt x="9754" y="104166"/>
                          <a:pt x="12157" y="99241"/>
                          <a:pt x="13068" y="95563"/>
                        </a:cubicBezTo>
                        <a:cubicBezTo>
                          <a:pt x="16450" y="81878"/>
                          <a:pt x="28554" y="60711"/>
                          <a:pt x="36909" y="46247"/>
                        </a:cubicBezTo>
                        <a:cubicBezTo>
                          <a:pt x="38339" y="43754"/>
                          <a:pt x="39646" y="41509"/>
                          <a:pt x="40793" y="39483"/>
                        </a:cubicBezTo>
                        <a:cubicBezTo>
                          <a:pt x="48645" y="25642"/>
                          <a:pt x="87948" y="-2881"/>
                          <a:pt x="96941" y="236"/>
                        </a:cubicBezTo>
                        <a:cubicBezTo>
                          <a:pt x="101227" y="1732"/>
                          <a:pt x="101997" y="10960"/>
                          <a:pt x="101346" y="22587"/>
                        </a:cubicBezTo>
                        <a:cubicBezTo>
                          <a:pt x="100616" y="35337"/>
                          <a:pt x="98188" y="50923"/>
                          <a:pt x="96791" y="62426"/>
                        </a:cubicBezTo>
                        <a:cubicBezTo>
                          <a:pt x="94110" y="84403"/>
                          <a:pt x="106156" y="89047"/>
                          <a:pt x="99553" y="11411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2" name="Hình tự do: Hình 831">
                    <a:extLst>
                      <a:ext uri="{FF2B5EF4-FFF2-40B4-BE49-F238E27FC236}">
                        <a16:creationId xmlns:a16="http://schemas.microsoft.com/office/drawing/2014/main" id="{24BFBB13-1B0D-DFDC-D39B-7C0A6C347FCF}"/>
                      </a:ext>
                    </a:extLst>
                  </p:cNvPr>
                  <p:cNvSpPr/>
                  <p:nvPr/>
                </p:nvSpPr>
                <p:spPr>
                  <a:xfrm>
                    <a:off x="9427582" y="3809782"/>
                    <a:ext cx="35529" cy="92011"/>
                  </a:xfrm>
                  <a:custGeom>
                    <a:avLst/>
                    <a:gdLst>
                      <a:gd name="connsiteX0" fmla="*/ 14449 w 35529"/>
                      <a:gd name="connsiteY0" fmla="*/ 25273 h 92011"/>
                      <a:gd name="connsiteX1" fmla="*/ 26120 w 35529"/>
                      <a:gd name="connsiteY1" fmla="*/ 1270 h 92011"/>
                      <a:gd name="connsiteX2" fmla="*/ 35497 w 35529"/>
                      <a:gd name="connsiteY2" fmla="*/ 43198 h 92011"/>
                      <a:gd name="connsiteX3" fmla="*/ 9187 w 35529"/>
                      <a:gd name="connsiteY3" fmla="*/ 91765 h 92011"/>
                      <a:gd name="connsiteX4" fmla="*/ 4299 w 35529"/>
                      <a:gd name="connsiteY4" fmla="*/ 54607 h 92011"/>
                      <a:gd name="connsiteX5" fmla="*/ 11634 w 35529"/>
                      <a:gd name="connsiteY5" fmla="*/ 82506 h 92011"/>
                      <a:gd name="connsiteX6" fmla="*/ 23944 w 35529"/>
                      <a:gd name="connsiteY6" fmla="*/ 26333 h 92011"/>
                      <a:gd name="connsiteX7" fmla="*/ 14449 w 35529"/>
                      <a:gd name="connsiteY7" fmla="*/ 25273 h 92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529" h="92011">
                        <a:moveTo>
                          <a:pt x="14449" y="25273"/>
                        </a:moveTo>
                        <a:cubicBezTo>
                          <a:pt x="14449" y="25273"/>
                          <a:pt x="20072" y="-6679"/>
                          <a:pt x="26120" y="1270"/>
                        </a:cubicBezTo>
                        <a:cubicBezTo>
                          <a:pt x="32167" y="9219"/>
                          <a:pt x="35924" y="27486"/>
                          <a:pt x="35497" y="43198"/>
                        </a:cubicBezTo>
                        <a:cubicBezTo>
                          <a:pt x="35069" y="58909"/>
                          <a:pt x="26456" y="95350"/>
                          <a:pt x="9187" y="91765"/>
                        </a:cubicBezTo>
                        <a:cubicBezTo>
                          <a:pt x="-8086" y="88149"/>
                          <a:pt x="4299" y="54607"/>
                          <a:pt x="4299" y="54607"/>
                        </a:cubicBezTo>
                        <a:cubicBezTo>
                          <a:pt x="4299" y="54607"/>
                          <a:pt x="-979" y="80885"/>
                          <a:pt x="11634" y="82506"/>
                        </a:cubicBezTo>
                        <a:cubicBezTo>
                          <a:pt x="24246" y="84159"/>
                          <a:pt x="26550" y="41171"/>
                          <a:pt x="23944" y="26333"/>
                        </a:cubicBezTo>
                        <a:cubicBezTo>
                          <a:pt x="21335" y="11495"/>
                          <a:pt x="14449" y="25273"/>
                          <a:pt x="14449" y="2527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3" name="Hình tự do: Hình 832">
                    <a:extLst>
                      <a:ext uri="{FF2B5EF4-FFF2-40B4-BE49-F238E27FC236}">
                        <a16:creationId xmlns:a16="http://schemas.microsoft.com/office/drawing/2014/main" id="{AE2C3F0D-0D9E-CFBE-AC4C-B1791A5161D2}"/>
                      </a:ext>
                    </a:extLst>
                  </p:cNvPr>
                  <p:cNvSpPr/>
                  <p:nvPr/>
                </p:nvSpPr>
                <p:spPr>
                  <a:xfrm>
                    <a:off x="9542473" y="3414286"/>
                    <a:ext cx="90692" cy="361915"/>
                  </a:xfrm>
                  <a:custGeom>
                    <a:avLst/>
                    <a:gdLst>
                      <a:gd name="connsiteX0" fmla="*/ 7219 w 90692"/>
                      <a:gd name="connsiteY0" fmla="*/ 175752 h 361915"/>
                      <a:gd name="connsiteX1" fmla="*/ 90693 w 90692"/>
                      <a:gd name="connsiteY1" fmla="*/ 0 h 361915"/>
                      <a:gd name="connsiteX2" fmla="*/ 80786 w 90692"/>
                      <a:gd name="connsiteY2" fmla="*/ 44764 h 361915"/>
                      <a:gd name="connsiteX3" fmla="*/ 68420 w 90692"/>
                      <a:gd name="connsiteY3" fmla="*/ 64153 h 361915"/>
                      <a:gd name="connsiteX4" fmla="*/ 19354 w 90692"/>
                      <a:gd name="connsiteY4" fmla="*/ 211881 h 361915"/>
                      <a:gd name="connsiteX5" fmla="*/ 32232 w 90692"/>
                      <a:gd name="connsiteY5" fmla="*/ 260978 h 361915"/>
                      <a:gd name="connsiteX6" fmla="*/ 10604 w 90692"/>
                      <a:gd name="connsiteY6" fmla="*/ 361915 h 361915"/>
                      <a:gd name="connsiteX7" fmla="*/ 11745 w 90692"/>
                      <a:gd name="connsiteY7" fmla="*/ 271951 h 361915"/>
                      <a:gd name="connsiteX8" fmla="*/ 7219 w 90692"/>
                      <a:gd name="connsiteY8" fmla="*/ 175752 h 36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0692" h="361915">
                        <a:moveTo>
                          <a:pt x="7219" y="175752"/>
                        </a:moveTo>
                        <a:cubicBezTo>
                          <a:pt x="20985" y="138345"/>
                          <a:pt x="74524" y="47975"/>
                          <a:pt x="90693" y="0"/>
                        </a:cubicBezTo>
                        <a:lnTo>
                          <a:pt x="80786" y="44764"/>
                        </a:lnTo>
                        <a:cubicBezTo>
                          <a:pt x="76419" y="50780"/>
                          <a:pt x="71575" y="57763"/>
                          <a:pt x="68420" y="64153"/>
                        </a:cubicBezTo>
                        <a:cubicBezTo>
                          <a:pt x="44140" y="113250"/>
                          <a:pt x="16094" y="179555"/>
                          <a:pt x="19354" y="211881"/>
                        </a:cubicBezTo>
                        <a:cubicBezTo>
                          <a:pt x="21109" y="229275"/>
                          <a:pt x="27496" y="245516"/>
                          <a:pt x="32232" y="260978"/>
                        </a:cubicBezTo>
                        <a:lnTo>
                          <a:pt x="10604" y="361915"/>
                        </a:lnTo>
                        <a:cubicBezTo>
                          <a:pt x="4017" y="322388"/>
                          <a:pt x="17284" y="301315"/>
                          <a:pt x="11745" y="271951"/>
                        </a:cubicBezTo>
                        <a:cubicBezTo>
                          <a:pt x="6009" y="241557"/>
                          <a:pt x="-8795" y="219269"/>
                          <a:pt x="7219" y="175752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4" name="Hình tự do: Hình 833">
                    <a:extLst>
                      <a:ext uri="{FF2B5EF4-FFF2-40B4-BE49-F238E27FC236}">
                        <a16:creationId xmlns:a16="http://schemas.microsoft.com/office/drawing/2014/main" id="{61592900-44C1-20C4-4F2A-128A4E2C6FD2}"/>
                      </a:ext>
                    </a:extLst>
                  </p:cNvPr>
                  <p:cNvSpPr/>
                  <p:nvPr/>
                </p:nvSpPr>
                <p:spPr>
                  <a:xfrm>
                    <a:off x="9630462" y="3291091"/>
                    <a:ext cx="25944" cy="70356"/>
                  </a:xfrm>
                  <a:custGeom>
                    <a:avLst/>
                    <a:gdLst>
                      <a:gd name="connsiteX0" fmla="*/ 14509 w 25944"/>
                      <a:gd name="connsiteY0" fmla="*/ 70357 h 70356"/>
                      <a:gd name="connsiteX1" fmla="*/ 2237 w 25944"/>
                      <a:gd name="connsiteY1" fmla="*/ 29458 h 70356"/>
                      <a:gd name="connsiteX2" fmla="*/ 687 w 25944"/>
                      <a:gd name="connsiteY2" fmla="*/ 18049 h 70356"/>
                      <a:gd name="connsiteX3" fmla="*/ 42 w 25944"/>
                      <a:gd name="connsiteY3" fmla="*/ 0 h 70356"/>
                      <a:gd name="connsiteX4" fmla="*/ 23465 w 25944"/>
                      <a:gd name="connsiteY4" fmla="*/ 0 h 70356"/>
                      <a:gd name="connsiteX5" fmla="*/ 25944 w 25944"/>
                      <a:gd name="connsiteY5" fmla="*/ 18797 h 70356"/>
                      <a:gd name="connsiteX6" fmla="*/ 25944 w 25944"/>
                      <a:gd name="connsiteY6" fmla="*/ 18797 h 70356"/>
                      <a:gd name="connsiteX7" fmla="*/ 14509 w 25944"/>
                      <a:gd name="connsiteY7" fmla="*/ 70357 h 70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944" h="70356">
                        <a:moveTo>
                          <a:pt x="14509" y="70357"/>
                        </a:moveTo>
                        <a:cubicBezTo>
                          <a:pt x="8574" y="55737"/>
                          <a:pt x="4515" y="42520"/>
                          <a:pt x="2237" y="29458"/>
                        </a:cubicBezTo>
                        <a:cubicBezTo>
                          <a:pt x="1566" y="25655"/>
                          <a:pt x="1049" y="21852"/>
                          <a:pt x="687" y="18049"/>
                        </a:cubicBezTo>
                        <a:cubicBezTo>
                          <a:pt x="111" y="12095"/>
                          <a:pt x="-98" y="6141"/>
                          <a:pt x="42" y="0"/>
                        </a:cubicBezTo>
                        <a:lnTo>
                          <a:pt x="23465" y="0"/>
                        </a:lnTo>
                        <a:cubicBezTo>
                          <a:pt x="23902" y="6359"/>
                          <a:pt x="24762" y="12625"/>
                          <a:pt x="25944" y="18797"/>
                        </a:cubicBezTo>
                        <a:cubicBezTo>
                          <a:pt x="25934" y="18797"/>
                          <a:pt x="25934" y="18797"/>
                          <a:pt x="25944" y="18797"/>
                        </a:cubicBezTo>
                        <a:cubicBezTo>
                          <a:pt x="26056" y="19421"/>
                          <a:pt x="14509" y="70357"/>
                          <a:pt x="14509" y="7035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5" name="Hình tự do: Hình 834">
                    <a:extLst>
                      <a:ext uri="{FF2B5EF4-FFF2-40B4-BE49-F238E27FC236}">
                        <a16:creationId xmlns:a16="http://schemas.microsoft.com/office/drawing/2014/main" id="{EFA6B6E0-648E-5EB7-AED5-BE15027DBE52}"/>
                      </a:ext>
                    </a:extLst>
                  </p:cNvPr>
                  <p:cNvSpPr/>
                  <p:nvPr/>
                </p:nvSpPr>
                <p:spPr>
                  <a:xfrm>
                    <a:off x="9515651" y="3291091"/>
                    <a:ext cx="33336" cy="65493"/>
                  </a:xfrm>
                  <a:custGeom>
                    <a:avLst/>
                    <a:gdLst>
                      <a:gd name="connsiteX0" fmla="*/ 33336 w 33336"/>
                      <a:gd name="connsiteY0" fmla="*/ 0 h 65493"/>
                      <a:gd name="connsiteX1" fmla="*/ 29602 w 33336"/>
                      <a:gd name="connsiteY1" fmla="*/ 14495 h 65493"/>
                      <a:gd name="connsiteX2" fmla="*/ 28841 w 33336"/>
                      <a:gd name="connsiteY2" fmla="*/ 17145 h 65493"/>
                      <a:gd name="connsiteX3" fmla="*/ 26120 w 33336"/>
                      <a:gd name="connsiteY3" fmla="*/ 25874 h 65493"/>
                      <a:gd name="connsiteX4" fmla="*/ 25265 w 33336"/>
                      <a:gd name="connsiteY4" fmla="*/ 28336 h 65493"/>
                      <a:gd name="connsiteX5" fmla="*/ 18199 w 33336"/>
                      <a:gd name="connsiteY5" fmla="*/ 44951 h 65493"/>
                      <a:gd name="connsiteX6" fmla="*/ 0 w 33336"/>
                      <a:gd name="connsiteY6" fmla="*/ 65494 h 65493"/>
                      <a:gd name="connsiteX7" fmla="*/ 6060 w 33336"/>
                      <a:gd name="connsiteY7" fmla="*/ 38187 h 65493"/>
                      <a:gd name="connsiteX8" fmla="*/ 6060 w 33336"/>
                      <a:gd name="connsiteY8" fmla="*/ 38155 h 65493"/>
                      <a:gd name="connsiteX9" fmla="*/ 9274 w 33336"/>
                      <a:gd name="connsiteY9" fmla="*/ 30799 h 65493"/>
                      <a:gd name="connsiteX10" fmla="*/ 18785 w 33336"/>
                      <a:gd name="connsiteY10" fmla="*/ 0 h 65493"/>
                      <a:gd name="connsiteX11" fmla="*/ 33336 w 33336"/>
                      <a:gd name="connsiteY11" fmla="*/ 0 h 65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336" h="65493">
                        <a:moveTo>
                          <a:pt x="33336" y="0"/>
                        </a:moveTo>
                        <a:cubicBezTo>
                          <a:pt x="32223" y="4707"/>
                          <a:pt x="30976" y="9601"/>
                          <a:pt x="29602" y="14495"/>
                        </a:cubicBezTo>
                        <a:cubicBezTo>
                          <a:pt x="29349" y="15368"/>
                          <a:pt x="29090" y="16272"/>
                          <a:pt x="28841" y="17145"/>
                        </a:cubicBezTo>
                        <a:cubicBezTo>
                          <a:pt x="27971" y="20106"/>
                          <a:pt x="27067" y="23037"/>
                          <a:pt x="26120" y="25874"/>
                        </a:cubicBezTo>
                        <a:cubicBezTo>
                          <a:pt x="25842" y="26715"/>
                          <a:pt x="25559" y="27525"/>
                          <a:pt x="25265" y="28336"/>
                        </a:cubicBezTo>
                        <a:cubicBezTo>
                          <a:pt x="23115" y="34508"/>
                          <a:pt x="20752" y="40244"/>
                          <a:pt x="18199" y="44951"/>
                        </a:cubicBezTo>
                        <a:cubicBezTo>
                          <a:pt x="14255" y="52183"/>
                          <a:pt x="7619" y="59103"/>
                          <a:pt x="0" y="65494"/>
                        </a:cubicBezTo>
                        <a:lnTo>
                          <a:pt x="6060" y="38187"/>
                        </a:lnTo>
                        <a:cubicBezTo>
                          <a:pt x="6060" y="38187"/>
                          <a:pt x="6060" y="38187"/>
                          <a:pt x="6060" y="38155"/>
                        </a:cubicBezTo>
                        <a:cubicBezTo>
                          <a:pt x="7326" y="36067"/>
                          <a:pt x="8414" y="33635"/>
                          <a:pt x="9274" y="30799"/>
                        </a:cubicBezTo>
                        <a:cubicBezTo>
                          <a:pt x="12229" y="21073"/>
                          <a:pt x="15596" y="10225"/>
                          <a:pt x="18785" y="0"/>
                        </a:cubicBezTo>
                        <a:lnTo>
                          <a:pt x="33336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6" name="Hình tự do: Hình 835">
                    <a:extLst>
                      <a:ext uri="{FF2B5EF4-FFF2-40B4-BE49-F238E27FC236}">
                        <a16:creationId xmlns:a16="http://schemas.microsoft.com/office/drawing/2014/main" id="{817E21D2-4761-5047-9329-AE9E2A3B3606}"/>
                      </a:ext>
                    </a:extLst>
                  </p:cNvPr>
                  <p:cNvSpPr/>
                  <p:nvPr/>
                </p:nvSpPr>
                <p:spPr>
                  <a:xfrm>
                    <a:off x="9477562" y="3291091"/>
                    <a:ext cx="102165" cy="237161"/>
                  </a:xfrm>
                  <a:custGeom>
                    <a:avLst/>
                    <a:gdLst>
                      <a:gd name="connsiteX0" fmla="*/ 102165 w 102165"/>
                      <a:gd name="connsiteY0" fmla="*/ 0 h 237161"/>
                      <a:gd name="connsiteX1" fmla="*/ 38526 w 102165"/>
                      <a:gd name="connsiteY1" fmla="*/ 178027 h 237161"/>
                      <a:gd name="connsiteX2" fmla="*/ 0 w 102165"/>
                      <a:gd name="connsiteY2" fmla="*/ 237162 h 237161"/>
                      <a:gd name="connsiteX3" fmla="*/ 4788 w 102165"/>
                      <a:gd name="connsiteY3" fmla="*/ 215591 h 237161"/>
                      <a:gd name="connsiteX4" fmla="*/ 4788 w 102165"/>
                      <a:gd name="connsiteY4" fmla="*/ 215591 h 237161"/>
                      <a:gd name="connsiteX5" fmla="*/ 22360 w 102165"/>
                      <a:gd name="connsiteY5" fmla="*/ 188346 h 237161"/>
                      <a:gd name="connsiteX6" fmla="*/ 89500 w 102165"/>
                      <a:gd name="connsiteY6" fmla="*/ 0 h 237161"/>
                      <a:gd name="connsiteX7" fmla="*/ 102165 w 102165"/>
                      <a:gd name="connsiteY7" fmla="*/ 0 h 23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165" h="237161">
                        <a:moveTo>
                          <a:pt x="102165" y="0"/>
                        </a:moveTo>
                        <a:cubicBezTo>
                          <a:pt x="86913" y="53960"/>
                          <a:pt x="54624" y="150159"/>
                          <a:pt x="38526" y="178027"/>
                        </a:cubicBezTo>
                        <a:cubicBezTo>
                          <a:pt x="17248" y="214843"/>
                          <a:pt x="10583" y="229712"/>
                          <a:pt x="0" y="237162"/>
                        </a:cubicBezTo>
                        <a:lnTo>
                          <a:pt x="4788" y="215591"/>
                        </a:lnTo>
                        <a:lnTo>
                          <a:pt x="4788" y="215591"/>
                        </a:lnTo>
                        <a:cubicBezTo>
                          <a:pt x="11503" y="209263"/>
                          <a:pt x="17270" y="200628"/>
                          <a:pt x="22360" y="188346"/>
                        </a:cubicBezTo>
                        <a:cubicBezTo>
                          <a:pt x="35010" y="157796"/>
                          <a:pt x="78449" y="45575"/>
                          <a:pt x="89500" y="0"/>
                        </a:cubicBezTo>
                        <a:lnTo>
                          <a:pt x="102165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7" name="Hình tự do: Hình 836">
                    <a:extLst>
                      <a:ext uri="{FF2B5EF4-FFF2-40B4-BE49-F238E27FC236}">
                        <a16:creationId xmlns:a16="http://schemas.microsoft.com/office/drawing/2014/main" id="{55002A6B-6FE7-AF17-19AA-9E5D62838B60}"/>
                      </a:ext>
                    </a:extLst>
                  </p:cNvPr>
                  <p:cNvSpPr/>
                  <p:nvPr/>
                </p:nvSpPr>
                <p:spPr>
                  <a:xfrm>
                    <a:off x="9434927" y="3325662"/>
                    <a:ext cx="148005" cy="394771"/>
                  </a:xfrm>
                  <a:custGeom>
                    <a:avLst/>
                    <a:gdLst>
                      <a:gd name="connsiteX0" fmla="*/ 148005 w 148005"/>
                      <a:gd name="connsiteY0" fmla="*/ 250 h 394771"/>
                      <a:gd name="connsiteX1" fmla="*/ 135717 w 148005"/>
                      <a:gd name="connsiteY1" fmla="*/ 143177 h 394771"/>
                      <a:gd name="connsiteX2" fmla="*/ 90176 w 148005"/>
                      <a:gd name="connsiteY2" fmla="*/ 262724 h 394771"/>
                      <a:gd name="connsiteX3" fmla="*/ 56943 w 148005"/>
                      <a:gd name="connsiteY3" fmla="*/ 326347 h 394771"/>
                      <a:gd name="connsiteX4" fmla="*/ 12968 w 148005"/>
                      <a:gd name="connsiteY4" fmla="*/ 382801 h 394771"/>
                      <a:gd name="connsiteX5" fmla="*/ 0 w 148005"/>
                      <a:gd name="connsiteY5" fmla="*/ 394771 h 394771"/>
                      <a:gd name="connsiteX6" fmla="*/ 4480 w 148005"/>
                      <a:gd name="connsiteY6" fmla="*/ 374572 h 394771"/>
                      <a:gd name="connsiteX7" fmla="*/ 15480 w 148005"/>
                      <a:gd name="connsiteY7" fmla="*/ 365469 h 394771"/>
                      <a:gd name="connsiteX8" fmla="*/ 56148 w 148005"/>
                      <a:gd name="connsiteY8" fmla="*/ 309857 h 394771"/>
                      <a:gd name="connsiteX9" fmla="*/ 92948 w 148005"/>
                      <a:gd name="connsiteY9" fmla="*/ 217897 h 394771"/>
                      <a:gd name="connsiteX10" fmla="*/ 139383 w 148005"/>
                      <a:gd name="connsiteY10" fmla="*/ 54771 h 394771"/>
                      <a:gd name="connsiteX11" fmla="*/ 145259 w 148005"/>
                      <a:gd name="connsiteY11" fmla="*/ 0 h 394771"/>
                      <a:gd name="connsiteX12" fmla="*/ 148005 w 148005"/>
                      <a:gd name="connsiteY12" fmla="*/ 250 h 394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8005" h="394771">
                        <a:moveTo>
                          <a:pt x="148005" y="250"/>
                        </a:moveTo>
                        <a:cubicBezTo>
                          <a:pt x="146581" y="36472"/>
                          <a:pt x="143039" y="105520"/>
                          <a:pt x="135717" y="143177"/>
                        </a:cubicBezTo>
                        <a:cubicBezTo>
                          <a:pt x="125480" y="195765"/>
                          <a:pt x="114077" y="242150"/>
                          <a:pt x="90176" y="262724"/>
                        </a:cubicBezTo>
                        <a:cubicBezTo>
                          <a:pt x="66267" y="283298"/>
                          <a:pt x="67156" y="301815"/>
                          <a:pt x="56943" y="326347"/>
                        </a:cubicBezTo>
                        <a:cubicBezTo>
                          <a:pt x="46722" y="350849"/>
                          <a:pt x="32482" y="371454"/>
                          <a:pt x="12968" y="382801"/>
                        </a:cubicBezTo>
                        <a:cubicBezTo>
                          <a:pt x="8841" y="385202"/>
                          <a:pt x="4411" y="389472"/>
                          <a:pt x="0" y="394771"/>
                        </a:cubicBezTo>
                        <a:lnTo>
                          <a:pt x="4480" y="374572"/>
                        </a:lnTo>
                        <a:cubicBezTo>
                          <a:pt x="8189" y="371018"/>
                          <a:pt x="11905" y="367869"/>
                          <a:pt x="15480" y="365469"/>
                        </a:cubicBezTo>
                        <a:cubicBezTo>
                          <a:pt x="36107" y="351597"/>
                          <a:pt x="45316" y="343960"/>
                          <a:pt x="56148" y="309857"/>
                        </a:cubicBezTo>
                        <a:cubicBezTo>
                          <a:pt x="66990" y="275754"/>
                          <a:pt x="76298" y="239157"/>
                          <a:pt x="92948" y="217897"/>
                        </a:cubicBezTo>
                        <a:cubicBezTo>
                          <a:pt x="109591" y="196607"/>
                          <a:pt x="133357" y="118644"/>
                          <a:pt x="139383" y="54771"/>
                        </a:cubicBezTo>
                        <a:cubicBezTo>
                          <a:pt x="141767" y="29458"/>
                          <a:pt x="143734" y="11939"/>
                          <a:pt x="145259" y="0"/>
                        </a:cubicBezTo>
                        <a:lnTo>
                          <a:pt x="148005" y="25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8" name="Hình tự do: Hình 837">
                    <a:extLst>
                      <a:ext uri="{FF2B5EF4-FFF2-40B4-BE49-F238E27FC236}">
                        <a16:creationId xmlns:a16="http://schemas.microsoft.com/office/drawing/2014/main" id="{CB8CCBF5-219B-8DFE-EEB3-57B167702B8D}"/>
                      </a:ext>
                    </a:extLst>
                  </p:cNvPr>
                  <p:cNvSpPr/>
                  <p:nvPr/>
                </p:nvSpPr>
                <p:spPr>
                  <a:xfrm>
                    <a:off x="9577826" y="3291091"/>
                    <a:ext cx="62099" cy="175485"/>
                  </a:xfrm>
                  <a:custGeom>
                    <a:avLst/>
                    <a:gdLst>
                      <a:gd name="connsiteX0" fmla="*/ 62099 w 62099"/>
                      <a:gd name="connsiteY0" fmla="*/ 93113 h 175485"/>
                      <a:gd name="connsiteX1" fmla="*/ 59228 w 62099"/>
                      <a:gd name="connsiteY1" fmla="*/ 106050 h 175485"/>
                      <a:gd name="connsiteX2" fmla="*/ 4972 w 62099"/>
                      <a:gd name="connsiteY2" fmla="*/ 175378 h 175485"/>
                      <a:gd name="connsiteX3" fmla="*/ 19202 w 62099"/>
                      <a:gd name="connsiteY3" fmla="*/ 53960 h 175485"/>
                      <a:gd name="connsiteX4" fmla="*/ 13183 w 62099"/>
                      <a:gd name="connsiteY4" fmla="*/ 0 h 175485"/>
                      <a:gd name="connsiteX5" fmla="*/ 32529 w 62099"/>
                      <a:gd name="connsiteY5" fmla="*/ 0 h 175485"/>
                      <a:gd name="connsiteX6" fmla="*/ 33433 w 62099"/>
                      <a:gd name="connsiteY6" fmla="*/ 48099 h 175485"/>
                      <a:gd name="connsiteX7" fmla="*/ 10829 w 62099"/>
                      <a:gd name="connsiteY7" fmla="*/ 155676 h 175485"/>
                      <a:gd name="connsiteX8" fmla="*/ 32176 w 62099"/>
                      <a:gd name="connsiteY8" fmla="*/ 121355 h 175485"/>
                      <a:gd name="connsiteX9" fmla="*/ 62099 w 62099"/>
                      <a:gd name="connsiteY9" fmla="*/ 93113 h 175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2099" h="175485">
                        <a:moveTo>
                          <a:pt x="62099" y="93113"/>
                        </a:moveTo>
                        <a:lnTo>
                          <a:pt x="59228" y="106050"/>
                        </a:lnTo>
                        <a:cubicBezTo>
                          <a:pt x="38710" y="119454"/>
                          <a:pt x="18367" y="178339"/>
                          <a:pt x="4972" y="175378"/>
                        </a:cubicBezTo>
                        <a:cubicBezTo>
                          <a:pt x="-10097" y="172011"/>
                          <a:pt x="13342" y="77838"/>
                          <a:pt x="19202" y="53960"/>
                        </a:cubicBezTo>
                        <a:cubicBezTo>
                          <a:pt x="23170" y="37844"/>
                          <a:pt x="17350" y="13809"/>
                          <a:pt x="13183" y="0"/>
                        </a:cubicBezTo>
                        <a:lnTo>
                          <a:pt x="32529" y="0"/>
                        </a:lnTo>
                        <a:cubicBezTo>
                          <a:pt x="34421" y="12500"/>
                          <a:pt x="36095" y="30923"/>
                          <a:pt x="33433" y="48099"/>
                        </a:cubicBezTo>
                        <a:cubicBezTo>
                          <a:pt x="28828" y="77838"/>
                          <a:pt x="9573" y="148164"/>
                          <a:pt x="10829" y="155676"/>
                        </a:cubicBezTo>
                        <a:cubicBezTo>
                          <a:pt x="12086" y="163220"/>
                          <a:pt x="19620" y="149816"/>
                          <a:pt x="32176" y="121355"/>
                        </a:cubicBezTo>
                        <a:cubicBezTo>
                          <a:pt x="40836" y="101748"/>
                          <a:pt x="54474" y="95233"/>
                          <a:pt x="62099" y="9311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39" name="Đồ họa 3">
                  <a:extLst>
                    <a:ext uri="{FF2B5EF4-FFF2-40B4-BE49-F238E27FC236}">
                      <a16:creationId xmlns:a16="http://schemas.microsoft.com/office/drawing/2014/main" id="{7E49ABD1-2F11-9B4A-0B66-13AA60F1025F}"/>
                    </a:ext>
                  </a:extLst>
                </p:cNvPr>
                <p:cNvGrpSpPr/>
                <p:nvPr/>
              </p:nvGrpSpPr>
              <p:grpSpPr>
                <a:xfrm>
                  <a:off x="9407142" y="3308224"/>
                  <a:ext cx="233521" cy="583921"/>
                  <a:chOff x="9407142" y="3308224"/>
                  <a:chExt cx="233521" cy="583921"/>
                </a:xfrm>
                <a:solidFill>
                  <a:srgbClr val="AF4545"/>
                </a:solidFill>
              </p:grpSpPr>
              <p:grpSp>
                <p:nvGrpSpPr>
                  <p:cNvPr id="840" name="Đồ họa 3">
                    <a:extLst>
                      <a:ext uri="{FF2B5EF4-FFF2-40B4-BE49-F238E27FC236}">
                        <a16:creationId xmlns:a16="http://schemas.microsoft.com/office/drawing/2014/main" id="{A46BCE21-87DD-7005-E333-A79236B376EB}"/>
                      </a:ext>
                    </a:extLst>
                  </p:cNvPr>
                  <p:cNvGrpSpPr/>
                  <p:nvPr/>
                </p:nvGrpSpPr>
                <p:grpSpPr>
                  <a:xfrm>
                    <a:off x="9538517" y="3308224"/>
                    <a:ext cx="102146" cy="12556"/>
                    <a:chOff x="9538517" y="3308224"/>
                    <a:chExt cx="102146" cy="12556"/>
                  </a:xfrm>
                  <a:solidFill>
                    <a:srgbClr val="AF4545"/>
                  </a:solidFill>
                </p:grpSpPr>
                <p:sp>
                  <p:nvSpPr>
                    <p:cNvPr id="841" name="Hình tự do: Hình 840">
                      <a:extLst>
                        <a:ext uri="{FF2B5EF4-FFF2-40B4-BE49-F238E27FC236}">
                          <a16:creationId xmlns:a16="http://schemas.microsoft.com/office/drawing/2014/main" id="{294D2AD7-16D6-0968-723C-C9041ACD6D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38517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2" name="Hình tự do: Hình 841">
                      <a:extLst>
                        <a:ext uri="{FF2B5EF4-FFF2-40B4-BE49-F238E27FC236}">
                          <a16:creationId xmlns:a16="http://schemas.microsoft.com/office/drawing/2014/main" id="{E8C7E640-4E79-39FB-806B-1BB51EA85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28107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43" name="Đồ họa 3">
                    <a:extLst>
                      <a:ext uri="{FF2B5EF4-FFF2-40B4-BE49-F238E27FC236}">
                        <a16:creationId xmlns:a16="http://schemas.microsoft.com/office/drawing/2014/main" id="{484DA614-2B0E-9398-B2DE-8205A3D85B45}"/>
                      </a:ext>
                    </a:extLst>
                  </p:cNvPr>
                  <p:cNvGrpSpPr/>
                  <p:nvPr/>
                </p:nvGrpSpPr>
                <p:grpSpPr>
                  <a:xfrm>
                    <a:off x="9407142" y="3879589"/>
                    <a:ext cx="102149" cy="12556"/>
                    <a:chOff x="9407142" y="3879589"/>
                    <a:chExt cx="102149" cy="12556"/>
                  </a:xfrm>
                  <a:solidFill>
                    <a:srgbClr val="AF4545"/>
                  </a:solidFill>
                </p:grpSpPr>
                <p:sp>
                  <p:nvSpPr>
                    <p:cNvPr id="844" name="Hình tự do: Hình 843">
                      <a:extLst>
                        <a:ext uri="{FF2B5EF4-FFF2-40B4-BE49-F238E27FC236}">
                          <a16:creationId xmlns:a16="http://schemas.microsoft.com/office/drawing/2014/main" id="{CA8DF413-688F-1086-F5B4-D01AA25608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7142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45" name="Hình tự do: Hình 844">
                      <a:extLst>
                        <a:ext uri="{FF2B5EF4-FFF2-40B4-BE49-F238E27FC236}">
                          <a16:creationId xmlns:a16="http://schemas.microsoft.com/office/drawing/2014/main" id="{D25B8745-58FB-E3B1-37AD-47AD5D1474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96736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846" name="Đồ họa 3">
                <a:extLst>
                  <a:ext uri="{FF2B5EF4-FFF2-40B4-BE49-F238E27FC236}">
                    <a16:creationId xmlns:a16="http://schemas.microsoft.com/office/drawing/2014/main" id="{12DA1824-0590-2EEC-032E-994C7A6FCE72}"/>
                  </a:ext>
                </a:extLst>
              </p:cNvPr>
              <p:cNvGrpSpPr/>
              <p:nvPr/>
            </p:nvGrpSpPr>
            <p:grpSpPr>
              <a:xfrm>
                <a:off x="9573639" y="3373543"/>
                <a:ext cx="242087" cy="535765"/>
                <a:chOff x="9573639" y="3373543"/>
                <a:chExt cx="242087" cy="535765"/>
              </a:xfrm>
            </p:grpSpPr>
            <p:sp>
              <p:nvSpPr>
                <p:cNvPr id="847" name="Hình tự do: Hình 846">
                  <a:extLst>
                    <a:ext uri="{FF2B5EF4-FFF2-40B4-BE49-F238E27FC236}">
                      <a16:creationId xmlns:a16="http://schemas.microsoft.com/office/drawing/2014/main" id="{EC6805B0-832E-740A-73A1-6ADF815132C7}"/>
                    </a:ext>
                  </a:extLst>
                </p:cNvPr>
                <p:cNvSpPr/>
                <p:nvPr/>
              </p:nvSpPr>
              <p:spPr>
                <a:xfrm>
                  <a:off x="9585603" y="3373543"/>
                  <a:ext cx="230123" cy="535765"/>
                </a:xfrm>
                <a:custGeom>
                  <a:avLst/>
                  <a:gdLst>
                    <a:gd name="connsiteX0" fmla="*/ 222966 w 230123"/>
                    <a:gd name="connsiteY0" fmla="*/ 0 h 535765"/>
                    <a:gd name="connsiteX1" fmla="*/ 229949 w 230123"/>
                    <a:gd name="connsiteY1" fmla="*/ 8697 h 535765"/>
                    <a:gd name="connsiteX2" fmla="*/ 229949 w 230123"/>
                    <a:gd name="connsiteY2" fmla="*/ 8697 h 535765"/>
                    <a:gd name="connsiteX3" fmla="*/ 224992 w 230123"/>
                    <a:gd name="connsiteY3" fmla="*/ 31079 h 535765"/>
                    <a:gd name="connsiteX4" fmla="*/ 216357 w 230123"/>
                    <a:gd name="connsiteY4" fmla="*/ 69952 h 535765"/>
                    <a:gd name="connsiteX5" fmla="*/ 216357 w 230123"/>
                    <a:gd name="connsiteY5" fmla="*/ 69952 h 535765"/>
                    <a:gd name="connsiteX6" fmla="*/ 207660 w 230123"/>
                    <a:gd name="connsiteY6" fmla="*/ 109136 h 535765"/>
                    <a:gd name="connsiteX7" fmla="*/ 207660 w 230123"/>
                    <a:gd name="connsiteY7" fmla="*/ 109136 h 535765"/>
                    <a:gd name="connsiteX8" fmla="*/ 199244 w 230123"/>
                    <a:gd name="connsiteY8" fmla="*/ 147167 h 535765"/>
                    <a:gd name="connsiteX9" fmla="*/ 194692 w 230123"/>
                    <a:gd name="connsiteY9" fmla="*/ 167585 h 535765"/>
                    <a:gd name="connsiteX10" fmla="*/ 160371 w 230123"/>
                    <a:gd name="connsiteY10" fmla="*/ 322264 h 535765"/>
                    <a:gd name="connsiteX11" fmla="*/ 156578 w 230123"/>
                    <a:gd name="connsiteY11" fmla="*/ 339409 h 535765"/>
                    <a:gd name="connsiteX12" fmla="*/ 127337 w 230123"/>
                    <a:gd name="connsiteY12" fmla="*/ 471207 h 535765"/>
                    <a:gd name="connsiteX13" fmla="*/ 127337 w 230123"/>
                    <a:gd name="connsiteY13" fmla="*/ 471238 h 535765"/>
                    <a:gd name="connsiteX14" fmla="*/ 122431 w 230123"/>
                    <a:gd name="connsiteY14" fmla="*/ 493340 h 535765"/>
                    <a:gd name="connsiteX15" fmla="*/ 113014 w 230123"/>
                    <a:gd name="connsiteY15" fmla="*/ 535766 h 535765"/>
                    <a:gd name="connsiteX16" fmla="*/ 0 w 230123"/>
                    <a:gd name="connsiteY16" fmla="*/ 535766 h 535765"/>
                    <a:gd name="connsiteX17" fmla="*/ 4664 w 230123"/>
                    <a:gd name="connsiteY17" fmla="*/ 514755 h 535765"/>
                    <a:gd name="connsiteX18" fmla="*/ 4664 w 230123"/>
                    <a:gd name="connsiteY18" fmla="*/ 514755 h 535765"/>
                    <a:gd name="connsiteX19" fmla="*/ 14583 w 230123"/>
                    <a:gd name="connsiteY19" fmla="*/ 470022 h 535765"/>
                    <a:gd name="connsiteX20" fmla="*/ 22451 w 230123"/>
                    <a:gd name="connsiteY20" fmla="*/ 434579 h 535765"/>
                    <a:gd name="connsiteX21" fmla="*/ 22451 w 230123"/>
                    <a:gd name="connsiteY21" fmla="*/ 434579 h 535765"/>
                    <a:gd name="connsiteX22" fmla="*/ 31057 w 230123"/>
                    <a:gd name="connsiteY22" fmla="*/ 395769 h 535765"/>
                    <a:gd name="connsiteX23" fmla="*/ 73041 w 230123"/>
                    <a:gd name="connsiteY23" fmla="*/ 206551 h 535765"/>
                    <a:gd name="connsiteX24" fmla="*/ 92589 w 230123"/>
                    <a:gd name="connsiteY24" fmla="*/ 118456 h 535765"/>
                    <a:gd name="connsiteX25" fmla="*/ 92589 w 230123"/>
                    <a:gd name="connsiteY25" fmla="*/ 118425 h 535765"/>
                    <a:gd name="connsiteX26" fmla="*/ 105766 w 230123"/>
                    <a:gd name="connsiteY26" fmla="*/ 59104 h 535765"/>
                    <a:gd name="connsiteX27" fmla="*/ 109332 w 230123"/>
                    <a:gd name="connsiteY27" fmla="*/ 42987 h 535765"/>
                    <a:gd name="connsiteX28" fmla="*/ 109332 w 230123"/>
                    <a:gd name="connsiteY28" fmla="*/ 42987 h 535765"/>
                    <a:gd name="connsiteX29" fmla="*/ 116717 w 230123"/>
                    <a:gd name="connsiteY29" fmla="*/ 9757 h 535765"/>
                    <a:gd name="connsiteX30" fmla="*/ 116717 w 230123"/>
                    <a:gd name="connsiteY30" fmla="*/ 9757 h 535765"/>
                    <a:gd name="connsiteX31" fmla="*/ 118877 w 230123"/>
                    <a:gd name="connsiteY31" fmla="*/ 0 h 535765"/>
                    <a:gd name="connsiteX32" fmla="*/ 222966 w 230123"/>
                    <a:gd name="connsiteY32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30123" h="535765">
                      <a:moveTo>
                        <a:pt x="222966" y="0"/>
                      </a:moveTo>
                      <a:cubicBezTo>
                        <a:pt x="227549" y="0"/>
                        <a:pt x="230946" y="4239"/>
                        <a:pt x="229949" y="8697"/>
                      </a:cubicBezTo>
                      <a:lnTo>
                        <a:pt x="229949" y="8697"/>
                      </a:lnTo>
                      <a:lnTo>
                        <a:pt x="224992" y="31079"/>
                      </a:lnTo>
                      <a:lnTo>
                        <a:pt x="216357" y="69952"/>
                      </a:lnTo>
                      <a:lnTo>
                        <a:pt x="216357" y="69952"/>
                      </a:lnTo>
                      <a:lnTo>
                        <a:pt x="207660" y="109136"/>
                      </a:lnTo>
                      <a:lnTo>
                        <a:pt x="207660" y="109136"/>
                      </a:lnTo>
                      <a:lnTo>
                        <a:pt x="199244" y="147167"/>
                      </a:lnTo>
                      <a:lnTo>
                        <a:pt x="194692" y="167585"/>
                      </a:lnTo>
                      <a:lnTo>
                        <a:pt x="160371" y="322264"/>
                      </a:lnTo>
                      <a:lnTo>
                        <a:pt x="156578" y="339409"/>
                      </a:lnTo>
                      <a:lnTo>
                        <a:pt x="127337" y="471207"/>
                      </a:lnTo>
                      <a:lnTo>
                        <a:pt x="127337" y="471238"/>
                      </a:lnTo>
                      <a:lnTo>
                        <a:pt x="122431" y="493340"/>
                      </a:lnTo>
                      <a:lnTo>
                        <a:pt x="113014" y="535766"/>
                      </a:lnTo>
                      <a:lnTo>
                        <a:pt x="0" y="535766"/>
                      </a:lnTo>
                      <a:lnTo>
                        <a:pt x="4664" y="514755"/>
                      </a:lnTo>
                      <a:lnTo>
                        <a:pt x="4664" y="514755"/>
                      </a:lnTo>
                      <a:lnTo>
                        <a:pt x="14583" y="470022"/>
                      </a:lnTo>
                      <a:lnTo>
                        <a:pt x="22451" y="434579"/>
                      </a:lnTo>
                      <a:lnTo>
                        <a:pt x="22451" y="434579"/>
                      </a:lnTo>
                      <a:lnTo>
                        <a:pt x="31057" y="395769"/>
                      </a:lnTo>
                      <a:lnTo>
                        <a:pt x="73041" y="206551"/>
                      </a:lnTo>
                      <a:lnTo>
                        <a:pt x="92589" y="118456"/>
                      </a:lnTo>
                      <a:cubicBezTo>
                        <a:pt x="92599" y="118456"/>
                        <a:pt x="92589" y="118425"/>
                        <a:pt x="92589" y="118425"/>
                      </a:cubicBezTo>
                      <a:lnTo>
                        <a:pt x="105766" y="59104"/>
                      </a:lnTo>
                      <a:lnTo>
                        <a:pt x="109332" y="42987"/>
                      </a:lnTo>
                      <a:lnTo>
                        <a:pt x="109332" y="42987"/>
                      </a:lnTo>
                      <a:lnTo>
                        <a:pt x="116717" y="9757"/>
                      </a:lnTo>
                      <a:lnTo>
                        <a:pt x="116717" y="9757"/>
                      </a:lnTo>
                      <a:lnTo>
                        <a:pt x="118877" y="0"/>
                      </a:lnTo>
                      <a:lnTo>
                        <a:pt x="222966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8" name="Hình tự do: Hình 847">
                  <a:extLst>
                    <a:ext uri="{FF2B5EF4-FFF2-40B4-BE49-F238E27FC236}">
                      <a16:creationId xmlns:a16="http://schemas.microsoft.com/office/drawing/2014/main" id="{FAFFC7EF-10E2-A7B1-21A8-6A04CF87C88C}"/>
                    </a:ext>
                  </a:extLst>
                </p:cNvPr>
                <p:cNvSpPr/>
                <p:nvPr/>
              </p:nvSpPr>
              <p:spPr>
                <a:xfrm>
                  <a:off x="9573639" y="3373543"/>
                  <a:ext cx="231875" cy="535765"/>
                </a:xfrm>
                <a:custGeom>
                  <a:avLst/>
                  <a:gdLst>
                    <a:gd name="connsiteX0" fmla="*/ 231875 w 231875"/>
                    <a:gd name="connsiteY0" fmla="*/ 0 h 535765"/>
                    <a:gd name="connsiteX1" fmla="*/ 229943 w 231875"/>
                    <a:gd name="connsiteY1" fmla="*/ 8697 h 535765"/>
                    <a:gd name="connsiteX2" fmla="*/ 224986 w 231875"/>
                    <a:gd name="connsiteY2" fmla="*/ 31079 h 535765"/>
                    <a:gd name="connsiteX3" fmla="*/ 216351 w 231875"/>
                    <a:gd name="connsiteY3" fmla="*/ 69952 h 535765"/>
                    <a:gd name="connsiteX4" fmla="*/ 216351 w 231875"/>
                    <a:gd name="connsiteY4" fmla="*/ 69952 h 535765"/>
                    <a:gd name="connsiteX5" fmla="*/ 207654 w 231875"/>
                    <a:gd name="connsiteY5" fmla="*/ 109136 h 535765"/>
                    <a:gd name="connsiteX6" fmla="*/ 207654 w 231875"/>
                    <a:gd name="connsiteY6" fmla="*/ 109136 h 535765"/>
                    <a:gd name="connsiteX7" fmla="*/ 199237 w 231875"/>
                    <a:gd name="connsiteY7" fmla="*/ 147167 h 535765"/>
                    <a:gd name="connsiteX8" fmla="*/ 194717 w 231875"/>
                    <a:gd name="connsiteY8" fmla="*/ 167585 h 535765"/>
                    <a:gd name="connsiteX9" fmla="*/ 160387 w 231875"/>
                    <a:gd name="connsiteY9" fmla="*/ 322264 h 535765"/>
                    <a:gd name="connsiteX10" fmla="*/ 156578 w 231875"/>
                    <a:gd name="connsiteY10" fmla="*/ 339409 h 535765"/>
                    <a:gd name="connsiteX11" fmla="*/ 127337 w 231875"/>
                    <a:gd name="connsiteY11" fmla="*/ 471207 h 535765"/>
                    <a:gd name="connsiteX12" fmla="*/ 127337 w 231875"/>
                    <a:gd name="connsiteY12" fmla="*/ 471238 h 535765"/>
                    <a:gd name="connsiteX13" fmla="*/ 122431 w 231875"/>
                    <a:gd name="connsiteY13" fmla="*/ 493308 h 535765"/>
                    <a:gd name="connsiteX14" fmla="*/ 113014 w 231875"/>
                    <a:gd name="connsiteY14" fmla="*/ 535766 h 535765"/>
                    <a:gd name="connsiteX15" fmla="*/ 0 w 231875"/>
                    <a:gd name="connsiteY15" fmla="*/ 535766 h 535765"/>
                    <a:gd name="connsiteX16" fmla="*/ 4664 w 231875"/>
                    <a:gd name="connsiteY16" fmla="*/ 514755 h 535765"/>
                    <a:gd name="connsiteX17" fmla="*/ 4664 w 231875"/>
                    <a:gd name="connsiteY17" fmla="*/ 514755 h 535765"/>
                    <a:gd name="connsiteX18" fmla="*/ 14583 w 231875"/>
                    <a:gd name="connsiteY18" fmla="*/ 470022 h 535765"/>
                    <a:gd name="connsiteX19" fmla="*/ 22454 w 231875"/>
                    <a:gd name="connsiteY19" fmla="*/ 434579 h 535765"/>
                    <a:gd name="connsiteX20" fmla="*/ 22454 w 231875"/>
                    <a:gd name="connsiteY20" fmla="*/ 434548 h 535765"/>
                    <a:gd name="connsiteX21" fmla="*/ 31057 w 231875"/>
                    <a:gd name="connsiteY21" fmla="*/ 395769 h 535765"/>
                    <a:gd name="connsiteX22" fmla="*/ 73041 w 231875"/>
                    <a:gd name="connsiteY22" fmla="*/ 206551 h 535765"/>
                    <a:gd name="connsiteX23" fmla="*/ 92586 w 231875"/>
                    <a:gd name="connsiteY23" fmla="*/ 118456 h 535765"/>
                    <a:gd name="connsiteX24" fmla="*/ 92586 w 231875"/>
                    <a:gd name="connsiteY24" fmla="*/ 118425 h 535765"/>
                    <a:gd name="connsiteX25" fmla="*/ 105766 w 231875"/>
                    <a:gd name="connsiteY25" fmla="*/ 59073 h 535765"/>
                    <a:gd name="connsiteX26" fmla="*/ 109329 w 231875"/>
                    <a:gd name="connsiteY26" fmla="*/ 42987 h 535765"/>
                    <a:gd name="connsiteX27" fmla="*/ 109329 w 231875"/>
                    <a:gd name="connsiteY27" fmla="*/ 42987 h 535765"/>
                    <a:gd name="connsiteX28" fmla="*/ 116714 w 231875"/>
                    <a:gd name="connsiteY28" fmla="*/ 9757 h 535765"/>
                    <a:gd name="connsiteX29" fmla="*/ 116714 w 231875"/>
                    <a:gd name="connsiteY29" fmla="*/ 9726 h 535765"/>
                    <a:gd name="connsiteX30" fmla="*/ 118874 w 231875"/>
                    <a:gd name="connsiteY30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31875" h="535765">
                      <a:moveTo>
                        <a:pt x="231875" y="0"/>
                      </a:moveTo>
                      <a:lnTo>
                        <a:pt x="229943" y="8697"/>
                      </a:lnTo>
                      <a:lnTo>
                        <a:pt x="224986" y="31079"/>
                      </a:lnTo>
                      <a:lnTo>
                        <a:pt x="216351" y="69952"/>
                      </a:lnTo>
                      <a:lnTo>
                        <a:pt x="216351" y="69952"/>
                      </a:lnTo>
                      <a:lnTo>
                        <a:pt x="207654" y="109136"/>
                      </a:lnTo>
                      <a:lnTo>
                        <a:pt x="207654" y="109136"/>
                      </a:lnTo>
                      <a:lnTo>
                        <a:pt x="199237" y="147167"/>
                      </a:lnTo>
                      <a:lnTo>
                        <a:pt x="194717" y="167585"/>
                      </a:lnTo>
                      <a:lnTo>
                        <a:pt x="160387" y="322264"/>
                      </a:lnTo>
                      <a:lnTo>
                        <a:pt x="156578" y="339409"/>
                      </a:lnTo>
                      <a:lnTo>
                        <a:pt x="127337" y="471207"/>
                      </a:lnTo>
                      <a:lnTo>
                        <a:pt x="127337" y="471238"/>
                      </a:lnTo>
                      <a:lnTo>
                        <a:pt x="122431" y="493308"/>
                      </a:lnTo>
                      <a:lnTo>
                        <a:pt x="113014" y="535766"/>
                      </a:lnTo>
                      <a:lnTo>
                        <a:pt x="0" y="535766"/>
                      </a:lnTo>
                      <a:lnTo>
                        <a:pt x="4664" y="514755"/>
                      </a:lnTo>
                      <a:lnTo>
                        <a:pt x="4664" y="514755"/>
                      </a:lnTo>
                      <a:lnTo>
                        <a:pt x="14583" y="470022"/>
                      </a:lnTo>
                      <a:lnTo>
                        <a:pt x="22454" y="434579"/>
                      </a:lnTo>
                      <a:lnTo>
                        <a:pt x="22454" y="434548"/>
                      </a:lnTo>
                      <a:lnTo>
                        <a:pt x="31057" y="395769"/>
                      </a:lnTo>
                      <a:lnTo>
                        <a:pt x="73041" y="206551"/>
                      </a:lnTo>
                      <a:lnTo>
                        <a:pt x="92586" y="118456"/>
                      </a:lnTo>
                      <a:lnTo>
                        <a:pt x="92586" y="118425"/>
                      </a:lnTo>
                      <a:lnTo>
                        <a:pt x="105766" y="59073"/>
                      </a:lnTo>
                      <a:lnTo>
                        <a:pt x="109329" y="42987"/>
                      </a:lnTo>
                      <a:lnTo>
                        <a:pt x="109329" y="42987"/>
                      </a:lnTo>
                      <a:lnTo>
                        <a:pt x="116714" y="9757"/>
                      </a:lnTo>
                      <a:lnTo>
                        <a:pt x="116714" y="9726"/>
                      </a:lnTo>
                      <a:lnTo>
                        <a:pt x="118874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49" name="Đồ họa 3">
                  <a:extLst>
                    <a:ext uri="{FF2B5EF4-FFF2-40B4-BE49-F238E27FC236}">
                      <a16:creationId xmlns:a16="http://schemas.microsoft.com/office/drawing/2014/main" id="{A0DE1D6C-778B-2533-BA17-5086E337F5FC}"/>
                    </a:ext>
                  </a:extLst>
                </p:cNvPr>
                <p:cNvGrpSpPr/>
                <p:nvPr/>
              </p:nvGrpSpPr>
              <p:grpSpPr>
                <a:xfrm>
                  <a:off x="9578299" y="3373543"/>
                  <a:ext cx="225282" cy="535765"/>
                  <a:chOff x="9578299" y="3373543"/>
                  <a:chExt cx="225282" cy="535765"/>
                </a:xfrm>
                <a:solidFill>
                  <a:srgbClr val="FB9D7E"/>
                </a:solidFill>
              </p:grpSpPr>
              <p:sp>
                <p:nvSpPr>
                  <p:cNvPr id="850" name="Hình tự do: Hình 849">
                    <a:extLst>
                      <a:ext uri="{FF2B5EF4-FFF2-40B4-BE49-F238E27FC236}">
                        <a16:creationId xmlns:a16="http://schemas.microsoft.com/office/drawing/2014/main" id="{13669C18-CAB8-4073-5C39-B572C9E7DE62}"/>
                      </a:ext>
                    </a:extLst>
                  </p:cNvPr>
                  <p:cNvSpPr/>
                  <p:nvPr/>
                </p:nvSpPr>
                <p:spPr>
                  <a:xfrm>
                    <a:off x="9670212" y="3373543"/>
                    <a:ext cx="119778" cy="183550"/>
                  </a:xfrm>
                  <a:custGeom>
                    <a:avLst/>
                    <a:gdLst>
                      <a:gd name="connsiteX0" fmla="*/ 119779 w 119778"/>
                      <a:gd name="connsiteY0" fmla="*/ 69952 h 183550"/>
                      <a:gd name="connsiteX1" fmla="*/ 119779 w 119778"/>
                      <a:gd name="connsiteY1" fmla="*/ 69952 h 183550"/>
                      <a:gd name="connsiteX2" fmla="*/ 119342 w 119778"/>
                      <a:gd name="connsiteY2" fmla="*/ 70949 h 183550"/>
                      <a:gd name="connsiteX3" fmla="*/ 113388 w 119778"/>
                      <a:gd name="connsiteY3" fmla="*/ 86442 h 183550"/>
                      <a:gd name="connsiteX4" fmla="*/ 103164 w 119778"/>
                      <a:gd name="connsiteY4" fmla="*/ 107671 h 183550"/>
                      <a:gd name="connsiteX5" fmla="*/ 67387 w 119778"/>
                      <a:gd name="connsiteY5" fmla="*/ 148445 h 183550"/>
                      <a:gd name="connsiteX6" fmla="*/ 19343 w 119778"/>
                      <a:gd name="connsiteY6" fmla="*/ 167211 h 183550"/>
                      <a:gd name="connsiteX7" fmla="*/ 13174 w 119778"/>
                      <a:gd name="connsiteY7" fmla="*/ 122073 h 183550"/>
                      <a:gd name="connsiteX8" fmla="*/ 18857 w 119778"/>
                      <a:gd name="connsiteY8" fmla="*/ 82234 h 183550"/>
                      <a:gd name="connsiteX9" fmla="*/ 29699 w 119778"/>
                      <a:gd name="connsiteY9" fmla="*/ 21696 h 183550"/>
                      <a:gd name="connsiteX10" fmla="*/ 29699 w 119778"/>
                      <a:gd name="connsiteY10" fmla="*/ 21696 h 183550"/>
                      <a:gd name="connsiteX11" fmla="*/ 30032 w 119778"/>
                      <a:gd name="connsiteY11" fmla="*/ 17987 h 183550"/>
                      <a:gd name="connsiteX12" fmla="*/ 30643 w 119778"/>
                      <a:gd name="connsiteY12" fmla="*/ 7980 h 183550"/>
                      <a:gd name="connsiteX13" fmla="*/ 31070 w 119778"/>
                      <a:gd name="connsiteY13" fmla="*/ 0 h 183550"/>
                      <a:gd name="connsiteX14" fmla="*/ 22298 w 119778"/>
                      <a:gd name="connsiteY14" fmla="*/ 0 h 183550"/>
                      <a:gd name="connsiteX15" fmla="*/ 20138 w 119778"/>
                      <a:gd name="connsiteY15" fmla="*/ 9757 h 183550"/>
                      <a:gd name="connsiteX16" fmla="*/ 20138 w 119778"/>
                      <a:gd name="connsiteY16" fmla="*/ 9757 h 183550"/>
                      <a:gd name="connsiteX17" fmla="*/ 21167 w 119778"/>
                      <a:gd name="connsiteY17" fmla="*/ 20481 h 183550"/>
                      <a:gd name="connsiteX18" fmla="*/ 16840 w 119778"/>
                      <a:gd name="connsiteY18" fmla="*/ 63780 h 183550"/>
                      <a:gd name="connsiteX19" fmla="*/ 12756 w 119778"/>
                      <a:gd name="connsiteY19" fmla="*/ 43019 h 183550"/>
                      <a:gd name="connsiteX20" fmla="*/ 9190 w 119778"/>
                      <a:gd name="connsiteY20" fmla="*/ 59104 h 183550"/>
                      <a:gd name="connsiteX21" fmla="*/ 11216 w 119778"/>
                      <a:gd name="connsiteY21" fmla="*/ 73661 h 183550"/>
                      <a:gd name="connsiteX22" fmla="*/ 6285 w 119778"/>
                      <a:gd name="connsiteY22" fmla="*/ 118519 h 183550"/>
                      <a:gd name="connsiteX23" fmla="*/ 57 w 119778"/>
                      <a:gd name="connsiteY23" fmla="*/ 160228 h 183550"/>
                      <a:gd name="connsiteX24" fmla="*/ 18632 w 119778"/>
                      <a:gd name="connsiteY24" fmla="*/ 175471 h 183550"/>
                      <a:gd name="connsiteX25" fmla="*/ 44892 w 119778"/>
                      <a:gd name="connsiteY25" fmla="*/ 183327 h 183550"/>
                      <a:gd name="connsiteX26" fmla="*/ 111081 w 119778"/>
                      <a:gd name="connsiteY26" fmla="*/ 109167 h 183550"/>
                      <a:gd name="connsiteX27" fmla="*/ 111081 w 119778"/>
                      <a:gd name="connsiteY27" fmla="*/ 109136 h 183550"/>
                      <a:gd name="connsiteX28" fmla="*/ 119779 w 119778"/>
                      <a:gd name="connsiteY28" fmla="*/ 69952 h 183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19778" h="183550">
                        <a:moveTo>
                          <a:pt x="119779" y="69952"/>
                        </a:moveTo>
                        <a:cubicBezTo>
                          <a:pt x="119779" y="69952"/>
                          <a:pt x="119779" y="69952"/>
                          <a:pt x="119779" y="69952"/>
                        </a:cubicBezTo>
                        <a:cubicBezTo>
                          <a:pt x="119623" y="70295"/>
                          <a:pt x="119498" y="70606"/>
                          <a:pt x="119342" y="70949"/>
                        </a:cubicBezTo>
                        <a:cubicBezTo>
                          <a:pt x="116194" y="77963"/>
                          <a:pt x="114542" y="82733"/>
                          <a:pt x="113388" y="86442"/>
                        </a:cubicBezTo>
                        <a:cubicBezTo>
                          <a:pt x="110957" y="94298"/>
                          <a:pt x="110676" y="97571"/>
                          <a:pt x="103164" y="107671"/>
                        </a:cubicBezTo>
                        <a:cubicBezTo>
                          <a:pt x="91380" y="123538"/>
                          <a:pt x="83525" y="129616"/>
                          <a:pt x="67387" y="148445"/>
                        </a:cubicBezTo>
                        <a:cubicBezTo>
                          <a:pt x="51255" y="167273"/>
                          <a:pt x="30886" y="177342"/>
                          <a:pt x="19343" y="167211"/>
                        </a:cubicBezTo>
                        <a:cubicBezTo>
                          <a:pt x="12653" y="161319"/>
                          <a:pt x="11718" y="142054"/>
                          <a:pt x="13174" y="122073"/>
                        </a:cubicBezTo>
                        <a:cubicBezTo>
                          <a:pt x="14228" y="107515"/>
                          <a:pt x="16566" y="92614"/>
                          <a:pt x="18857" y="82234"/>
                        </a:cubicBezTo>
                        <a:cubicBezTo>
                          <a:pt x="23311" y="62096"/>
                          <a:pt x="27713" y="42208"/>
                          <a:pt x="29699" y="21696"/>
                        </a:cubicBezTo>
                        <a:lnTo>
                          <a:pt x="29699" y="21696"/>
                        </a:lnTo>
                        <a:cubicBezTo>
                          <a:pt x="29823" y="20449"/>
                          <a:pt x="29933" y="19234"/>
                          <a:pt x="30032" y="17987"/>
                        </a:cubicBezTo>
                        <a:cubicBezTo>
                          <a:pt x="30310" y="14683"/>
                          <a:pt x="30509" y="11316"/>
                          <a:pt x="30643" y="7980"/>
                        </a:cubicBezTo>
                        <a:cubicBezTo>
                          <a:pt x="30762" y="5019"/>
                          <a:pt x="30902" y="2369"/>
                          <a:pt x="31070" y="0"/>
                        </a:cubicBezTo>
                        <a:lnTo>
                          <a:pt x="22298" y="0"/>
                        </a:lnTo>
                        <a:lnTo>
                          <a:pt x="20138" y="9757"/>
                        </a:lnTo>
                        <a:lnTo>
                          <a:pt x="20138" y="9757"/>
                        </a:lnTo>
                        <a:cubicBezTo>
                          <a:pt x="20372" y="13217"/>
                          <a:pt x="20715" y="16802"/>
                          <a:pt x="21167" y="20481"/>
                        </a:cubicBezTo>
                        <a:cubicBezTo>
                          <a:pt x="23502" y="39402"/>
                          <a:pt x="16840" y="63780"/>
                          <a:pt x="16840" y="63780"/>
                        </a:cubicBezTo>
                        <a:cubicBezTo>
                          <a:pt x="16840" y="63780"/>
                          <a:pt x="15752" y="53835"/>
                          <a:pt x="12756" y="43019"/>
                        </a:cubicBezTo>
                        <a:lnTo>
                          <a:pt x="9190" y="59104"/>
                        </a:lnTo>
                        <a:cubicBezTo>
                          <a:pt x="9811" y="63437"/>
                          <a:pt x="10437" y="68237"/>
                          <a:pt x="11216" y="73661"/>
                        </a:cubicBezTo>
                        <a:cubicBezTo>
                          <a:pt x="12682" y="83855"/>
                          <a:pt x="9592" y="101436"/>
                          <a:pt x="6285" y="118519"/>
                        </a:cubicBezTo>
                        <a:cubicBezTo>
                          <a:pt x="3002" y="135477"/>
                          <a:pt x="-489" y="151967"/>
                          <a:pt x="57" y="160228"/>
                        </a:cubicBezTo>
                        <a:cubicBezTo>
                          <a:pt x="1154" y="176843"/>
                          <a:pt x="6787" y="173695"/>
                          <a:pt x="18632" y="175471"/>
                        </a:cubicBezTo>
                        <a:cubicBezTo>
                          <a:pt x="30478" y="177279"/>
                          <a:pt x="31148" y="184948"/>
                          <a:pt x="44892" y="183327"/>
                        </a:cubicBezTo>
                        <a:cubicBezTo>
                          <a:pt x="58521" y="181706"/>
                          <a:pt x="99984" y="124161"/>
                          <a:pt x="111081" y="109167"/>
                        </a:cubicBezTo>
                        <a:lnTo>
                          <a:pt x="111081" y="109136"/>
                        </a:lnTo>
                        <a:lnTo>
                          <a:pt x="119779" y="69952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1" name="Hình tự do: Hình 850">
                    <a:extLst>
                      <a:ext uri="{FF2B5EF4-FFF2-40B4-BE49-F238E27FC236}">
                        <a16:creationId xmlns:a16="http://schemas.microsoft.com/office/drawing/2014/main" id="{F0D4BBF0-777C-8FB3-B9EC-CBB6304BF1F5}"/>
                      </a:ext>
                    </a:extLst>
                  </p:cNvPr>
                  <p:cNvSpPr/>
                  <p:nvPr/>
                </p:nvSpPr>
                <p:spPr>
                  <a:xfrm>
                    <a:off x="9705839" y="3373543"/>
                    <a:ext cx="97742" cy="141794"/>
                  </a:xfrm>
                  <a:custGeom>
                    <a:avLst/>
                    <a:gdLst>
                      <a:gd name="connsiteX0" fmla="*/ 97743 w 97742"/>
                      <a:gd name="connsiteY0" fmla="*/ 8697 h 141794"/>
                      <a:gd name="connsiteX1" fmla="*/ 92786 w 97742"/>
                      <a:gd name="connsiteY1" fmla="*/ 31079 h 141794"/>
                      <a:gd name="connsiteX2" fmla="*/ 77699 w 97742"/>
                      <a:gd name="connsiteY2" fmla="*/ 57888 h 141794"/>
                      <a:gd name="connsiteX3" fmla="*/ 56782 w 97742"/>
                      <a:gd name="connsiteY3" fmla="*/ 101187 h 141794"/>
                      <a:gd name="connsiteX4" fmla="*/ 53353 w 97742"/>
                      <a:gd name="connsiteY4" fmla="*/ 107109 h 141794"/>
                      <a:gd name="connsiteX5" fmla="*/ 4056 w 97742"/>
                      <a:gd name="connsiteY5" fmla="*/ 141587 h 141794"/>
                      <a:gd name="connsiteX6" fmla="*/ 188 w 97742"/>
                      <a:gd name="connsiteY6" fmla="*/ 121948 h 141794"/>
                      <a:gd name="connsiteX7" fmla="*/ 4190 w 97742"/>
                      <a:gd name="connsiteY7" fmla="*/ 86972 h 141794"/>
                      <a:gd name="connsiteX8" fmla="*/ 1762 w 97742"/>
                      <a:gd name="connsiteY8" fmla="*/ 41585 h 141794"/>
                      <a:gd name="connsiteX9" fmla="*/ 6460 w 97742"/>
                      <a:gd name="connsiteY9" fmla="*/ 0 h 141794"/>
                      <a:gd name="connsiteX10" fmla="*/ 19652 w 97742"/>
                      <a:gd name="connsiteY10" fmla="*/ 0 h 141794"/>
                      <a:gd name="connsiteX11" fmla="*/ 11307 w 97742"/>
                      <a:gd name="connsiteY11" fmla="*/ 46728 h 141794"/>
                      <a:gd name="connsiteX12" fmla="*/ 13851 w 97742"/>
                      <a:gd name="connsiteY12" fmla="*/ 75781 h 141794"/>
                      <a:gd name="connsiteX13" fmla="*/ 13031 w 97742"/>
                      <a:gd name="connsiteY13" fmla="*/ 102496 h 141794"/>
                      <a:gd name="connsiteX14" fmla="*/ 14403 w 97742"/>
                      <a:gd name="connsiteY14" fmla="*/ 126717 h 141794"/>
                      <a:gd name="connsiteX15" fmla="*/ 47430 w 97742"/>
                      <a:gd name="connsiteY15" fmla="*/ 105177 h 141794"/>
                      <a:gd name="connsiteX16" fmla="*/ 52730 w 97742"/>
                      <a:gd name="connsiteY16" fmla="*/ 99503 h 141794"/>
                      <a:gd name="connsiteX17" fmla="*/ 77107 w 97742"/>
                      <a:gd name="connsiteY17" fmla="*/ 43081 h 141794"/>
                      <a:gd name="connsiteX18" fmla="*/ 97743 w 97742"/>
                      <a:gd name="connsiteY18" fmla="*/ 8697 h 141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7742" h="141794">
                        <a:moveTo>
                          <a:pt x="97743" y="8697"/>
                        </a:moveTo>
                        <a:lnTo>
                          <a:pt x="92786" y="31079"/>
                        </a:lnTo>
                        <a:cubicBezTo>
                          <a:pt x="85928" y="40899"/>
                          <a:pt x="79289" y="51466"/>
                          <a:pt x="77699" y="57888"/>
                        </a:cubicBezTo>
                        <a:cubicBezTo>
                          <a:pt x="74737" y="69921"/>
                          <a:pt x="64107" y="88468"/>
                          <a:pt x="56782" y="101187"/>
                        </a:cubicBezTo>
                        <a:cubicBezTo>
                          <a:pt x="55504" y="103369"/>
                          <a:pt x="54382" y="105364"/>
                          <a:pt x="53353" y="107109"/>
                        </a:cubicBezTo>
                        <a:cubicBezTo>
                          <a:pt x="46464" y="119267"/>
                          <a:pt x="11952" y="144330"/>
                          <a:pt x="4056" y="141587"/>
                        </a:cubicBezTo>
                        <a:cubicBezTo>
                          <a:pt x="291" y="140277"/>
                          <a:pt x="-389" y="132172"/>
                          <a:pt x="188" y="121948"/>
                        </a:cubicBezTo>
                        <a:cubicBezTo>
                          <a:pt x="824" y="110788"/>
                          <a:pt x="2959" y="97072"/>
                          <a:pt x="4190" y="86972"/>
                        </a:cubicBezTo>
                        <a:cubicBezTo>
                          <a:pt x="6544" y="67676"/>
                          <a:pt x="-4039" y="63592"/>
                          <a:pt x="1762" y="41585"/>
                        </a:cubicBezTo>
                        <a:cubicBezTo>
                          <a:pt x="5104" y="28897"/>
                          <a:pt x="6167" y="12033"/>
                          <a:pt x="6460" y="0"/>
                        </a:cubicBezTo>
                        <a:lnTo>
                          <a:pt x="19652" y="0"/>
                        </a:lnTo>
                        <a:cubicBezTo>
                          <a:pt x="16747" y="15680"/>
                          <a:pt x="12152" y="40681"/>
                          <a:pt x="11307" y="46728"/>
                        </a:cubicBezTo>
                        <a:cubicBezTo>
                          <a:pt x="10035" y="55737"/>
                          <a:pt x="14739" y="62065"/>
                          <a:pt x="13851" y="75781"/>
                        </a:cubicBezTo>
                        <a:cubicBezTo>
                          <a:pt x="13414" y="82515"/>
                          <a:pt x="13046" y="92770"/>
                          <a:pt x="13031" y="102496"/>
                        </a:cubicBezTo>
                        <a:cubicBezTo>
                          <a:pt x="13006" y="112534"/>
                          <a:pt x="13358" y="122041"/>
                          <a:pt x="14403" y="126717"/>
                        </a:cubicBezTo>
                        <a:cubicBezTo>
                          <a:pt x="16463" y="135913"/>
                          <a:pt x="30609" y="120919"/>
                          <a:pt x="47430" y="105177"/>
                        </a:cubicBezTo>
                        <a:cubicBezTo>
                          <a:pt x="49332" y="103369"/>
                          <a:pt x="51077" y="101499"/>
                          <a:pt x="52730" y="99503"/>
                        </a:cubicBezTo>
                        <a:cubicBezTo>
                          <a:pt x="65573" y="83948"/>
                          <a:pt x="70841" y="62751"/>
                          <a:pt x="77107" y="43081"/>
                        </a:cubicBezTo>
                        <a:cubicBezTo>
                          <a:pt x="81471" y="29458"/>
                          <a:pt x="96153" y="8323"/>
                          <a:pt x="97743" y="869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2" name="Hình tự do: Hình 851">
                    <a:extLst>
                      <a:ext uri="{FF2B5EF4-FFF2-40B4-BE49-F238E27FC236}">
                        <a16:creationId xmlns:a16="http://schemas.microsoft.com/office/drawing/2014/main" id="{F3614585-63D6-B552-A9FE-9E6ADE790A7D}"/>
                      </a:ext>
                    </a:extLst>
                  </p:cNvPr>
                  <p:cNvSpPr/>
                  <p:nvPr/>
                </p:nvSpPr>
                <p:spPr>
                  <a:xfrm>
                    <a:off x="9736593" y="3385577"/>
                    <a:ext cx="31204" cy="80792"/>
                  </a:xfrm>
                  <a:custGeom>
                    <a:avLst/>
                    <a:gdLst>
                      <a:gd name="connsiteX0" fmla="*/ 18515 w 31204"/>
                      <a:gd name="connsiteY0" fmla="*/ 58603 h 80792"/>
                      <a:gd name="connsiteX1" fmla="*/ 8262 w 31204"/>
                      <a:gd name="connsiteY1" fmla="*/ 79676 h 80792"/>
                      <a:gd name="connsiteX2" fmla="*/ 29 w 31204"/>
                      <a:gd name="connsiteY2" fmla="*/ 42861 h 80792"/>
                      <a:gd name="connsiteX3" fmla="*/ 23128 w 31204"/>
                      <a:gd name="connsiteY3" fmla="*/ 217 h 80792"/>
                      <a:gd name="connsiteX4" fmla="*/ 27430 w 31204"/>
                      <a:gd name="connsiteY4" fmla="*/ 32854 h 80792"/>
                      <a:gd name="connsiteX5" fmla="*/ 20977 w 31204"/>
                      <a:gd name="connsiteY5" fmla="*/ 8322 h 80792"/>
                      <a:gd name="connsiteX6" fmla="*/ 10160 w 31204"/>
                      <a:gd name="connsiteY6" fmla="*/ 57668 h 80792"/>
                      <a:gd name="connsiteX7" fmla="*/ 18515 w 31204"/>
                      <a:gd name="connsiteY7" fmla="*/ 58603 h 80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204" h="80792">
                        <a:moveTo>
                          <a:pt x="18515" y="58603"/>
                        </a:moveTo>
                        <a:cubicBezTo>
                          <a:pt x="18515" y="58603"/>
                          <a:pt x="13590" y="86659"/>
                          <a:pt x="8262" y="79676"/>
                        </a:cubicBezTo>
                        <a:cubicBezTo>
                          <a:pt x="2950" y="72693"/>
                          <a:pt x="-348" y="56639"/>
                          <a:pt x="29" y="42861"/>
                        </a:cubicBezTo>
                        <a:cubicBezTo>
                          <a:pt x="403" y="29051"/>
                          <a:pt x="7966" y="-2932"/>
                          <a:pt x="23128" y="217"/>
                        </a:cubicBezTo>
                        <a:cubicBezTo>
                          <a:pt x="38309" y="3365"/>
                          <a:pt x="27430" y="32854"/>
                          <a:pt x="27430" y="32854"/>
                        </a:cubicBezTo>
                        <a:cubicBezTo>
                          <a:pt x="27430" y="32854"/>
                          <a:pt x="32075" y="9755"/>
                          <a:pt x="20977" y="8322"/>
                        </a:cubicBezTo>
                        <a:cubicBezTo>
                          <a:pt x="9911" y="6888"/>
                          <a:pt x="7888" y="44638"/>
                          <a:pt x="10160" y="57668"/>
                        </a:cubicBezTo>
                        <a:cubicBezTo>
                          <a:pt x="12467" y="70698"/>
                          <a:pt x="18515" y="58603"/>
                          <a:pt x="18515" y="5860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3" name="Hình tự do: Hình 852">
                    <a:extLst>
                      <a:ext uri="{FF2B5EF4-FFF2-40B4-BE49-F238E27FC236}">
                        <a16:creationId xmlns:a16="http://schemas.microsoft.com/office/drawing/2014/main" id="{093A05AA-543E-592F-CF39-1151DC5A1477}"/>
                      </a:ext>
                    </a:extLst>
                  </p:cNvPr>
                  <p:cNvSpPr/>
                  <p:nvPr/>
                </p:nvSpPr>
                <p:spPr>
                  <a:xfrm>
                    <a:off x="9596093" y="3491999"/>
                    <a:ext cx="78893" cy="316091"/>
                  </a:xfrm>
                  <a:custGeom>
                    <a:avLst/>
                    <a:gdLst>
                      <a:gd name="connsiteX0" fmla="*/ 72555 w 78893"/>
                      <a:gd name="connsiteY0" fmla="*/ 162940 h 316091"/>
                      <a:gd name="connsiteX1" fmla="*/ 0 w 78893"/>
                      <a:gd name="connsiteY1" fmla="*/ 316092 h 316091"/>
                      <a:gd name="connsiteX2" fmla="*/ 8607 w 78893"/>
                      <a:gd name="connsiteY2" fmla="*/ 277313 h 316091"/>
                      <a:gd name="connsiteX3" fmla="*/ 18813 w 78893"/>
                      <a:gd name="connsiteY3" fmla="*/ 260947 h 316091"/>
                      <a:gd name="connsiteX4" fmla="*/ 61900 w 78893"/>
                      <a:gd name="connsiteY4" fmla="*/ 131206 h 316091"/>
                      <a:gd name="connsiteX5" fmla="*/ 50590 w 78893"/>
                      <a:gd name="connsiteY5" fmla="*/ 88094 h 316091"/>
                      <a:gd name="connsiteX6" fmla="*/ 70139 w 78893"/>
                      <a:gd name="connsiteY6" fmla="*/ 0 h 316091"/>
                      <a:gd name="connsiteX7" fmla="*/ 68583 w 78893"/>
                      <a:gd name="connsiteY7" fmla="*/ 78462 h 316091"/>
                      <a:gd name="connsiteX8" fmla="*/ 72555 w 78893"/>
                      <a:gd name="connsiteY8" fmla="*/ 162940 h 316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893" h="316091">
                        <a:moveTo>
                          <a:pt x="72555" y="162940"/>
                        </a:moveTo>
                        <a:cubicBezTo>
                          <a:pt x="60466" y="195796"/>
                          <a:pt x="14196" y="273977"/>
                          <a:pt x="0" y="316092"/>
                        </a:cubicBezTo>
                        <a:lnTo>
                          <a:pt x="8607" y="277313"/>
                        </a:lnTo>
                        <a:cubicBezTo>
                          <a:pt x="12441" y="272044"/>
                          <a:pt x="16041" y="266527"/>
                          <a:pt x="18813" y="260947"/>
                        </a:cubicBezTo>
                        <a:cubicBezTo>
                          <a:pt x="40135" y="217804"/>
                          <a:pt x="64764" y="159605"/>
                          <a:pt x="61900" y="131206"/>
                        </a:cubicBezTo>
                        <a:cubicBezTo>
                          <a:pt x="60360" y="115932"/>
                          <a:pt x="54752" y="101685"/>
                          <a:pt x="50590" y="88094"/>
                        </a:cubicBezTo>
                        <a:lnTo>
                          <a:pt x="70139" y="0"/>
                        </a:lnTo>
                        <a:cubicBezTo>
                          <a:pt x="75924" y="34695"/>
                          <a:pt x="63717" y="52651"/>
                          <a:pt x="68583" y="78462"/>
                        </a:cubicBezTo>
                        <a:cubicBezTo>
                          <a:pt x="73618" y="105146"/>
                          <a:pt x="86617" y="124722"/>
                          <a:pt x="72555" y="16294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4" name="Hình tự do: Hình 853">
                    <a:extLst>
                      <a:ext uri="{FF2B5EF4-FFF2-40B4-BE49-F238E27FC236}">
                        <a16:creationId xmlns:a16="http://schemas.microsoft.com/office/drawing/2014/main" id="{3EC26E68-4922-55B3-B537-255A224F902B}"/>
                      </a:ext>
                    </a:extLst>
                  </p:cNvPr>
                  <p:cNvSpPr/>
                  <p:nvPr/>
                </p:nvSpPr>
                <p:spPr>
                  <a:xfrm>
                    <a:off x="9578299" y="3843566"/>
                    <a:ext cx="23089" cy="65743"/>
                  </a:xfrm>
                  <a:custGeom>
                    <a:avLst/>
                    <a:gdLst>
                      <a:gd name="connsiteX0" fmla="*/ 22956 w 23089"/>
                      <a:gd name="connsiteY0" fmla="*/ 65743 h 65743"/>
                      <a:gd name="connsiteX1" fmla="*/ 2647 w 23089"/>
                      <a:gd name="connsiteY1" fmla="*/ 65743 h 65743"/>
                      <a:gd name="connsiteX2" fmla="*/ 0 w 23089"/>
                      <a:gd name="connsiteY2" fmla="*/ 44733 h 65743"/>
                      <a:gd name="connsiteX3" fmla="*/ 0 w 23089"/>
                      <a:gd name="connsiteY3" fmla="*/ 44733 h 65743"/>
                      <a:gd name="connsiteX4" fmla="*/ 9919 w 23089"/>
                      <a:gd name="connsiteY4" fmla="*/ 0 h 65743"/>
                      <a:gd name="connsiteX5" fmla="*/ 22956 w 23089"/>
                      <a:gd name="connsiteY5" fmla="*/ 65743 h 65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9" h="65743">
                        <a:moveTo>
                          <a:pt x="22956" y="65743"/>
                        </a:moveTo>
                        <a:lnTo>
                          <a:pt x="2647" y="65743"/>
                        </a:lnTo>
                        <a:cubicBezTo>
                          <a:pt x="2329" y="58574"/>
                          <a:pt x="1375" y="51591"/>
                          <a:pt x="0" y="44733"/>
                        </a:cubicBezTo>
                        <a:lnTo>
                          <a:pt x="0" y="44733"/>
                        </a:lnTo>
                        <a:lnTo>
                          <a:pt x="9919" y="0"/>
                        </a:lnTo>
                        <a:cubicBezTo>
                          <a:pt x="19742" y="23972"/>
                          <a:pt x="23913" y="43517"/>
                          <a:pt x="22956" y="6574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5" name="Hình tự do: Hình 854">
                    <a:extLst>
                      <a:ext uri="{FF2B5EF4-FFF2-40B4-BE49-F238E27FC236}">
                        <a16:creationId xmlns:a16="http://schemas.microsoft.com/office/drawing/2014/main" id="{3A6E403A-D06A-221B-63E9-D266FB91EF48}"/>
                      </a:ext>
                    </a:extLst>
                  </p:cNvPr>
                  <p:cNvSpPr/>
                  <p:nvPr/>
                </p:nvSpPr>
                <p:spPr>
                  <a:xfrm>
                    <a:off x="9665087" y="3844781"/>
                    <a:ext cx="35889" cy="64527"/>
                  </a:xfrm>
                  <a:custGeom>
                    <a:avLst/>
                    <a:gdLst>
                      <a:gd name="connsiteX0" fmla="*/ 35889 w 35889"/>
                      <a:gd name="connsiteY0" fmla="*/ 0 h 64527"/>
                      <a:gd name="connsiteX1" fmla="*/ 30983 w 35889"/>
                      <a:gd name="connsiteY1" fmla="*/ 22070 h 64527"/>
                      <a:gd name="connsiteX2" fmla="*/ 21631 w 35889"/>
                      <a:gd name="connsiteY2" fmla="*/ 35319 h 64527"/>
                      <a:gd name="connsiteX3" fmla="*/ 12606 w 35889"/>
                      <a:gd name="connsiteY3" fmla="*/ 64527 h 64527"/>
                      <a:gd name="connsiteX4" fmla="*/ 0 w 35889"/>
                      <a:gd name="connsiteY4" fmla="*/ 64527 h 64527"/>
                      <a:gd name="connsiteX5" fmla="*/ 3785 w 35889"/>
                      <a:gd name="connsiteY5" fmla="*/ 49658 h 64527"/>
                      <a:gd name="connsiteX6" fmla="*/ 6839 w 35889"/>
                      <a:gd name="connsiteY6" fmla="*/ 39652 h 64527"/>
                      <a:gd name="connsiteX7" fmla="*/ 13797 w 35889"/>
                      <a:gd name="connsiteY7" fmla="*/ 22912 h 64527"/>
                      <a:gd name="connsiteX8" fmla="*/ 35889 w 35889"/>
                      <a:gd name="connsiteY8" fmla="*/ 0 h 64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89" h="64527">
                        <a:moveTo>
                          <a:pt x="35889" y="0"/>
                        </a:moveTo>
                        <a:lnTo>
                          <a:pt x="30983" y="22070"/>
                        </a:lnTo>
                        <a:cubicBezTo>
                          <a:pt x="27005" y="24627"/>
                          <a:pt x="23617" y="28772"/>
                          <a:pt x="21631" y="35319"/>
                        </a:cubicBezTo>
                        <a:cubicBezTo>
                          <a:pt x="18825" y="44546"/>
                          <a:pt x="15611" y="54895"/>
                          <a:pt x="12606" y="64527"/>
                        </a:cubicBezTo>
                        <a:lnTo>
                          <a:pt x="0" y="64527"/>
                        </a:lnTo>
                        <a:cubicBezTo>
                          <a:pt x="1104" y="59727"/>
                          <a:pt x="2369" y="54677"/>
                          <a:pt x="3785" y="49658"/>
                        </a:cubicBezTo>
                        <a:cubicBezTo>
                          <a:pt x="4738" y="46260"/>
                          <a:pt x="5761" y="42894"/>
                          <a:pt x="6839" y="39652"/>
                        </a:cubicBezTo>
                        <a:cubicBezTo>
                          <a:pt x="8931" y="33417"/>
                          <a:pt x="11260" y="27588"/>
                          <a:pt x="13797" y="22912"/>
                        </a:cubicBezTo>
                        <a:cubicBezTo>
                          <a:pt x="18277" y="14651"/>
                          <a:pt x="26731" y="6920"/>
                          <a:pt x="35889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6" name="Hình tự do: Hình 855">
                    <a:extLst>
                      <a:ext uri="{FF2B5EF4-FFF2-40B4-BE49-F238E27FC236}">
                        <a16:creationId xmlns:a16="http://schemas.microsoft.com/office/drawing/2014/main" id="{0C5C688D-3122-D33F-B04C-88A2CB69D195}"/>
                      </a:ext>
                    </a:extLst>
                  </p:cNvPr>
                  <p:cNvSpPr/>
                  <p:nvPr/>
                </p:nvSpPr>
                <p:spPr>
                  <a:xfrm>
                    <a:off x="9637995" y="3695807"/>
                    <a:ext cx="96030" cy="213501"/>
                  </a:xfrm>
                  <a:custGeom>
                    <a:avLst/>
                    <a:gdLst>
                      <a:gd name="connsiteX0" fmla="*/ 96031 w 96030"/>
                      <a:gd name="connsiteY0" fmla="*/ 0 h 213501"/>
                      <a:gd name="connsiteX1" fmla="*/ 92221 w 96030"/>
                      <a:gd name="connsiteY1" fmla="*/ 17145 h 213501"/>
                      <a:gd name="connsiteX2" fmla="*/ 70681 w 96030"/>
                      <a:gd name="connsiteY2" fmla="*/ 45949 h 213501"/>
                      <a:gd name="connsiteX3" fmla="*/ 11219 w 96030"/>
                      <a:gd name="connsiteY3" fmla="*/ 213502 h 213501"/>
                      <a:gd name="connsiteX4" fmla="*/ 0 w 96030"/>
                      <a:gd name="connsiteY4" fmla="*/ 213502 h 213501"/>
                      <a:gd name="connsiteX5" fmla="*/ 56482 w 96030"/>
                      <a:gd name="connsiteY5" fmla="*/ 55020 h 213501"/>
                      <a:gd name="connsiteX6" fmla="*/ 96031 w 96030"/>
                      <a:gd name="connsiteY6" fmla="*/ 0 h 213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030" h="213501">
                        <a:moveTo>
                          <a:pt x="96031" y="0"/>
                        </a:moveTo>
                        <a:lnTo>
                          <a:pt x="92221" y="17145"/>
                        </a:lnTo>
                        <a:cubicBezTo>
                          <a:pt x="83624" y="22943"/>
                          <a:pt x="76626" y="31578"/>
                          <a:pt x="70681" y="45949"/>
                        </a:cubicBezTo>
                        <a:cubicBezTo>
                          <a:pt x="59362" y="73287"/>
                          <a:pt x="20025" y="174941"/>
                          <a:pt x="11219" y="213502"/>
                        </a:cubicBezTo>
                        <a:lnTo>
                          <a:pt x="0" y="213502"/>
                        </a:lnTo>
                        <a:cubicBezTo>
                          <a:pt x="13127" y="166556"/>
                          <a:pt x="42133" y="79833"/>
                          <a:pt x="56482" y="55020"/>
                        </a:cubicBezTo>
                        <a:cubicBezTo>
                          <a:pt x="78686" y="16615"/>
                          <a:pt x="82770" y="5393"/>
                          <a:pt x="96031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7" name="Hình tự do: Hình 856">
                    <a:extLst>
                      <a:ext uri="{FF2B5EF4-FFF2-40B4-BE49-F238E27FC236}">
                        <a16:creationId xmlns:a16="http://schemas.microsoft.com/office/drawing/2014/main" id="{0E439C69-9830-1E8F-ED15-A63DF987289E}"/>
                      </a:ext>
                    </a:extLst>
                  </p:cNvPr>
                  <p:cNvSpPr/>
                  <p:nvPr/>
                </p:nvSpPr>
                <p:spPr>
                  <a:xfrm>
                    <a:off x="9635782" y="3520710"/>
                    <a:ext cx="137094" cy="356086"/>
                  </a:xfrm>
                  <a:custGeom>
                    <a:avLst/>
                    <a:gdLst>
                      <a:gd name="connsiteX0" fmla="*/ 132574 w 137094"/>
                      <a:gd name="connsiteY0" fmla="*/ 20418 h 356086"/>
                      <a:gd name="connsiteX1" fmla="*/ 116365 w 137094"/>
                      <a:gd name="connsiteY1" fmla="*/ 35163 h 356086"/>
                      <a:gd name="connsiteX2" fmla="*/ 80666 w 137094"/>
                      <a:gd name="connsiteY2" fmla="*/ 83979 h 356086"/>
                      <a:gd name="connsiteX3" fmla="*/ 48352 w 137094"/>
                      <a:gd name="connsiteY3" fmla="*/ 164748 h 356086"/>
                      <a:gd name="connsiteX4" fmla="*/ 7575 w 137094"/>
                      <a:gd name="connsiteY4" fmla="*/ 307986 h 356086"/>
                      <a:gd name="connsiteX5" fmla="*/ 2410 w 137094"/>
                      <a:gd name="connsiteY5" fmla="*/ 356086 h 356086"/>
                      <a:gd name="connsiteX6" fmla="*/ 0 w 137094"/>
                      <a:gd name="connsiteY6" fmla="*/ 355868 h 356086"/>
                      <a:gd name="connsiteX7" fmla="*/ 10792 w 137094"/>
                      <a:gd name="connsiteY7" fmla="*/ 230366 h 356086"/>
                      <a:gd name="connsiteX8" fmla="*/ 50780 w 137094"/>
                      <a:gd name="connsiteY8" fmla="*/ 125377 h 356086"/>
                      <a:gd name="connsiteX9" fmla="*/ 79970 w 137094"/>
                      <a:gd name="connsiteY9" fmla="*/ 69515 h 356086"/>
                      <a:gd name="connsiteX10" fmla="*/ 118578 w 137094"/>
                      <a:gd name="connsiteY10" fmla="*/ 19919 h 356086"/>
                      <a:gd name="connsiteX11" fmla="*/ 137095 w 137094"/>
                      <a:gd name="connsiteY11" fmla="*/ 0 h 356086"/>
                      <a:gd name="connsiteX12" fmla="*/ 132574 w 137094"/>
                      <a:gd name="connsiteY12" fmla="*/ 20418 h 356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7094" h="356086">
                        <a:moveTo>
                          <a:pt x="132574" y="20418"/>
                        </a:moveTo>
                        <a:cubicBezTo>
                          <a:pt x="127244" y="26278"/>
                          <a:pt x="121633" y="31640"/>
                          <a:pt x="116365" y="35163"/>
                        </a:cubicBezTo>
                        <a:cubicBezTo>
                          <a:pt x="98263" y="47320"/>
                          <a:pt x="90173" y="54022"/>
                          <a:pt x="80666" y="83979"/>
                        </a:cubicBezTo>
                        <a:cubicBezTo>
                          <a:pt x="71149" y="113936"/>
                          <a:pt x="62969" y="146075"/>
                          <a:pt x="48352" y="164748"/>
                        </a:cubicBezTo>
                        <a:cubicBezTo>
                          <a:pt x="33735" y="183420"/>
                          <a:pt x="12865" y="251907"/>
                          <a:pt x="7575" y="307986"/>
                        </a:cubicBezTo>
                        <a:cubicBezTo>
                          <a:pt x="5474" y="330213"/>
                          <a:pt x="3750" y="345612"/>
                          <a:pt x="2410" y="356086"/>
                        </a:cubicBezTo>
                        <a:lnTo>
                          <a:pt x="0" y="355868"/>
                        </a:lnTo>
                        <a:cubicBezTo>
                          <a:pt x="1247" y="324040"/>
                          <a:pt x="4361" y="263441"/>
                          <a:pt x="10792" y="230366"/>
                        </a:cubicBezTo>
                        <a:cubicBezTo>
                          <a:pt x="19782" y="184168"/>
                          <a:pt x="29795" y="143457"/>
                          <a:pt x="50780" y="125377"/>
                        </a:cubicBezTo>
                        <a:cubicBezTo>
                          <a:pt x="71775" y="107296"/>
                          <a:pt x="70999" y="91024"/>
                          <a:pt x="79970" y="69515"/>
                        </a:cubicBezTo>
                        <a:cubicBezTo>
                          <a:pt x="88945" y="48006"/>
                          <a:pt x="101452" y="29895"/>
                          <a:pt x="118578" y="19919"/>
                        </a:cubicBezTo>
                        <a:cubicBezTo>
                          <a:pt x="124470" y="16521"/>
                          <a:pt x="131016" y="8759"/>
                          <a:pt x="137095" y="0"/>
                        </a:cubicBezTo>
                        <a:lnTo>
                          <a:pt x="132574" y="20418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58" name="Đồ họa 3">
                  <a:extLst>
                    <a:ext uri="{FF2B5EF4-FFF2-40B4-BE49-F238E27FC236}">
                      <a16:creationId xmlns:a16="http://schemas.microsoft.com/office/drawing/2014/main" id="{9F6A1BCE-1A0D-A603-6243-CBE9C9E3669D}"/>
                    </a:ext>
                  </a:extLst>
                </p:cNvPr>
                <p:cNvGrpSpPr/>
                <p:nvPr/>
              </p:nvGrpSpPr>
              <p:grpSpPr>
                <a:xfrm>
                  <a:off x="9585884" y="3388381"/>
                  <a:ext cx="202360" cy="506058"/>
                  <a:chOff x="9585884" y="3388381"/>
                  <a:chExt cx="202360" cy="506058"/>
                </a:xfrm>
                <a:solidFill>
                  <a:srgbClr val="AF4545"/>
                </a:solidFill>
              </p:grpSpPr>
              <p:grpSp>
                <p:nvGrpSpPr>
                  <p:cNvPr id="859" name="Đồ họa 3">
                    <a:extLst>
                      <a:ext uri="{FF2B5EF4-FFF2-40B4-BE49-F238E27FC236}">
                        <a16:creationId xmlns:a16="http://schemas.microsoft.com/office/drawing/2014/main" id="{0F24B8F5-CA98-256C-D458-D974941CA7CF}"/>
                      </a:ext>
                    </a:extLst>
                  </p:cNvPr>
                  <p:cNvGrpSpPr/>
                  <p:nvPr/>
                </p:nvGrpSpPr>
                <p:grpSpPr>
                  <a:xfrm>
                    <a:off x="9699730" y="3388381"/>
                    <a:ext cx="88514" cy="10879"/>
                    <a:chOff x="9699730" y="3388381"/>
                    <a:chExt cx="88514" cy="10879"/>
                  </a:xfrm>
                  <a:solidFill>
                    <a:srgbClr val="AF4545"/>
                  </a:solidFill>
                </p:grpSpPr>
                <p:sp>
                  <p:nvSpPr>
                    <p:cNvPr id="860" name="Hình tự do: Hình 859">
                      <a:extLst>
                        <a:ext uri="{FF2B5EF4-FFF2-40B4-BE49-F238E27FC236}">
                          <a16:creationId xmlns:a16="http://schemas.microsoft.com/office/drawing/2014/main" id="{59E8B621-7C45-A3E8-E8A1-F3FBCADBE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9730" y="3388381"/>
                      <a:ext cx="10885" cy="10879"/>
                    </a:xfrm>
                    <a:custGeom>
                      <a:avLst/>
                      <a:gdLst>
                        <a:gd name="connsiteX0" fmla="*/ 10886 w 10885"/>
                        <a:gd name="connsiteY0" fmla="*/ 5455 h 10879"/>
                        <a:gd name="connsiteX1" fmla="*/ 5443 w 10885"/>
                        <a:gd name="connsiteY1" fmla="*/ 10879 h 10879"/>
                        <a:gd name="connsiteX2" fmla="*/ 0 w 10885"/>
                        <a:gd name="connsiteY2" fmla="*/ 5455 h 10879"/>
                        <a:gd name="connsiteX3" fmla="*/ 5443 w 10885"/>
                        <a:gd name="connsiteY3" fmla="*/ 0 h 10879"/>
                        <a:gd name="connsiteX4" fmla="*/ 10886 w 10885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85" h="10879">
                          <a:moveTo>
                            <a:pt x="10886" y="5455"/>
                          </a:moveTo>
                          <a:cubicBezTo>
                            <a:pt x="10886" y="8448"/>
                            <a:pt x="8451" y="10879"/>
                            <a:pt x="5443" y="10879"/>
                          </a:cubicBezTo>
                          <a:cubicBezTo>
                            <a:pt x="2435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8" y="0"/>
                            <a:pt x="5443" y="0"/>
                          </a:cubicBezTo>
                          <a:cubicBezTo>
                            <a:pt x="8448" y="0"/>
                            <a:pt x="10886" y="2463"/>
                            <a:pt x="10886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1" name="Hình tự do: Hình 860">
                      <a:extLst>
                        <a:ext uri="{FF2B5EF4-FFF2-40B4-BE49-F238E27FC236}">
                          <a16:creationId xmlns:a16="http://schemas.microsoft.com/office/drawing/2014/main" id="{234730B2-3E91-E9B4-0B83-7B72ACA2D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77365" y="3388381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55 h 10879"/>
                        <a:gd name="connsiteX1" fmla="*/ 5455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55 w 10879"/>
                        <a:gd name="connsiteY3" fmla="*/ 0 h 10879"/>
                        <a:gd name="connsiteX4" fmla="*/ 10879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55"/>
                          </a:moveTo>
                          <a:cubicBezTo>
                            <a:pt x="10879" y="8448"/>
                            <a:pt x="8448" y="10879"/>
                            <a:pt x="5455" y="10879"/>
                          </a:cubicBezTo>
                          <a:cubicBezTo>
                            <a:pt x="2463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63" y="0"/>
                            <a:pt x="5455" y="0"/>
                          </a:cubicBezTo>
                          <a:cubicBezTo>
                            <a:pt x="8448" y="0"/>
                            <a:pt x="10879" y="2463"/>
                            <a:pt x="10879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62" name="Đồ họa 3">
                    <a:extLst>
                      <a:ext uri="{FF2B5EF4-FFF2-40B4-BE49-F238E27FC236}">
                        <a16:creationId xmlns:a16="http://schemas.microsoft.com/office/drawing/2014/main" id="{5379A51B-2677-A857-61DE-3534D94C82A7}"/>
                      </a:ext>
                    </a:extLst>
                  </p:cNvPr>
                  <p:cNvGrpSpPr/>
                  <p:nvPr/>
                </p:nvGrpSpPr>
                <p:grpSpPr>
                  <a:xfrm>
                    <a:off x="9585884" y="3883560"/>
                    <a:ext cx="88527" cy="10879"/>
                    <a:chOff x="9585884" y="3883560"/>
                    <a:chExt cx="88527" cy="10879"/>
                  </a:xfrm>
                  <a:solidFill>
                    <a:srgbClr val="AF4545"/>
                  </a:solidFill>
                </p:grpSpPr>
                <p:sp>
                  <p:nvSpPr>
                    <p:cNvPr id="863" name="Hình tự do: Hình 862">
                      <a:extLst>
                        <a:ext uri="{FF2B5EF4-FFF2-40B4-BE49-F238E27FC236}">
                          <a16:creationId xmlns:a16="http://schemas.microsoft.com/office/drawing/2014/main" id="{AD868E66-20C3-E2E7-FEA8-2E57D8DC06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85884" y="3883560"/>
                      <a:ext cx="10882" cy="10879"/>
                    </a:xfrm>
                    <a:custGeom>
                      <a:avLst/>
                      <a:gdLst>
                        <a:gd name="connsiteX0" fmla="*/ 10882 w 10882"/>
                        <a:gd name="connsiteY0" fmla="*/ 5424 h 10879"/>
                        <a:gd name="connsiteX1" fmla="*/ 5443 w 10882"/>
                        <a:gd name="connsiteY1" fmla="*/ 10880 h 10879"/>
                        <a:gd name="connsiteX2" fmla="*/ 0 w 10882"/>
                        <a:gd name="connsiteY2" fmla="*/ 5424 h 10879"/>
                        <a:gd name="connsiteX3" fmla="*/ 5443 w 10882"/>
                        <a:gd name="connsiteY3" fmla="*/ 0 h 10879"/>
                        <a:gd name="connsiteX4" fmla="*/ 10882 w 10882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82" h="10879">
                          <a:moveTo>
                            <a:pt x="10882" y="5424"/>
                          </a:moveTo>
                          <a:cubicBezTo>
                            <a:pt x="10882" y="8448"/>
                            <a:pt x="8448" y="10880"/>
                            <a:pt x="5443" y="10880"/>
                          </a:cubicBezTo>
                          <a:cubicBezTo>
                            <a:pt x="2438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5" y="0"/>
                            <a:pt x="5443" y="0"/>
                          </a:cubicBezTo>
                          <a:cubicBezTo>
                            <a:pt x="8445" y="0"/>
                            <a:pt x="10882" y="2432"/>
                            <a:pt x="10882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64" name="Hình tự do: Hình 863">
                      <a:extLst>
                        <a:ext uri="{FF2B5EF4-FFF2-40B4-BE49-F238E27FC236}">
                          <a16:creationId xmlns:a16="http://schemas.microsoft.com/office/drawing/2014/main" id="{6866B6A5-5985-2DCA-EEE5-CB87FB1654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3526" y="3883560"/>
                      <a:ext cx="10885" cy="10879"/>
                    </a:xfrm>
                    <a:custGeom>
                      <a:avLst/>
                      <a:gdLst>
                        <a:gd name="connsiteX0" fmla="*/ 10886 w 10885"/>
                        <a:gd name="connsiteY0" fmla="*/ 5424 h 10879"/>
                        <a:gd name="connsiteX1" fmla="*/ 5443 w 10885"/>
                        <a:gd name="connsiteY1" fmla="*/ 10880 h 10879"/>
                        <a:gd name="connsiteX2" fmla="*/ 0 w 10885"/>
                        <a:gd name="connsiteY2" fmla="*/ 5424 h 10879"/>
                        <a:gd name="connsiteX3" fmla="*/ 5443 w 10885"/>
                        <a:gd name="connsiteY3" fmla="*/ 0 h 10879"/>
                        <a:gd name="connsiteX4" fmla="*/ 10886 w 10885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85" h="10879">
                          <a:moveTo>
                            <a:pt x="10886" y="5424"/>
                          </a:moveTo>
                          <a:cubicBezTo>
                            <a:pt x="10886" y="8448"/>
                            <a:pt x="8451" y="10880"/>
                            <a:pt x="5443" y="10880"/>
                          </a:cubicBezTo>
                          <a:cubicBezTo>
                            <a:pt x="2438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8" y="0"/>
                            <a:pt x="5443" y="0"/>
                          </a:cubicBezTo>
                          <a:cubicBezTo>
                            <a:pt x="8448" y="0"/>
                            <a:pt x="10886" y="2432"/>
                            <a:pt x="10886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865" name="Đồ họa 3">
                <a:extLst>
                  <a:ext uri="{FF2B5EF4-FFF2-40B4-BE49-F238E27FC236}">
                    <a16:creationId xmlns:a16="http://schemas.microsoft.com/office/drawing/2014/main" id="{A39D6B84-8457-27F0-6CD4-0D2D3CC3658A}"/>
                  </a:ext>
                </a:extLst>
              </p:cNvPr>
              <p:cNvGrpSpPr/>
              <p:nvPr/>
            </p:nvGrpSpPr>
            <p:grpSpPr>
              <a:xfrm>
                <a:off x="9741894" y="3444337"/>
                <a:ext cx="210098" cy="464972"/>
                <a:chOff x="9741894" y="3444337"/>
                <a:chExt cx="210098" cy="464972"/>
              </a:xfrm>
            </p:grpSpPr>
            <p:sp>
              <p:nvSpPr>
                <p:cNvPr id="866" name="Hình tự do: Hình 865">
                  <a:extLst>
                    <a:ext uri="{FF2B5EF4-FFF2-40B4-BE49-F238E27FC236}">
                      <a16:creationId xmlns:a16="http://schemas.microsoft.com/office/drawing/2014/main" id="{A072CFF5-2C65-2457-FB67-52FE263C76CB}"/>
                    </a:ext>
                  </a:extLst>
                </p:cNvPr>
                <p:cNvSpPr/>
                <p:nvPr/>
              </p:nvSpPr>
              <p:spPr>
                <a:xfrm>
                  <a:off x="9752271" y="3444337"/>
                  <a:ext cx="199721" cy="464972"/>
                </a:xfrm>
                <a:custGeom>
                  <a:avLst/>
                  <a:gdLst>
                    <a:gd name="connsiteX0" fmla="*/ 193489 w 199721"/>
                    <a:gd name="connsiteY0" fmla="*/ 0 h 464972"/>
                    <a:gd name="connsiteX1" fmla="*/ 199568 w 199721"/>
                    <a:gd name="connsiteY1" fmla="*/ 7575 h 464972"/>
                    <a:gd name="connsiteX2" fmla="*/ 199568 w 199721"/>
                    <a:gd name="connsiteY2" fmla="*/ 7575 h 464972"/>
                    <a:gd name="connsiteX3" fmla="*/ 195266 w 199721"/>
                    <a:gd name="connsiteY3" fmla="*/ 26995 h 464972"/>
                    <a:gd name="connsiteX4" fmla="*/ 187785 w 199721"/>
                    <a:gd name="connsiteY4" fmla="*/ 60724 h 464972"/>
                    <a:gd name="connsiteX5" fmla="*/ 187785 w 199721"/>
                    <a:gd name="connsiteY5" fmla="*/ 60724 h 464972"/>
                    <a:gd name="connsiteX6" fmla="*/ 180241 w 199721"/>
                    <a:gd name="connsiteY6" fmla="*/ 94734 h 464972"/>
                    <a:gd name="connsiteX7" fmla="*/ 180241 w 199721"/>
                    <a:gd name="connsiteY7" fmla="*/ 94734 h 464972"/>
                    <a:gd name="connsiteX8" fmla="*/ 172915 w 199721"/>
                    <a:gd name="connsiteY8" fmla="*/ 127746 h 464972"/>
                    <a:gd name="connsiteX9" fmla="*/ 168987 w 199721"/>
                    <a:gd name="connsiteY9" fmla="*/ 145452 h 464972"/>
                    <a:gd name="connsiteX10" fmla="*/ 139186 w 199721"/>
                    <a:gd name="connsiteY10" fmla="*/ 279682 h 464972"/>
                    <a:gd name="connsiteX11" fmla="*/ 135882 w 199721"/>
                    <a:gd name="connsiteY11" fmla="*/ 294551 h 464972"/>
                    <a:gd name="connsiteX12" fmla="*/ 110507 w 199721"/>
                    <a:gd name="connsiteY12" fmla="*/ 408955 h 464972"/>
                    <a:gd name="connsiteX13" fmla="*/ 110507 w 199721"/>
                    <a:gd name="connsiteY13" fmla="*/ 408955 h 464972"/>
                    <a:gd name="connsiteX14" fmla="*/ 106268 w 199721"/>
                    <a:gd name="connsiteY14" fmla="*/ 428126 h 464972"/>
                    <a:gd name="connsiteX15" fmla="*/ 98069 w 199721"/>
                    <a:gd name="connsiteY15" fmla="*/ 464972 h 464972"/>
                    <a:gd name="connsiteX16" fmla="*/ 0 w 199721"/>
                    <a:gd name="connsiteY16" fmla="*/ 464972 h 464972"/>
                    <a:gd name="connsiteX17" fmla="*/ 4052 w 199721"/>
                    <a:gd name="connsiteY17" fmla="*/ 446736 h 464972"/>
                    <a:gd name="connsiteX18" fmla="*/ 4052 w 199721"/>
                    <a:gd name="connsiteY18" fmla="*/ 446736 h 464972"/>
                    <a:gd name="connsiteX19" fmla="*/ 12656 w 199721"/>
                    <a:gd name="connsiteY19" fmla="*/ 407926 h 464972"/>
                    <a:gd name="connsiteX20" fmla="*/ 19483 w 199721"/>
                    <a:gd name="connsiteY20" fmla="*/ 377159 h 464972"/>
                    <a:gd name="connsiteX21" fmla="*/ 19483 w 199721"/>
                    <a:gd name="connsiteY21" fmla="*/ 377159 h 464972"/>
                    <a:gd name="connsiteX22" fmla="*/ 26964 w 199721"/>
                    <a:gd name="connsiteY22" fmla="*/ 343461 h 464972"/>
                    <a:gd name="connsiteX23" fmla="*/ 63405 w 199721"/>
                    <a:gd name="connsiteY23" fmla="*/ 179274 h 464972"/>
                    <a:gd name="connsiteX24" fmla="*/ 80363 w 199721"/>
                    <a:gd name="connsiteY24" fmla="*/ 102808 h 464972"/>
                    <a:gd name="connsiteX25" fmla="*/ 80363 w 199721"/>
                    <a:gd name="connsiteY25" fmla="*/ 102808 h 464972"/>
                    <a:gd name="connsiteX26" fmla="*/ 91804 w 199721"/>
                    <a:gd name="connsiteY26" fmla="*/ 51279 h 464972"/>
                    <a:gd name="connsiteX27" fmla="*/ 94890 w 199721"/>
                    <a:gd name="connsiteY27" fmla="*/ 37345 h 464972"/>
                    <a:gd name="connsiteX28" fmla="*/ 94890 w 199721"/>
                    <a:gd name="connsiteY28" fmla="*/ 37314 h 464972"/>
                    <a:gd name="connsiteX29" fmla="*/ 101312 w 199721"/>
                    <a:gd name="connsiteY29" fmla="*/ 8479 h 464972"/>
                    <a:gd name="connsiteX30" fmla="*/ 101312 w 199721"/>
                    <a:gd name="connsiteY30" fmla="*/ 8479 h 464972"/>
                    <a:gd name="connsiteX31" fmla="*/ 103182 w 199721"/>
                    <a:gd name="connsiteY31" fmla="*/ 0 h 464972"/>
                    <a:gd name="connsiteX32" fmla="*/ 193489 w 199721"/>
                    <a:gd name="connsiteY32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99721" h="464972">
                      <a:moveTo>
                        <a:pt x="193489" y="0"/>
                      </a:moveTo>
                      <a:cubicBezTo>
                        <a:pt x="197479" y="0"/>
                        <a:pt x="200441" y="3678"/>
                        <a:pt x="199568" y="7575"/>
                      </a:cubicBezTo>
                      <a:lnTo>
                        <a:pt x="199568" y="7575"/>
                      </a:lnTo>
                      <a:lnTo>
                        <a:pt x="195266" y="26995"/>
                      </a:lnTo>
                      <a:lnTo>
                        <a:pt x="187785" y="60724"/>
                      </a:lnTo>
                      <a:lnTo>
                        <a:pt x="187785" y="60724"/>
                      </a:lnTo>
                      <a:lnTo>
                        <a:pt x="180241" y="94734"/>
                      </a:lnTo>
                      <a:lnTo>
                        <a:pt x="180241" y="94734"/>
                      </a:lnTo>
                      <a:lnTo>
                        <a:pt x="172915" y="127746"/>
                      </a:lnTo>
                      <a:lnTo>
                        <a:pt x="168987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7" y="408955"/>
                      </a:lnTo>
                      <a:lnTo>
                        <a:pt x="110507" y="408955"/>
                      </a:lnTo>
                      <a:lnTo>
                        <a:pt x="106268" y="428126"/>
                      </a:lnTo>
                      <a:lnTo>
                        <a:pt x="98069" y="464972"/>
                      </a:lnTo>
                      <a:lnTo>
                        <a:pt x="0" y="464972"/>
                      </a:lnTo>
                      <a:lnTo>
                        <a:pt x="4052" y="446736"/>
                      </a:lnTo>
                      <a:lnTo>
                        <a:pt x="4052" y="446736"/>
                      </a:lnTo>
                      <a:lnTo>
                        <a:pt x="12656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64" y="343461"/>
                      </a:lnTo>
                      <a:lnTo>
                        <a:pt x="63405" y="179274"/>
                      </a:lnTo>
                      <a:lnTo>
                        <a:pt x="80363" y="102808"/>
                      </a:lnTo>
                      <a:cubicBezTo>
                        <a:pt x="80363" y="102808"/>
                        <a:pt x="80363" y="102808"/>
                        <a:pt x="80363" y="102808"/>
                      </a:cubicBezTo>
                      <a:lnTo>
                        <a:pt x="91804" y="51279"/>
                      </a:lnTo>
                      <a:lnTo>
                        <a:pt x="94890" y="37345"/>
                      </a:lnTo>
                      <a:lnTo>
                        <a:pt x="94890" y="37314"/>
                      </a:lnTo>
                      <a:lnTo>
                        <a:pt x="101312" y="8479"/>
                      </a:lnTo>
                      <a:lnTo>
                        <a:pt x="101312" y="8479"/>
                      </a:lnTo>
                      <a:lnTo>
                        <a:pt x="103182" y="0"/>
                      </a:lnTo>
                      <a:lnTo>
                        <a:pt x="193489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7" name="Hình tự do: Hình 866">
                  <a:extLst>
                    <a:ext uri="{FF2B5EF4-FFF2-40B4-BE49-F238E27FC236}">
                      <a16:creationId xmlns:a16="http://schemas.microsoft.com/office/drawing/2014/main" id="{08B18301-BEF6-DE74-D831-F49608AEABC0}"/>
                    </a:ext>
                  </a:extLst>
                </p:cNvPr>
                <p:cNvSpPr/>
                <p:nvPr/>
              </p:nvSpPr>
              <p:spPr>
                <a:xfrm>
                  <a:off x="9741894" y="3444337"/>
                  <a:ext cx="201248" cy="464972"/>
                </a:xfrm>
                <a:custGeom>
                  <a:avLst/>
                  <a:gdLst>
                    <a:gd name="connsiteX0" fmla="*/ 201248 w 201248"/>
                    <a:gd name="connsiteY0" fmla="*/ 0 h 464972"/>
                    <a:gd name="connsiteX1" fmla="*/ 199565 w 201248"/>
                    <a:gd name="connsiteY1" fmla="*/ 7575 h 464972"/>
                    <a:gd name="connsiteX2" fmla="*/ 195263 w 201248"/>
                    <a:gd name="connsiteY2" fmla="*/ 26995 h 464972"/>
                    <a:gd name="connsiteX3" fmla="*/ 187781 w 201248"/>
                    <a:gd name="connsiteY3" fmla="*/ 60724 h 464972"/>
                    <a:gd name="connsiteX4" fmla="*/ 187781 w 201248"/>
                    <a:gd name="connsiteY4" fmla="*/ 60724 h 464972"/>
                    <a:gd name="connsiteX5" fmla="*/ 180206 w 201248"/>
                    <a:gd name="connsiteY5" fmla="*/ 94734 h 464972"/>
                    <a:gd name="connsiteX6" fmla="*/ 180206 w 201248"/>
                    <a:gd name="connsiteY6" fmla="*/ 94734 h 464972"/>
                    <a:gd name="connsiteX7" fmla="*/ 172881 w 201248"/>
                    <a:gd name="connsiteY7" fmla="*/ 127746 h 464972"/>
                    <a:gd name="connsiteX8" fmla="*/ 168953 w 201248"/>
                    <a:gd name="connsiteY8" fmla="*/ 145452 h 464972"/>
                    <a:gd name="connsiteX9" fmla="*/ 139183 w 201248"/>
                    <a:gd name="connsiteY9" fmla="*/ 279682 h 464972"/>
                    <a:gd name="connsiteX10" fmla="*/ 135879 w 201248"/>
                    <a:gd name="connsiteY10" fmla="*/ 294551 h 464972"/>
                    <a:gd name="connsiteX11" fmla="*/ 110504 w 201248"/>
                    <a:gd name="connsiteY11" fmla="*/ 408955 h 464972"/>
                    <a:gd name="connsiteX12" fmla="*/ 110504 w 201248"/>
                    <a:gd name="connsiteY12" fmla="*/ 408955 h 464972"/>
                    <a:gd name="connsiteX13" fmla="*/ 106234 w 201248"/>
                    <a:gd name="connsiteY13" fmla="*/ 428126 h 464972"/>
                    <a:gd name="connsiteX14" fmla="*/ 98066 w 201248"/>
                    <a:gd name="connsiteY14" fmla="*/ 464972 h 464972"/>
                    <a:gd name="connsiteX15" fmla="*/ 0 w 201248"/>
                    <a:gd name="connsiteY15" fmla="*/ 464972 h 464972"/>
                    <a:gd name="connsiteX16" fmla="*/ 4049 w 201248"/>
                    <a:gd name="connsiteY16" fmla="*/ 446736 h 464972"/>
                    <a:gd name="connsiteX17" fmla="*/ 4049 w 201248"/>
                    <a:gd name="connsiteY17" fmla="*/ 446736 h 464972"/>
                    <a:gd name="connsiteX18" fmla="*/ 12653 w 201248"/>
                    <a:gd name="connsiteY18" fmla="*/ 407926 h 464972"/>
                    <a:gd name="connsiteX19" fmla="*/ 19480 w 201248"/>
                    <a:gd name="connsiteY19" fmla="*/ 377159 h 464972"/>
                    <a:gd name="connsiteX20" fmla="*/ 19480 w 201248"/>
                    <a:gd name="connsiteY20" fmla="*/ 377159 h 464972"/>
                    <a:gd name="connsiteX21" fmla="*/ 26961 w 201248"/>
                    <a:gd name="connsiteY21" fmla="*/ 343492 h 464972"/>
                    <a:gd name="connsiteX22" fmla="*/ 63402 w 201248"/>
                    <a:gd name="connsiteY22" fmla="*/ 179274 h 464972"/>
                    <a:gd name="connsiteX23" fmla="*/ 80360 w 201248"/>
                    <a:gd name="connsiteY23" fmla="*/ 102808 h 464972"/>
                    <a:gd name="connsiteX24" fmla="*/ 80360 w 201248"/>
                    <a:gd name="connsiteY24" fmla="*/ 102808 h 464972"/>
                    <a:gd name="connsiteX25" fmla="*/ 91801 w 201248"/>
                    <a:gd name="connsiteY25" fmla="*/ 51310 h 464972"/>
                    <a:gd name="connsiteX26" fmla="*/ 94887 w 201248"/>
                    <a:gd name="connsiteY26" fmla="*/ 37345 h 464972"/>
                    <a:gd name="connsiteX27" fmla="*/ 94887 w 201248"/>
                    <a:gd name="connsiteY27" fmla="*/ 37314 h 464972"/>
                    <a:gd name="connsiteX28" fmla="*/ 101277 w 201248"/>
                    <a:gd name="connsiteY28" fmla="*/ 8479 h 464972"/>
                    <a:gd name="connsiteX29" fmla="*/ 101277 w 201248"/>
                    <a:gd name="connsiteY29" fmla="*/ 8479 h 464972"/>
                    <a:gd name="connsiteX30" fmla="*/ 103147 w 201248"/>
                    <a:gd name="connsiteY30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01248" h="464972">
                      <a:moveTo>
                        <a:pt x="201248" y="0"/>
                      </a:moveTo>
                      <a:lnTo>
                        <a:pt x="199565" y="7575"/>
                      </a:lnTo>
                      <a:lnTo>
                        <a:pt x="195263" y="26995"/>
                      </a:lnTo>
                      <a:lnTo>
                        <a:pt x="187781" y="60724"/>
                      </a:lnTo>
                      <a:lnTo>
                        <a:pt x="187781" y="60724"/>
                      </a:lnTo>
                      <a:lnTo>
                        <a:pt x="180206" y="94734"/>
                      </a:lnTo>
                      <a:lnTo>
                        <a:pt x="180206" y="94734"/>
                      </a:lnTo>
                      <a:lnTo>
                        <a:pt x="172881" y="127746"/>
                      </a:lnTo>
                      <a:lnTo>
                        <a:pt x="168953" y="145452"/>
                      </a:lnTo>
                      <a:lnTo>
                        <a:pt x="139183" y="279682"/>
                      </a:lnTo>
                      <a:lnTo>
                        <a:pt x="135879" y="294551"/>
                      </a:lnTo>
                      <a:lnTo>
                        <a:pt x="110504" y="408955"/>
                      </a:lnTo>
                      <a:lnTo>
                        <a:pt x="110504" y="408955"/>
                      </a:lnTo>
                      <a:lnTo>
                        <a:pt x="106234" y="428126"/>
                      </a:lnTo>
                      <a:lnTo>
                        <a:pt x="98066" y="464972"/>
                      </a:lnTo>
                      <a:lnTo>
                        <a:pt x="0" y="464972"/>
                      </a:lnTo>
                      <a:lnTo>
                        <a:pt x="4049" y="446736"/>
                      </a:lnTo>
                      <a:lnTo>
                        <a:pt x="4049" y="446736"/>
                      </a:lnTo>
                      <a:lnTo>
                        <a:pt x="12653" y="407926"/>
                      </a:lnTo>
                      <a:lnTo>
                        <a:pt x="19480" y="377159"/>
                      </a:lnTo>
                      <a:lnTo>
                        <a:pt x="19480" y="377159"/>
                      </a:lnTo>
                      <a:lnTo>
                        <a:pt x="26961" y="343492"/>
                      </a:lnTo>
                      <a:lnTo>
                        <a:pt x="63402" y="179274"/>
                      </a:lnTo>
                      <a:lnTo>
                        <a:pt x="80360" y="102808"/>
                      </a:lnTo>
                      <a:lnTo>
                        <a:pt x="80360" y="102808"/>
                      </a:lnTo>
                      <a:lnTo>
                        <a:pt x="91801" y="51310"/>
                      </a:lnTo>
                      <a:lnTo>
                        <a:pt x="94887" y="37345"/>
                      </a:lnTo>
                      <a:lnTo>
                        <a:pt x="94887" y="37314"/>
                      </a:lnTo>
                      <a:lnTo>
                        <a:pt x="101277" y="8479"/>
                      </a:lnTo>
                      <a:lnTo>
                        <a:pt x="101277" y="8479"/>
                      </a:lnTo>
                      <a:lnTo>
                        <a:pt x="103147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68" name="Đồ họa 3">
                  <a:extLst>
                    <a:ext uri="{FF2B5EF4-FFF2-40B4-BE49-F238E27FC236}">
                      <a16:creationId xmlns:a16="http://schemas.microsoft.com/office/drawing/2014/main" id="{53E03A0A-45F3-D4E4-60AC-3EC42D984DAD}"/>
                    </a:ext>
                  </a:extLst>
                </p:cNvPr>
                <p:cNvGrpSpPr/>
                <p:nvPr/>
              </p:nvGrpSpPr>
              <p:grpSpPr>
                <a:xfrm>
                  <a:off x="9745943" y="3444337"/>
                  <a:ext cx="195515" cy="464972"/>
                  <a:chOff x="9745943" y="3444337"/>
                  <a:chExt cx="195515" cy="464972"/>
                </a:xfrm>
                <a:solidFill>
                  <a:srgbClr val="FB9D7E"/>
                </a:solidFill>
              </p:grpSpPr>
              <p:sp>
                <p:nvSpPr>
                  <p:cNvPr id="869" name="Hình tự do: Hình 868">
                    <a:extLst>
                      <a:ext uri="{FF2B5EF4-FFF2-40B4-BE49-F238E27FC236}">
                        <a16:creationId xmlns:a16="http://schemas.microsoft.com/office/drawing/2014/main" id="{BB1D4285-F743-DB08-FEA7-46FEF542BFCB}"/>
                      </a:ext>
                    </a:extLst>
                  </p:cNvPr>
                  <p:cNvSpPr/>
                  <p:nvPr/>
                </p:nvSpPr>
                <p:spPr>
                  <a:xfrm>
                    <a:off x="9825697" y="3444337"/>
                    <a:ext cx="103977" cy="159297"/>
                  </a:xfrm>
                  <a:custGeom>
                    <a:avLst/>
                    <a:gdLst>
                      <a:gd name="connsiteX0" fmla="*/ 103978 w 103977"/>
                      <a:gd name="connsiteY0" fmla="*/ 60724 h 159297"/>
                      <a:gd name="connsiteX1" fmla="*/ 103978 w 103977"/>
                      <a:gd name="connsiteY1" fmla="*/ 60724 h 159297"/>
                      <a:gd name="connsiteX2" fmla="*/ 103573 w 103977"/>
                      <a:gd name="connsiteY2" fmla="*/ 61597 h 159297"/>
                      <a:gd name="connsiteX3" fmla="*/ 98398 w 103977"/>
                      <a:gd name="connsiteY3" fmla="*/ 75064 h 159297"/>
                      <a:gd name="connsiteX4" fmla="*/ 89545 w 103977"/>
                      <a:gd name="connsiteY4" fmla="*/ 93456 h 159297"/>
                      <a:gd name="connsiteX5" fmla="*/ 58497 w 103977"/>
                      <a:gd name="connsiteY5" fmla="*/ 128868 h 159297"/>
                      <a:gd name="connsiteX6" fmla="*/ 16788 w 103977"/>
                      <a:gd name="connsiteY6" fmla="*/ 145109 h 159297"/>
                      <a:gd name="connsiteX7" fmla="*/ 11426 w 103977"/>
                      <a:gd name="connsiteY7" fmla="*/ 105956 h 159297"/>
                      <a:gd name="connsiteX8" fmla="*/ 16383 w 103977"/>
                      <a:gd name="connsiteY8" fmla="*/ 71385 h 159297"/>
                      <a:gd name="connsiteX9" fmla="*/ 25766 w 103977"/>
                      <a:gd name="connsiteY9" fmla="*/ 18828 h 159297"/>
                      <a:gd name="connsiteX10" fmla="*/ 25766 w 103977"/>
                      <a:gd name="connsiteY10" fmla="*/ 18828 h 159297"/>
                      <a:gd name="connsiteX11" fmla="*/ 26077 w 103977"/>
                      <a:gd name="connsiteY11" fmla="*/ 15618 h 159297"/>
                      <a:gd name="connsiteX12" fmla="*/ 26607 w 103977"/>
                      <a:gd name="connsiteY12" fmla="*/ 6920 h 159297"/>
                      <a:gd name="connsiteX13" fmla="*/ 26981 w 103977"/>
                      <a:gd name="connsiteY13" fmla="*/ 0 h 159297"/>
                      <a:gd name="connsiteX14" fmla="*/ 19344 w 103977"/>
                      <a:gd name="connsiteY14" fmla="*/ 0 h 159297"/>
                      <a:gd name="connsiteX15" fmla="*/ 17474 w 103977"/>
                      <a:gd name="connsiteY15" fmla="*/ 8479 h 159297"/>
                      <a:gd name="connsiteX16" fmla="*/ 17474 w 103977"/>
                      <a:gd name="connsiteY16" fmla="*/ 8479 h 159297"/>
                      <a:gd name="connsiteX17" fmla="*/ 18378 w 103977"/>
                      <a:gd name="connsiteY17" fmla="*/ 17768 h 159297"/>
                      <a:gd name="connsiteX18" fmla="*/ 14637 w 103977"/>
                      <a:gd name="connsiteY18" fmla="*/ 55363 h 159297"/>
                      <a:gd name="connsiteX19" fmla="*/ 11083 w 103977"/>
                      <a:gd name="connsiteY19" fmla="*/ 37314 h 159297"/>
                      <a:gd name="connsiteX20" fmla="*/ 7997 w 103977"/>
                      <a:gd name="connsiteY20" fmla="*/ 51279 h 159297"/>
                      <a:gd name="connsiteX21" fmla="*/ 9743 w 103977"/>
                      <a:gd name="connsiteY21" fmla="*/ 63935 h 159297"/>
                      <a:gd name="connsiteX22" fmla="*/ 5472 w 103977"/>
                      <a:gd name="connsiteY22" fmla="*/ 102870 h 159297"/>
                      <a:gd name="connsiteX23" fmla="*/ 48 w 103977"/>
                      <a:gd name="connsiteY23" fmla="*/ 139061 h 159297"/>
                      <a:gd name="connsiteX24" fmla="*/ 16165 w 103977"/>
                      <a:gd name="connsiteY24" fmla="*/ 152279 h 159297"/>
                      <a:gd name="connsiteX25" fmla="*/ 38952 w 103977"/>
                      <a:gd name="connsiteY25" fmla="*/ 159105 h 159297"/>
                      <a:gd name="connsiteX26" fmla="*/ 96434 w 103977"/>
                      <a:gd name="connsiteY26" fmla="*/ 94734 h 159297"/>
                      <a:gd name="connsiteX27" fmla="*/ 96434 w 103977"/>
                      <a:gd name="connsiteY27" fmla="*/ 94734 h 159297"/>
                      <a:gd name="connsiteX28" fmla="*/ 103978 w 103977"/>
                      <a:gd name="connsiteY28" fmla="*/ 60724 h 159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977" h="159297">
                        <a:moveTo>
                          <a:pt x="103978" y="60724"/>
                        </a:moveTo>
                        <a:cubicBezTo>
                          <a:pt x="103978" y="60724"/>
                          <a:pt x="103978" y="60724"/>
                          <a:pt x="103978" y="60724"/>
                        </a:cubicBezTo>
                        <a:cubicBezTo>
                          <a:pt x="103822" y="61005"/>
                          <a:pt x="103697" y="61285"/>
                          <a:pt x="103573" y="61597"/>
                        </a:cubicBezTo>
                        <a:cubicBezTo>
                          <a:pt x="100829" y="67676"/>
                          <a:pt x="99396" y="71822"/>
                          <a:pt x="98398" y="75064"/>
                        </a:cubicBezTo>
                        <a:cubicBezTo>
                          <a:pt x="96310" y="81860"/>
                          <a:pt x="96060" y="84696"/>
                          <a:pt x="89545" y="93456"/>
                        </a:cubicBezTo>
                        <a:cubicBezTo>
                          <a:pt x="79321" y="107234"/>
                          <a:pt x="72494" y="112502"/>
                          <a:pt x="58497" y="128868"/>
                        </a:cubicBezTo>
                        <a:cubicBezTo>
                          <a:pt x="44500" y="145202"/>
                          <a:pt x="26825" y="153931"/>
                          <a:pt x="16788" y="145109"/>
                        </a:cubicBezTo>
                        <a:cubicBezTo>
                          <a:pt x="10990" y="140028"/>
                          <a:pt x="10179" y="123288"/>
                          <a:pt x="11426" y="105956"/>
                        </a:cubicBezTo>
                        <a:cubicBezTo>
                          <a:pt x="12361" y="93331"/>
                          <a:pt x="14388" y="80394"/>
                          <a:pt x="16383" y="71385"/>
                        </a:cubicBezTo>
                        <a:cubicBezTo>
                          <a:pt x="20248" y="53897"/>
                          <a:pt x="24051" y="36628"/>
                          <a:pt x="25766" y="18828"/>
                        </a:cubicBezTo>
                        <a:lnTo>
                          <a:pt x="25766" y="18828"/>
                        </a:lnTo>
                        <a:cubicBezTo>
                          <a:pt x="25890" y="17768"/>
                          <a:pt x="25984" y="16709"/>
                          <a:pt x="26077" y="15618"/>
                        </a:cubicBezTo>
                        <a:cubicBezTo>
                          <a:pt x="26296" y="12750"/>
                          <a:pt x="26483" y="9850"/>
                          <a:pt x="26607" y="6920"/>
                        </a:cubicBezTo>
                        <a:cubicBezTo>
                          <a:pt x="26701" y="4364"/>
                          <a:pt x="26825" y="2057"/>
                          <a:pt x="26981" y="0"/>
                        </a:cubicBezTo>
                        <a:lnTo>
                          <a:pt x="19344" y="0"/>
                        </a:lnTo>
                        <a:lnTo>
                          <a:pt x="17474" y="8479"/>
                        </a:lnTo>
                        <a:lnTo>
                          <a:pt x="17474" y="8479"/>
                        </a:lnTo>
                        <a:cubicBezTo>
                          <a:pt x="17692" y="11471"/>
                          <a:pt x="17972" y="14589"/>
                          <a:pt x="18378" y="17768"/>
                        </a:cubicBezTo>
                        <a:cubicBezTo>
                          <a:pt x="20404" y="34196"/>
                          <a:pt x="14637" y="55363"/>
                          <a:pt x="14637" y="55363"/>
                        </a:cubicBezTo>
                        <a:cubicBezTo>
                          <a:pt x="14637" y="55363"/>
                          <a:pt x="13671" y="46759"/>
                          <a:pt x="11083" y="37314"/>
                        </a:cubicBezTo>
                        <a:lnTo>
                          <a:pt x="7997" y="51279"/>
                        </a:lnTo>
                        <a:cubicBezTo>
                          <a:pt x="8527" y="55051"/>
                          <a:pt x="9057" y="59228"/>
                          <a:pt x="9743" y="63935"/>
                        </a:cubicBezTo>
                        <a:cubicBezTo>
                          <a:pt x="11021" y="72757"/>
                          <a:pt x="8340" y="88032"/>
                          <a:pt x="5472" y="102870"/>
                        </a:cubicBezTo>
                        <a:cubicBezTo>
                          <a:pt x="2604" y="117583"/>
                          <a:pt x="-420" y="131892"/>
                          <a:pt x="48" y="139061"/>
                        </a:cubicBezTo>
                        <a:cubicBezTo>
                          <a:pt x="1014" y="153463"/>
                          <a:pt x="5909" y="150720"/>
                          <a:pt x="16165" y="152279"/>
                        </a:cubicBezTo>
                        <a:cubicBezTo>
                          <a:pt x="26451" y="153837"/>
                          <a:pt x="27044" y="160508"/>
                          <a:pt x="38952" y="159105"/>
                        </a:cubicBezTo>
                        <a:cubicBezTo>
                          <a:pt x="50797" y="157703"/>
                          <a:pt x="86771" y="107764"/>
                          <a:pt x="96434" y="94734"/>
                        </a:cubicBezTo>
                        <a:lnTo>
                          <a:pt x="96434" y="94734"/>
                        </a:lnTo>
                        <a:lnTo>
                          <a:pt x="103978" y="60724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0" name="Hình tự do: Hình 869">
                    <a:extLst>
                      <a:ext uri="{FF2B5EF4-FFF2-40B4-BE49-F238E27FC236}">
                        <a16:creationId xmlns:a16="http://schemas.microsoft.com/office/drawing/2014/main" id="{86F42598-935C-DEB1-3778-9443A2C23268}"/>
                      </a:ext>
                    </a:extLst>
                  </p:cNvPr>
                  <p:cNvSpPr/>
                  <p:nvPr/>
                </p:nvSpPr>
                <p:spPr>
                  <a:xfrm>
                    <a:off x="9856607" y="3444337"/>
                    <a:ext cx="84851" cy="123066"/>
                  </a:xfrm>
                  <a:custGeom>
                    <a:avLst/>
                    <a:gdLst>
                      <a:gd name="connsiteX0" fmla="*/ 84852 w 84851"/>
                      <a:gd name="connsiteY0" fmla="*/ 7575 h 123066"/>
                      <a:gd name="connsiteX1" fmla="*/ 80550 w 84851"/>
                      <a:gd name="connsiteY1" fmla="*/ 26995 h 123066"/>
                      <a:gd name="connsiteX2" fmla="*/ 67458 w 84851"/>
                      <a:gd name="connsiteY2" fmla="*/ 50250 h 123066"/>
                      <a:gd name="connsiteX3" fmla="*/ 49284 w 84851"/>
                      <a:gd name="connsiteY3" fmla="*/ 87845 h 123066"/>
                      <a:gd name="connsiteX4" fmla="*/ 46322 w 84851"/>
                      <a:gd name="connsiteY4" fmla="*/ 92988 h 123066"/>
                      <a:gd name="connsiteX5" fmla="*/ 3522 w 84851"/>
                      <a:gd name="connsiteY5" fmla="*/ 122883 h 123066"/>
                      <a:gd name="connsiteX6" fmla="*/ 155 w 84851"/>
                      <a:gd name="connsiteY6" fmla="*/ 105862 h 123066"/>
                      <a:gd name="connsiteX7" fmla="*/ 3647 w 84851"/>
                      <a:gd name="connsiteY7" fmla="*/ 75500 h 123066"/>
                      <a:gd name="connsiteX8" fmla="*/ 1527 w 84851"/>
                      <a:gd name="connsiteY8" fmla="*/ 36098 h 123066"/>
                      <a:gd name="connsiteX9" fmla="*/ 5611 w 84851"/>
                      <a:gd name="connsiteY9" fmla="*/ 0 h 123066"/>
                      <a:gd name="connsiteX10" fmla="*/ 17051 w 84851"/>
                      <a:gd name="connsiteY10" fmla="*/ 0 h 123066"/>
                      <a:gd name="connsiteX11" fmla="*/ 9819 w 84851"/>
                      <a:gd name="connsiteY11" fmla="*/ 40556 h 123066"/>
                      <a:gd name="connsiteX12" fmla="*/ 12032 w 84851"/>
                      <a:gd name="connsiteY12" fmla="*/ 65774 h 123066"/>
                      <a:gd name="connsiteX13" fmla="*/ 11316 w 84851"/>
                      <a:gd name="connsiteY13" fmla="*/ 88967 h 123066"/>
                      <a:gd name="connsiteX14" fmla="*/ 12500 w 84851"/>
                      <a:gd name="connsiteY14" fmla="*/ 109977 h 123066"/>
                      <a:gd name="connsiteX15" fmla="*/ 41179 w 84851"/>
                      <a:gd name="connsiteY15" fmla="*/ 91273 h 123066"/>
                      <a:gd name="connsiteX16" fmla="*/ 45761 w 84851"/>
                      <a:gd name="connsiteY16" fmla="*/ 86348 h 123066"/>
                      <a:gd name="connsiteX17" fmla="*/ 66928 w 84851"/>
                      <a:gd name="connsiteY17" fmla="*/ 37407 h 123066"/>
                      <a:gd name="connsiteX18" fmla="*/ 84852 w 84851"/>
                      <a:gd name="connsiteY18" fmla="*/ 7575 h 123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84851" h="123066">
                        <a:moveTo>
                          <a:pt x="84852" y="7575"/>
                        </a:moveTo>
                        <a:lnTo>
                          <a:pt x="80550" y="26995"/>
                        </a:lnTo>
                        <a:cubicBezTo>
                          <a:pt x="74596" y="35537"/>
                          <a:pt x="68829" y="44702"/>
                          <a:pt x="67458" y="50250"/>
                        </a:cubicBezTo>
                        <a:cubicBezTo>
                          <a:pt x="64870" y="60693"/>
                          <a:pt x="55643" y="76778"/>
                          <a:pt x="49284" y="87845"/>
                        </a:cubicBezTo>
                        <a:cubicBezTo>
                          <a:pt x="48193" y="89715"/>
                          <a:pt x="47195" y="91461"/>
                          <a:pt x="46322" y="92988"/>
                        </a:cubicBezTo>
                        <a:cubicBezTo>
                          <a:pt x="40337" y="103525"/>
                          <a:pt x="10380" y="125283"/>
                          <a:pt x="3522" y="122883"/>
                        </a:cubicBezTo>
                        <a:cubicBezTo>
                          <a:pt x="249" y="121760"/>
                          <a:pt x="-343" y="114715"/>
                          <a:pt x="155" y="105862"/>
                        </a:cubicBezTo>
                        <a:cubicBezTo>
                          <a:pt x="717" y="96168"/>
                          <a:pt x="2587" y="84260"/>
                          <a:pt x="3647" y="75500"/>
                        </a:cubicBezTo>
                        <a:cubicBezTo>
                          <a:pt x="5673" y="58761"/>
                          <a:pt x="-3491" y="55207"/>
                          <a:pt x="1527" y="36098"/>
                        </a:cubicBezTo>
                        <a:cubicBezTo>
                          <a:pt x="4426" y="25094"/>
                          <a:pt x="5361" y="10443"/>
                          <a:pt x="5611" y="0"/>
                        </a:cubicBezTo>
                        <a:lnTo>
                          <a:pt x="17051" y="0"/>
                        </a:lnTo>
                        <a:cubicBezTo>
                          <a:pt x="14526" y="13622"/>
                          <a:pt x="10567" y="35319"/>
                          <a:pt x="9819" y="40556"/>
                        </a:cubicBezTo>
                        <a:cubicBezTo>
                          <a:pt x="8728" y="48380"/>
                          <a:pt x="12812" y="53897"/>
                          <a:pt x="12032" y="65774"/>
                        </a:cubicBezTo>
                        <a:cubicBezTo>
                          <a:pt x="11658" y="71635"/>
                          <a:pt x="11316" y="80519"/>
                          <a:pt x="11316" y="88967"/>
                        </a:cubicBezTo>
                        <a:cubicBezTo>
                          <a:pt x="11284" y="97664"/>
                          <a:pt x="11596" y="105925"/>
                          <a:pt x="12500" y="109977"/>
                        </a:cubicBezTo>
                        <a:cubicBezTo>
                          <a:pt x="14277" y="117989"/>
                          <a:pt x="26559" y="104958"/>
                          <a:pt x="41179" y="91273"/>
                        </a:cubicBezTo>
                        <a:cubicBezTo>
                          <a:pt x="42831" y="89715"/>
                          <a:pt x="44359" y="88094"/>
                          <a:pt x="45761" y="86348"/>
                        </a:cubicBezTo>
                        <a:cubicBezTo>
                          <a:pt x="56921" y="72882"/>
                          <a:pt x="61472" y="54490"/>
                          <a:pt x="66928" y="37407"/>
                        </a:cubicBezTo>
                        <a:cubicBezTo>
                          <a:pt x="70699" y="25593"/>
                          <a:pt x="83449" y="7232"/>
                          <a:pt x="84852" y="757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1" name="Hình tự do: Hình 870">
                    <a:extLst>
                      <a:ext uri="{FF2B5EF4-FFF2-40B4-BE49-F238E27FC236}">
                        <a16:creationId xmlns:a16="http://schemas.microsoft.com/office/drawing/2014/main" id="{D5DBE779-6586-9FD3-2EFE-EAB8E2376012}"/>
                      </a:ext>
                    </a:extLst>
                  </p:cNvPr>
                  <p:cNvSpPr/>
                  <p:nvPr/>
                </p:nvSpPr>
                <p:spPr>
                  <a:xfrm>
                    <a:off x="9883298" y="3454808"/>
                    <a:ext cx="27090" cy="70117"/>
                  </a:xfrm>
                  <a:custGeom>
                    <a:avLst/>
                    <a:gdLst>
                      <a:gd name="connsiteX0" fmla="*/ 16077 w 27090"/>
                      <a:gd name="connsiteY0" fmla="*/ 50845 h 70117"/>
                      <a:gd name="connsiteX1" fmla="*/ 7193 w 27090"/>
                      <a:gd name="connsiteY1" fmla="*/ 69144 h 70117"/>
                      <a:gd name="connsiteX2" fmla="*/ 23 w 27090"/>
                      <a:gd name="connsiteY2" fmla="*/ 37192 h 70117"/>
                      <a:gd name="connsiteX3" fmla="*/ 20099 w 27090"/>
                      <a:gd name="connsiteY3" fmla="*/ 190 h 70117"/>
                      <a:gd name="connsiteX4" fmla="*/ 23808 w 27090"/>
                      <a:gd name="connsiteY4" fmla="*/ 28495 h 70117"/>
                      <a:gd name="connsiteX5" fmla="*/ 18228 w 27090"/>
                      <a:gd name="connsiteY5" fmla="*/ 7203 h 70117"/>
                      <a:gd name="connsiteX6" fmla="*/ 8845 w 27090"/>
                      <a:gd name="connsiteY6" fmla="*/ 50035 h 70117"/>
                      <a:gd name="connsiteX7" fmla="*/ 16077 w 27090"/>
                      <a:gd name="connsiteY7" fmla="*/ 50845 h 70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090" h="70117">
                        <a:moveTo>
                          <a:pt x="16077" y="50845"/>
                        </a:moveTo>
                        <a:cubicBezTo>
                          <a:pt x="16077" y="50845"/>
                          <a:pt x="11775" y="75223"/>
                          <a:pt x="7193" y="69144"/>
                        </a:cubicBezTo>
                        <a:cubicBezTo>
                          <a:pt x="2579" y="63096"/>
                          <a:pt x="-289" y="49162"/>
                          <a:pt x="23" y="37192"/>
                        </a:cubicBezTo>
                        <a:cubicBezTo>
                          <a:pt x="366" y="25190"/>
                          <a:pt x="6913" y="-2554"/>
                          <a:pt x="20099" y="190"/>
                        </a:cubicBezTo>
                        <a:cubicBezTo>
                          <a:pt x="33253" y="2933"/>
                          <a:pt x="23808" y="28495"/>
                          <a:pt x="23808" y="28495"/>
                        </a:cubicBezTo>
                        <a:cubicBezTo>
                          <a:pt x="23808" y="28495"/>
                          <a:pt x="27829" y="8482"/>
                          <a:pt x="18228" y="7203"/>
                        </a:cubicBezTo>
                        <a:cubicBezTo>
                          <a:pt x="8596" y="5956"/>
                          <a:pt x="6850" y="38719"/>
                          <a:pt x="8845" y="50035"/>
                        </a:cubicBezTo>
                        <a:cubicBezTo>
                          <a:pt x="10840" y="61350"/>
                          <a:pt x="16077" y="50845"/>
                          <a:pt x="16077" y="5084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2" name="Hình tự do: Hình 871">
                    <a:extLst>
                      <a:ext uri="{FF2B5EF4-FFF2-40B4-BE49-F238E27FC236}">
                        <a16:creationId xmlns:a16="http://schemas.microsoft.com/office/drawing/2014/main" id="{BAB8B0AE-77A7-3D4A-F7D7-ADBFB1760FC2}"/>
                      </a:ext>
                    </a:extLst>
                  </p:cNvPr>
                  <p:cNvSpPr/>
                  <p:nvPr/>
                </p:nvSpPr>
                <p:spPr>
                  <a:xfrm>
                    <a:off x="9761374" y="3547144"/>
                    <a:ext cx="68479" cy="274351"/>
                  </a:xfrm>
                  <a:custGeom>
                    <a:avLst/>
                    <a:gdLst>
                      <a:gd name="connsiteX0" fmla="*/ 62969 w 68479"/>
                      <a:gd name="connsiteY0" fmla="*/ 141399 h 274351"/>
                      <a:gd name="connsiteX1" fmla="*/ 0 w 68479"/>
                      <a:gd name="connsiteY1" fmla="*/ 274351 h 274351"/>
                      <a:gd name="connsiteX2" fmla="*/ 7482 w 68479"/>
                      <a:gd name="connsiteY2" fmla="*/ 240653 h 274351"/>
                      <a:gd name="connsiteX3" fmla="*/ 16334 w 68479"/>
                      <a:gd name="connsiteY3" fmla="*/ 226439 h 274351"/>
                      <a:gd name="connsiteX4" fmla="*/ 53711 w 68479"/>
                      <a:gd name="connsiteY4" fmla="*/ 113874 h 274351"/>
                      <a:gd name="connsiteX5" fmla="*/ 43891 w 68479"/>
                      <a:gd name="connsiteY5" fmla="*/ 76467 h 274351"/>
                      <a:gd name="connsiteX6" fmla="*/ 60880 w 68479"/>
                      <a:gd name="connsiteY6" fmla="*/ 0 h 274351"/>
                      <a:gd name="connsiteX7" fmla="*/ 59509 w 68479"/>
                      <a:gd name="connsiteY7" fmla="*/ 68081 h 274351"/>
                      <a:gd name="connsiteX8" fmla="*/ 62969 w 68479"/>
                      <a:gd name="connsiteY8" fmla="*/ 141399 h 274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479" h="274351">
                        <a:moveTo>
                          <a:pt x="62969" y="141399"/>
                        </a:moveTo>
                        <a:cubicBezTo>
                          <a:pt x="52495" y="169923"/>
                          <a:pt x="12313" y="237786"/>
                          <a:pt x="0" y="274351"/>
                        </a:cubicBezTo>
                        <a:lnTo>
                          <a:pt x="7482" y="240653"/>
                        </a:lnTo>
                        <a:cubicBezTo>
                          <a:pt x="10786" y="236102"/>
                          <a:pt x="13934" y="231301"/>
                          <a:pt x="16334" y="226439"/>
                        </a:cubicBezTo>
                        <a:cubicBezTo>
                          <a:pt x="34820" y="189031"/>
                          <a:pt x="56205" y="138500"/>
                          <a:pt x="53711" y="113874"/>
                        </a:cubicBezTo>
                        <a:cubicBezTo>
                          <a:pt x="52370" y="100626"/>
                          <a:pt x="47507" y="88250"/>
                          <a:pt x="43891" y="76467"/>
                        </a:cubicBezTo>
                        <a:lnTo>
                          <a:pt x="60880" y="0"/>
                        </a:lnTo>
                        <a:cubicBezTo>
                          <a:pt x="65899" y="30113"/>
                          <a:pt x="55300" y="45699"/>
                          <a:pt x="59509" y="68081"/>
                        </a:cubicBezTo>
                        <a:cubicBezTo>
                          <a:pt x="63904" y="91243"/>
                          <a:pt x="75189" y="108232"/>
                          <a:pt x="62969" y="141399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3" name="Hình tự do: Hình 872">
                    <a:extLst>
                      <a:ext uri="{FF2B5EF4-FFF2-40B4-BE49-F238E27FC236}">
                        <a16:creationId xmlns:a16="http://schemas.microsoft.com/office/drawing/2014/main" id="{A0850184-B6A8-4C00-67DB-676DCF08EB59}"/>
                      </a:ext>
                    </a:extLst>
                  </p:cNvPr>
                  <p:cNvSpPr/>
                  <p:nvPr/>
                </p:nvSpPr>
                <p:spPr>
                  <a:xfrm>
                    <a:off x="9745943" y="3852263"/>
                    <a:ext cx="20030" cy="57045"/>
                  </a:xfrm>
                  <a:custGeom>
                    <a:avLst/>
                    <a:gdLst>
                      <a:gd name="connsiteX0" fmla="*/ 19919 w 20030"/>
                      <a:gd name="connsiteY0" fmla="*/ 57046 h 57045"/>
                      <a:gd name="connsiteX1" fmla="*/ 2307 w 20030"/>
                      <a:gd name="connsiteY1" fmla="*/ 57046 h 57045"/>
                      <a:gd name="connsiteX2" fmla="*/ 0 w 20030"/>
                      <a:gd name="connsiteY2" fmla="*/ 38810 h 57045"/>
                      <a:gd name="connsiteX3" fmla="*/ 0 w 20030"/>
                      <a:gd name="connsiteY3" fmla="*/ 38810 h 57045"/>
                      <a:gd name="connsiteX4" fmla="*/ 8604 w 20030"/>
                      <a:gd name="connsiteY4" fmla="*/ 0 h 57045"/>
                      <a:gd name="connsiteX5" fmla="*/ 19919 w 20030"/>
                      <a:gd name="connsiteY5" fmla="*/ 57046 h 57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030" h="57045">
                        <a:moveTo>
                          <a:pt x="19919" y="57046"/>
                        </a:moveTo>
                        <a:lnTo>
                          <a:pt x="2307" y="57046"/>
                        </a:lnTo>
                        <a:cubicBezTo>
                          <a:pt x="2026" y="50811"/>
                          <a:pt x="1184" y="44764"/>
                          <a:pt x="0" y="38810"/>
                        </a:cubicBezTo>
                        <a:lnTo>
                          <a:pt x="0" y="38810"/>
                        </a:lnTo>
                        <a:lnTo>
                          <a:pt x="8604" y="0"/>
                        </a:lnTo>
                        <a:cubicBezTo>
                          <a:pt x="17145" y="20792"/>
                          <a:pt x="20730" y="37750"/>
                          <a:pt x="19919" y="57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4" name="Hình tự do: Hình 873">
                    <a:extLst>
                      <a:ext uri="{FF2B5EF4-FFF2-40B4-BE49-F238E27FC236}">
                        <a16:creationId xmlns:a16="http://schemas.microsoft.com/office/drawing/2014/main" id="{D79C9FA7-944A-C410-6364-ACECB8B34AF7}"/>
                      </a:ext>
                    </a:extLst>
                  </p:cNvPr>
                  <p:cNvSpPr/>
                  <p:nvPr/>
                </p:nvSpPr>
                <p:spPr>
                  <a:xfrm>
                    <a:off x="9821256" y="3853291"/>
                    <a:ext cx="31141" cy="56017"/>
                  </a:xfrm>
                  <a:custGeom>
                    <a:avLst/>
                    <a:gdLst>
                      <a:gd name="connsiteX0" fmla="*/ 31142 w 31141"/>
                      <a:gd name="connsiteY0" fmla="*/ 0 h 56017"/>
                      <a:gd name="connsiteX1" fmla="*/ 26871 w 31141"/>
                      <a:gd name="connsiteY1" fmla="*/ 19171 h 56017"/>
                      <a:gd name="connsiteX2" fmla="*/ 18766 w 31141"/>
                      <a:gd name="connsiteY2" fmla="*/ 30674 h 56017"/>
                      <a:gd name="connsiteX3" fmla="*/ 10942 w 31141"/>
                      <a:gd name="connsiteY3" fmla="*/ 56017 h 56017"/>
                      <a:gd name="connsiteX4" fmla="*/ 0 w 31141"/>
                      <a:gd name="connsiteY4" fmla="*/ 56017 h 56017"/>
                      <a:gd name="connsiteX5" fmla="*/ 3273 w 31141"/>
                      <a:gd name="connsiteY5" fmla="*/ 43112 h 56017"/>
                      <a:gd name="connsiteX6" fmla="*/ 5923 w 31141"/>
                      <a:gd name="connsiteY6" fmla="*/ 34446 h 56017"/>
                      <a:gd name="connsiteX7" fmla="*/ 11971 w 31141"/>
                      <a:gd name="connsiteY7" fmla="*/ 19888 h 56017"/>
                      <a:gd name="connsiteX8" fmla="*/ 31142 w 31141"/>
                      <a:gd name="connsiteY8" fmla="*/ 0 h 56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141" h="56017">
                        <a:moveTo>
                          <a:pt x="31142" y="0"/>
                        </a:moveTo>
                        <a:lnTo>
                          <a:pt x="26871" y="19171"/>
                        </a:lnTo>
                        <a:cubicBezTo>
                          <a:pt x="23442" y="21384"/>
                          <a:pt x="20481" y="25001"/>
                          <a:pt x="18766" y="30674"/>
                        </a:cubicBezTo>
                        <a:cubicBezTo>
                          <a:pt x="16335" y="38685"/>
                          <a:pt x="13560" y="47663"/>
                          <a:pt x="10942" y="56017"/>
                        </a:cubicBezTo>
                        <a:lnTo>
                          <a:pt x="0" y="56017"/>
                        </a:lnTo>
                        <a:cubicBezTo>
                          <a:pt x="967" y="51840"/>
                          <a:pt x="2058" y="47445"/>
                          <a:pt x="3273" y="43112"/>
                        </a:cubicBezTo>
                        <a:cubicBezTo>
                          <a:pt x="4115" y="40182"/>
                          <a:pt x="4988" y="37252"/>
                          <a:pt x="5923" y="34446"/>
                        </a:cubicBezTo>
                        <a:cubicBezTo>
                          <a:pt x="7762" y="29022"/>
                          <a:pt x="9757" y="23972"/>
                          <a:pt x="11971" y="19888"/>
                        </a:cubicBezTo>
                        <a:cubicBezTo>
                          <a:pt x="15867" y="12750"/>
                          <a:pt x="23193" y="6048"/>
                          <a:pt x="31142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5" name="Hình tự do: Hình 874">
                    <a:extLst>
                      <a:ext uri="{FF2B5EF4-FFF2-40B4-BE49-F238E27FC236}">
                        <a16:creationId xmlns:a16="http://schemas.microsoft.com/office/drawing/2014/main" id="{70EBA6CB-D4F7-A449-5C07-A34875E475F5}"/>
                      </a:ext>
                    </a:extLst>
                  </p:cNvPr>
                  <p:cNvSpPr/>
                  <p:nvPr/>
                </p:nvSpPr>
                <p:spPr>
                  <a:xfrm>
                    <a:off x="9797752" y="3724018"/>
                    <a:ext cx="83324" cy="185290"/>
                  </a:xfrm>
                  <a:custGeom>
                    <a:avLst/>
                    <a:gdLst>
                      <a:gd name="connsiteX0" fmla="*/ 83325 w 83324"/>
                      <a:gd name="connsiteY0" fmla="*/ 0 h 185290"/>
                      <a:gd name="connsiteX1" fmla="*/ 80020 w 83324"/>
                      <a:gd name="connsiteY1" fmla="*/ 14869 h 185290"/>
                      <a:gd name="connsiteX2" fmla="*/ 61348 w 83324"/>
                      <a:gd name="connsiteY2" fmla="*/ 39901 h 185290"/>
                      <a:gd name="connsiteX3" fmla="*/ 9726 w 83324"/>
                      <a:gd name="connsiteY3" fmla="*/ 185291 h 185290"/>
                      <a:gd name="connsiteX4" fmla="*/ 0 w 83324"/>
                      <a:gd name="connsiteY4" fmla="*/ 185291 h 185290"/>
                      <a:gd name="connsiteX5" fmla="*/ 49003 w 83324"/>
                      <a:gd name="connsiteY5" fmla="*/ 47756 h 185290"/>
                      <a:gd name="connsiteX6" fmla="*/ 83325 w 83324"/>
                      <a:gd name="connsiteY6" fmla="*/ 0 h 185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3324" h="185290">
                        <a:moveTo>
                          <a:pt x="83325" y="0"/>
                        </a:moveTo>
                        <a:lnTo>
                          <a:pt x="80020" y="14869"/>
                        </a:lnTo>
                        <a:cubicBezTo>
                          <a:pt x="72570" y="19919"/>
                          <a:pt x="66491" y="27432"/>
                          <a:pt x="61348" y="39901"/>
                        </a:cubicBezTo>
                        <a:cubicBezTo>
                          <a:pt x="51529" y="63592"/>
                          <a:pt x="17363" y="151811"/>
                          <a:pt x="9726" y="185291"/>
                        </a:cubicBezTo>
                        <a:lnTo>
                          <a:pt x="0" y="185291"/>
                        </a:lnTo>
                        <a:cubicBezTo>
                          <a:pt x="11378" y="144548"/>
                          <a:pt x="36566" y="69297"/>
                          <a:pt x="49003" y="47756"/>
                        </a:cubicBezTo>
                        <a:cubicBezTo>
                          <a:pt x="68268" y="14433"/>
                          <a:pt x="71822" y="4707"/>
                          <a:pt x="83325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6" name="Hình tự do: Hình 875">
                    <a:extLst>
                      <a:ext uri="{FF2B5EF4-FFF2-40B4-BE49-F238E27FC236}">
                        <a16:creationId xmlns:a16="http://schemas.microsoft.com/office/drawing/2014/main" id="{AEC911DA-E3E8-EB1C-E6E5-5C1DB8CB7DCC}"/>
                      </a:ext>
                    </a:extLst>
                  </p:cNvPr>
                  <p:cNvSpPr/>
                  <p:nvPr/>
                </p:nvSpPr>
                <p:spPr>
                  <a:xfrm>
                    <a:off x="9795820" y="3572082"/>
                    <a:ext cx="118954" cy="309015"/>
                  </a:xfrm>
                  <a:custGeom>
                    <a:avLst/>
                    <a:gdLst>
                      <a:gd name="connsiteX0" fmla="*/ 115027 w 118954"/>
                      <a:gd name="connsiteY0" fmla="*/ 17706 h 309015"/>
                      <a:gd name="connsiteX1" fmla="*/ 101000 w 118954"/>
                      <a:gd name="connsiteY1" fmla="*/ 30487 h 309015"/>
                      <a:gd name="connsiteX2" fmla="*/ 70014 w 118954"/>
                      <a:gd name="connsiteY2" fmla="*/ 72882 h 309015"/>
                      <a:gd name="connsiteX3" fmla="*/ 41958 w 118954"/>
                      <a:gd name="connsiteY3" fmla="*/ 142958 h 309015"/>
                      <a:gd name="connsiteX4" fmla="*/ 6577 w 118954"/>
                      <a:gd name="connsiteY4" fmla="*/ 267275 h 309015"/>
                      <a:gd name="connsiteX5" fmla="*/ 2089 w 118954"/>
                      <a:gd name="connsiteY5" fmla="*/ 309015 h 309015"/>
                      <a:gd name="connsiteX6" fmla="*/ 0 w 118954"/>
                      <a:gd name="connsiteY6" fmla="*/ 308797 h 309015"/>
                      <a:gd name="connsiteX7" fmla="*/ 9352 w 118954"/>
                      <a:gd name="connsiteY7" fmla="*/ 199911 h 309015"/>
                      <a:gd name="connsiteX8" fmla="*/ 44078 w 118954"/>
                      <a:gd name="connsiteY8" fmla="*/ 108793 h 309015"/>
                      <a:gd name="connsiteX9" fmla="*/ 69391 w 118954"/>
                      <a:gd name="connsiteY9" fmla="*/ 60319 h 309015"/>
                      <a:gd name="connsiteX10" fmla="*/ 102901 w 118954"/>
                      <a:gd name="connsiteY10" fmla="*/ 17269 h 309015"/>
                      <a:gd name="connsiteX11" fmla="*/ 118955 w 118954"/>
                      <a:gd name="connsiteY11" fmla="*/ 0 h 309015"/>
                      <a:gd name="connsiteX12" fmla="*/ 115027 w 118954"/>
                      <a:gd name="connsiteY12" fmla="*/ 17706 h 309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8954" h="309015">
                        <a:moveTo>
                          <a:pt x="115027" y="17706"/>
                        </a:moveTo>
                        <a:cubicBezTo>
                          <a:pt x="110414" y="22787"/>
                          <a:pt x="105551" y="27432"/>
                          <a:pt x="101000" y="30487"/>
                        </a:cubicBezTo>
                        <a:cubicBezTo>
                          <a:pt x="85289" y="41054"/>
                          <a:pt x="78243" y="46884"/>
                          <a:pt x="70014" y="72882"/>
                        </a:cubicBezTo>
                        <a:cubicBezTo>
                          <a:pt x="61753" y="98880"/>
                          <a:pt x="54646" y="126748"/>
                          <a:pt x="41958" y="142958"/>
                        </a:cubicBezTo>
                        <a:cubicBezTo>
                          <a:pt x="29271" y="159168"/>
                          <a:pt x="11160" y="218614"/>
                          <a:pt x="6577" y="267275"/>
                        </a:cubicBezTo>
                        <a:cubicBezTo>
                          <a:pt x="4738" y="286539"/>
                          <a:pt x="3242" y="299913"/>
                          <a:pt x="2089" y="309015"/>
                        </a:cubicBezTo>
                        <a:lnTo>
                          <a:pt x="0" y="308797"/>
                        </a:lnTo>
                        <a:cubicBezTo>
                          <a:pt x="1091" y="281209"/>
                          <a:pt x="3772" y="228589"/>
                          <a:pt x="9352" y="199911"/>
                        </a:cubicBezTo>
                        <a:cubicBezTo>
                          <a:pt x="17176" y="159823"/>
                          <a:pt x="25842" y="124472"/>
                          <a:pt x="44078" y="108793"/>
                        </a:cubicBezTo>
                        <a:cubicBezTo>
                          <a:pt x="62283" y="93113"/>
                          <a:pt x="61629" y="78992"/>
                          <a:pt x="69391" y="60319"/>
                        </a:cubicBezTo>
                        <a:cubicBezTo>
                          <a:pt x="77184" y="41647"/>
                          <a:pt x="88032" y="25936"/>
                          <a:pt x="102901" y="17269"/>
                        </a:cubicBezTo>
                        <a:cubicBezTo>
                          <a:pt x="108014" y="14339"/>
                          <a:pt x="113687" y="7575"/>
                          <a:pt x="118955" y="0"/>
                        </a:cubicBezTo>
                        <a:lnTo>
                          <a:pt x="115027" y="17706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77" name="Đồ họa 3">
                  <a:extLst>
                    <a:ext uri="{FF2B5EF4-FFF2-40B4-BE49-F238E27FC236}">
                      <a16:creationId xmlns:a16="http://schemas.microsoft.com/office/drawing/2014/main" id="{A56BB527-23DF-012B-23A2-4186B3030064}"/>
                    </a:ext>
                  </a:extLst>
                </p:cNvPr>
                <p:cNvGrpSpPr/>
                <p:nvPr/>
              </p:nvGrpSpPr>
              <p:grpSpPr>
                <a:xfrm>
                  <a:off x="9752505" y="3457242"/>
                  <a:ext cx="175642" cy="439176"/>
                  <a:chOff x="9752505" y="3457242"/>
                  <a:chExt cx="175642" cy="439176"/>
                </a:xfrm>
                <a:solidFill>
                  <a:srgbClr val="AF4545"/>
                </a:solidFill>
              </p:grpSpPr>
              <p:grpSp>
                <p:nvGrpSpPr>
                  <p:cNvPr id="878" name="Đồ họa 3">
                    <a:extLst>
                      <a:ext uri="{FF2B5EF4-FFF2-40B4-BE49-F238E27FC236}">
                        <a16:creationId xmlns:a16="http://schemas.microsoft.com/office/drawing/2014/main" id="{C8942DEE-C8A0-03D0-D784-000373D9B5C4}"/>
                      </a:ext>
                    </a:extLst>
                  </p:cNvPr>
                  <p:cNvGrpSpPr/>
                  <p:nvPr/>
                </p:nvGrpSpPr>
                <p:grpSpPr>
                  <a:xfrm>
                    <a:off x="9851307" y="3457242"/>
                    <a:ext cx="76840" cy="9445"/>
                    <a:chOff x="9851307" y="3457242"/>
                    <a:chExt cx="76840" cy="9445"/>
                  </a:xfrm>
                  <a:solidFill>
                    <a:srgbClr val="AF4545"/>
                  </a:solidFill>
                </p:grpSpPr>
                <p:sp>
                  <p:nvSpPr>
                    <p:cNvPr id="879" name="Hình tự do: Hình 878">
                      <a:extLst>
                        <a:ext uri="{FF2B5EF4-FFF2-40B4-BE49-F238E27FC236}">
                          <a16:creationId xmlns:a16="http://schemas.microsoft.com/office/drawing/2014/main" id="{6F7B704C-9B2E-58F0-A751-059C9F9BCE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51307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38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38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57" y="9445"/>
                            <a:pt x="4738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38" y="0"/>
                          </a:cubicBezTo>
                          <a:cubicBezTo>
                            <a:pt x="7357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0" name="Hình tự do: Hình 879">
                      <a:extLst>
                        <a:ext uri="{FF2B5EF4-FFF2-40B4-BE49-F238E27FC236}">
                          <a16:creationId xmlns:a16="http://schemas.microsoft.com/office/drawing/2014/main" id="{CE0A6E4C-B10F-F4E5-75BE-EFCFB6DD58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18702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881" name="Đồ họa 3">
                    <a:extLst>
                      <a:ext uri="{FF2B5EF4-FFF2-40B4-BE49-F238E27FC236}">
                        <a16:creationId xmlns:a16="http://schemas.microsoft.com/office/drawing/2014/main" id="{6E1FB528-13B2-54CF-FE92-A3D9960ACA46}"/>
                      </a:ext>
                    </a:extLst>
                  </p:cNvPr>
                  <p:cNvGrpSpPr/>
                  <p:nvPr/>
                </p:nvGrpSpPr>
                <p:grpSpPr>
                  <a:xfrm>
                    <a:off x="9752505" y="3886958"/>
                    <a:ext cx="76856" cy="9460"/>
                    <a:chOff x="9752505" y="3886958"/>
                    <a:chExt cx="76856" cy="9460"/>
                  </a:xfrm>
                  <a:solidFill>
                    <a:srgbClr val="AF4545"/>
                  </a:solidFill>
                </p:grpSpPr>
                <p:sp>
                  <p:nvSpPr>
                    <p:cNvPr id="882" name="Hình tự do: Hình 881">
                      <a:extLst>
                        <a:ext uri="{FF2B5EF4-FFF2-40B4-BE49-F238E27FC236}">
                          <a16:creationId xmlns:a16="http://schemas.microsoft.com/office/drawing/2014/main" id="{C6DF6BE6-6A7D-E4D6-BE78-2F423FB59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2505" y="3886974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23 h 9445"/>
                        <a:gd name="connsiteX1" fmla="*/ 4723 w 9445"/>
                        <a:gd name="connsiteY1" fmla="*/ 9446 h 9445"/>
                        <a:gd name="connsiteX2" fmla="*/ 0 w 9445"/>
                        <a:gd name="connsiteY2" fmla="*/ 4723 h 9445"/>
                        <a:gd name="connsiteX3" fmla="*/ 4723 w 9445"/>
                        <a:gd name="connsiteY3" fmla="*/ 0 h 9445"/>
                        <a:gd name="connsiteX4" fmla="*/ 9445 w 9445"/>
                        <a:gd name="connsiteY4" fmla="*/ 4723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23"/>
                          </a:moveTo>
                          <a:cubicBezTo>
                            <a:pt x="9445" y="7331"/>
                            <a:pt x="7331" y="9446"/>
                            <a:pt x="4723" y="9446"/>
                          </a:cubicBezTo>
                          <a:cubicBezTo>
                            <a:pt x="2114" y="9446"/>
                            <a:pt x="0" y="7331"/>
                            <a:pt x="0" y="4723"/>
                          </a:cubicBezTo>
                          <a:cubicBezTo>
                            <a:pt x="0" y="2115"/>
                            <a:pt x="2114" y="0"/>
                            <a:pt x="4723" y="0"/>
                          </a:cubicBezTo>
                          <a:cubicBezTo>
                            <a:pt x="7331" y="0"/>
                            <a:pt x="9445" y="2115"/>
                            <a:pt x="9445" y="4723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3" name="Hình tự do: Hình 882">
                      <a:extLst>
                        <a:ext uri="{FF2B5EF4-FFF2-40B4-BE49-F238E27FC236}">
                          <a16:creationId xmlns:a16="http://schemas.microsoft.com/office/drawing/2014/main" id="{20B232CA-1311-172B-E393-C79AF06CB3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19916" y="3886958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38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38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38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38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089" y="9445"/>
                            <a:pt x="0" y="7326"/>
                            <a:pt x="0" y="4738"/>
                          </a:cubicBezTo>
                          <a:cubicBezTo>
                            <a:pt x="0" y="2120"/>
                            <a:pt x="2089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3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884" name="Đồ họa 3">
              <a:extLst>
                <a:ext uri="{FF2B5EF4-FFF2-40B4-BE49-F238E27FC236}">
                  <a16:creationId xmlns:a16="http://schemas.microsoft.com/office/drawing/2014/main" id="{317693B8-CADA-92A7-0157-539DA5609D2C}"/>
                </a:ext>
              </a:extLst>
            </p:cNvPr>
            <p:cNvGrpSpPr/>
            <p:nvPr/>
          </p:nvGrpSpPr>
          <p:grpSpPr>
            <a:xfrm>
              <a:off x="10855786" y="3291091"/>
              <a:ext cx="558955" cy="618217"/>
              <a:chOff x="10855786" y="3291091"/>
              <a:chExt cx="558955" cy="618217"/>
            </a:xfrm>
          </p:grpSpPr>
          <p:grpSp>
            <p:nvGrpSpPr>
              <p:cNvPr id="885" name="Đồ họa 3">
                <a:extLst>
                  <a:ext uri="{FF2B5EF4-FFF2-40B4-BE49-F238E27FC236}">
                    <a16:creationId xmlns:a16="http://schemas.microsoft.com/office/drawing/2014/main" id="{8874D598-6A64-4587-8D29-00BAB6117032}"/>
                  </a:ext>
                </a:extLst>
              </p:cNvPr>
              <p:cNvGrpSpPr/>
              <p:nvPr/>
            </p:nvGrpSpPr>
            <p:grpSpPr>
              <a:xfrm>
                <a:off x="10855786" y="3291091"/>
                <a:ext cx="283252" cy="618217"/>
                <a:chOff x="10855786" y="3291091"/>
                <a:chExt cx="283252" cy="618217"/>
              </a:xfrm>
            </p:grpSpPr>
            <p:sp>
              <p:nvSpPr>
                <p:cNvPr id="886" name="Hình tự do: Hình 885">
                  <a:extLst>
                    <a:ext uri="{FF2B5EF4-FFF2-40B4-BE49-F238E27FC236}">
                      <a16:creationId xmlns:a16="http://schemas.microsoft.com/office/drawing/2014/main" id="{0C6C28A6-0FCC-01D0-73AA-0DF79735D70D}"/>
                    </a:ext>
                  </a:extLst>
                </p:cNvPr>
                <p:cNvSpPr/>
                <p:nvPr/>
              </p:nvSpPr>
              <p:spPr>
                <a:xfrm>
                  <a:off x="10873243" y="3291091"/>
                  <a:ext cx="265796" cy="618217"/>
                </a:xfrm>
                <a:custGeom>
                  <a:avLst/>
                  <a:gdLst>
                    <a:gd name="connsiteX0" fmla="*/ 258609 w 265796"/>
                    <a:gd name="connsiteY0" fmla="*/ 0 h 618217"/>
                    <a:gd name="connsiteX1" fmla="*/ 265623 w 265796"/>
                    <a:gd name="connsiteY1" fmla="*/ 8697 h 618217"/>
                    <a:gd name="connsiteX2" fmla="*/ 263378 w 265796"/>
                    <a:gd name="connsiteY2" fmla="*/ 18797 h 618217"/>
                    <a:gd name="connsiteX3" fmla="*/ 263378 w 265796"/>
                    <a:gd name="connsiteY3" fmla="*/ 18797 h 618217"/>
                    <a:gd name="connsiteX4" fmla="*/ 251938 w 265796"/>
                    <a:gd name="connsiteY4" fmla="*/ 70357 h 618217"/>
                    <a:gd name="connsiteX5" fmla="*/ 251938 w 265796"/>
                    <a:gd name="connsiteY5" fmla="*/ 70388 h 618217"/>
                    <a:gd name="connsiteX6" fmla="*/ 246888 w 265796"/>
                    <a:gd name="connsiteY6" fmla="*/ 93113 h 618217"/>
                    <a:gd name="connsiteX7" fmla="*/ 244020 w 265796"/>
                    <a:gd name="connsiteY7" fmla="*/ 106050 h 618217"/>
                    <a:gd name="connsiteX8" fmla="*/ 130395 w 265796"/>
                    <a:gd name="connsiteY8" fmla="*/ 618217 h 618217"/>
                    <a:gd name="connsiteX9" fmla="*/ 0 w 265796"/>
                    <a:gd name="connsiteY9" fmla="*/ 618217 h 618217"/>
                    <a:gd name="connsiteX10" fmla="*/ 3554 w 265796"/>
                    <a:gd name="connsiteY10" fmla="*/ 602164 h 618217"/>
                    <a:gd name="connsiteX11" fmla="*/ 3554 w 265796"/>
                    <a:gd name="connsiteY11" fmla="*/ 602164 h 618217"/>
                    <a:gd name="connsiteX12" fmla="*/ 10131 w 265796"/>
                    <a:gd name="connsiteY12" fmla="*/ 572518 h 618217"/>
                    <a:gd name="connsiteX13" fmla="*/ 24751 w 265796"/>
                    <a:gd name="connsiteY13" fmla="*/ 506650 h 618217"/>
                    <a:gd name="connsiteX14" fmla="*/ 29209 w 265796"/>
                    <a:gd name="connsiteY14" fmla="*/ 486481 h 618217"/>
                    <a:gd name="connsiteX15" fmla="*/ 29209 w 265796"/>
                    <a:gd name="connsiteY15" fmla="*/ 486481 h 618217"/>
                    <a:gd name="connsiteX16" fmla="*/ 41896 w 265796"/>
                    <a:gd name="connsiteY16" fmla="*/ 429342 h 618217"/>
                    <a:gd name="connsiteX17" fmla="*/ 41896 w 265796"/>
                    <a:gd name="connsiteY17" fmla="*/ 429342 h 618217"/>
                    <a:gd name="connsiteX18" fmla="*/ 46385 w 265796"/>
                    <a:gd name="connsiteY18" fmla="*/ 409142 h 618217"/>
                    <a:gd name="connsiteX19" fmla="*/ 84540 w 265796"/>
                    <a:gd name="connsiteY19" fmla="*/ 237162 h 618217"/>
                    <a:gd name="connsiteX20" fmla="*/ 84540 w 265796"/>
                    <a:gd name="connsiteY20" fmla="*/ 237162 h 618217"/>
                    <a:gd name="connsiteX21" fmla="*/ 89310 w 265796"/>
                    <a:gd name="connsiteY21" fmla="*/ 215591 h 618217"/>
                    <a:gd name="connsiteX22" fmla="*/ 89310 w 265796"/>
                    <a:gd name="connsiteY22" fmla="*/ 215591 h 618217"/>
                    <a:gd name="connsiteX23" fmla="*/ 122602 w 265796"/>
                    <a:gd name="connsiteY23" fmla="*/ 65494 h 618217"/>
                    <a:gd name="connsiteX24" fmla="*/ 128681 w 265796"/>
                    <a:gd name="connsiteY24" fmla="*/ 38187 h 618217"/>
                    <a:gd name="connsiteX25" fmla="*/ 128681 w 265796"/>
                    <a:gd name="connsiteY25" fmla="*/ 38155 h 618217"/>
                    <a:gd name="connsiteX26" fmla="*/ 137160 w 265796"/>
                    <a:gd name="connsiteY26" fmla="*/ 0 h 618217"/>
                    <a:gd name="connsiteX27" fmla="*/ 258609 w 265796"/>
                    <a:gd name="connsiteY27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65796" h="618217">
                      <a:moveTo>
                        <a:pt x="258609" y="0"/>
                      </a:moveTo>
                      <a:cubicBezTo>
                        <a:pt x="263191" y="0"/>
                        <a:pt x="266620" y="4239"/>
                        <a:pt x="265623" y="8697"/>
                      </a:cubicBezTo>
                      <a:lnTo>
                        <a:pt x="263378" y="18797"/>
                      </a:lnTo>
                      <a:lnTo>
                        <a:pt x="263378" y="18797"/>
                      </a:lnTo>
                      <a:lnTo>
                        <a:pt x="251938" y="70357"/>
                      </a:lnTo>
                      <a:lnTo>
                        <a:pt x="251938" y="70388"/>
                      </a:lnTo>
                      <a:lnTo>
                        <a:pt x="246888" y="93113"/>
                      </a:lnTo>
                      <a:lnTo>
                        <a:pt x="244020" y="106050"/>
                      </a:lnTo>
                      <a:lnTo>
                        <a:pt x="130395" y="618217"/>
                      </a:lnTo>
                      <a:lnTo>
                        <a:pt x="0" y="618217"/>
                      </a:lnTo>
                      <a:lnTo>
                        <a:pt x="3554" y="602164"/>
                      </a:lnTo>
                      <a:cubicBezTo>
                        <a:pt x="3554" y="602164"/>
                        <a:pt x="3554" y="602164"/>
                        <a:pt x="3554" y="602164"/>
                      </a:cubicBezTo>
                      <a:lnTo>
                        <a:pt x="10131" y="572518"/>
                      </a:lnTo>
                      <a:lnTo>
                        <a:pt x="24751" y="506650"/>
                      </a:lnTo>
                      <a:lnTo>
                        <a:pt x="29209" y="486481"/>
                      </a:lnTo>
                      <a:lnTo>
                        <a:pt x="29209" y="486481"/>
                      </a:lnTo>
                      <a:lnTo>
                        <a:pt x="41896" y="429342"/>
                      </a:lnTo>
                      <a:cubicBezTo>
                        <a:pt x="41896" y="429342"/>
                        <a:pt x="41896" y="429342"/>
                        <a:pt x="41896" y="429342"/>
                      </a:cubicBez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10" y="215591"/>
                      </a:lnTo>
                      <a:lnTo>
                        <a:pt x="89310" y="215591"/>
                      </a:lnTo>
                      <a:lnTo>
                        <a:pt x="122602" y="65494"/>
                      </a:lnTo>
                      <a:lnTo>
                        <a:pt x="128681" y="38187"/>
                      </a:lnTo>
                      <a:cubicBezTo>
                        <a:pt x="128681" y="38187"/>
                        <a:pt x="128681" y="38187"/>
                        <a:pt x="128681" y="38155"/>
                      </a:cubicBezTo>
                      <a:lnTo>
                        <a:pt x="137160" y="0"/>
                      </a:lnTo>
                      <a:lnTo>
                        <a:pt x="258609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7" name="Hình tự do: Hình 886">
                  <a:extLst>
                    <a:ext uri="{FF2B5EF4-FFF2-40B4-BE49-F238E27FC236}">
                      <a16:creationId xmlns:a16="http://schemas.microsoft.com/office/drawing/2014/main" id="{B97544B2-E70C-7024-1250-8E8F1C55017E}"/>
                    </a:ext>
                  </a:extLst>
                </p:cNvPr>
                <p:cNvSpPr/>
                <p:nvPr/>
              </p:nvSpPr>
              <p:spPr>
                <a:xfrm>
                  <a:off x="10855786" y="3291091"/>
                  <a:ext cx="267555" cy="618217"/>
                </a:xfrm>
                <a:custGeom>
                  <a:avLst/>
                  <a:gdLst>
                    <a:gd name="connsiteX0" fmla="*/ 267555 w 267555"/>
                    <a:gd name="connsiteY0" fmla="*/ 0 h 618217"/>
                    <a:gd name="connsiteX1" fmla="*/ 263378 w 267555"/>
                    <a:gd name="connsiteY1" fmla="*/ 18797 h 618217"/>
                    <a:gd name="connsiteX2" fmla="*/ 263378 w 267555"/>
                    <a:gd name="connsiteY2" fmla="*/ 18797 h 618217"/>
                    <a:gd name="connsiteX3" fmla="*/ 251938 w 267555"/>
                    <a:gd name="connsiteY3" fmla="*/ 70357 h 618217"/>
                    <a:gd name="connsiteX4" fmla="*/ 251938 w 267555"/>
                    <a:gd name="connsiteY4" fmla="*/ 70388 h 618217"/>
                    <a:gd name="connsiteX5" fmla="*/ 246888 w 267555"/>
                    <a:gd name="connsiteY5" fmla="*/ 93113 h 618217"/>
                    <a:gd name="connsiteX6" fmla="*/ 244020 w 267555"/>
                    <a:gd name="connsiteY6" fmla="*/ 106050 h 618217"/>
                    <a:gd name="connsiteX7" fmla="*/ 130395 w 267555"/>
                    <a:gd name="connsiteY7" fmla="*/ 618217 h 618217"/>
                    <a:gd name="connsiteX8" fmla="*/ 0 w 267555"/>
                    <a:gd name="connsiteY8" fmla="*/ 618217 h 618217"/>
                    <a:gd name="connsiteX9" fmla="*/ 3553 w 267555"/>
                    <a:gd name="connsiteY9" fmla="*/ 602164 h 618217"/>
                    <a:gd name="connsiteX10" fmla="*/ 3553 w 267555"/>
                    <a:gd name="connsiteY10" fmla="*/ 602164 h 618217"/>
                    <a:gd name="connsiteX11" fmla="*/ 10131 w 267555"/>
                    <a:gd name="connsiteY11" fmla="*/ 572518 h 618217"/>
                    <a:gd name="connsiteX12" fmla="*/ 24751 w 267555"/>
                    <a:gd name="connsiteY12" fmla="*/ 506650 h 618217"/>
                    <a:gd name="connsiteX13" fmla="*/ 29209 w 267555"/>
                    <a:gd name="connsiteY13" fmla="*/ 486481 h 618217"/>
                    <a:gd name="connsiteX14" fmla="*/ 29209 w 267555"/>
                    <a:gd name="connsiteY14" fmla="*/ 486481 h 618217"/>
                    <a:gd name="connsiteX15" fmla="*/ 41896 w 267555"/>
                    <a:gd name="connsiteY15" fmla="*/ 429342 h 618217"/>
                    <a:gd name="connsiteX16" fmla="*/ 41896 w 267555"/>
                    <a:gd name="connsiteY16" fmla="*/ 429342 h 618217"/>
                    <a:gd name="connsiteX17" fmla="*/ 46385 w 267555"/>
                    <a:gd name="connsiteY17" fmla="*/ 409142 h 618217"/>
                    <a:gd name="connsiteX18" fmla="*/ 84540 w 267555"/>
                    <a:gd name="connsiteY18" fmla="*/ 237162 h 618217"/>
                    <a:gd name="connsiteX19" fmla="*/ 84540 w 267555"/>
                    <a:gd name="connsiteY19" fmla="*/ 237162 h 618217"/>
                    <a:gd name="connsiteX20" fmla="*/ 89310 w 267555"/>
                    <a:gd name="connsiteY20" fmla="*/ 215591 h 618217"/>
                    <a:gd name="connsiteX21" fmla="*/ 89310 w 267555"/>
                    <a:gd name="connsiteY21" fmla="*/ 215591 h 618217"/>
                    <a:gd name="connsiteX22" fmla="*/ 122633 w 267555"/>
                    <a:gd name="connsiteY22" fmla="*/ 65494 h 618217"/>
                    <a:gd name="connsiteX23" fmla="*/ 128681 w 267555"/>
                    <a:gd name="connsiteY23" fmla="*/ 38187 h 618217"/>
                    <a:gd name="connsiteX24" fmla="*/ 128681 w 267555"/>
                    <a:gd name="connsiteY24" fmla="*/ 38155 h 618217"/>
                    <a:gd name="connsiteX25" fmla="*/ 137160 w 267555"/>
                    <a:gd name="connsiteY25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7555" h="618217">
                      <a:moveTo>
                        <a:pt x="267555" y="0"/>
                      </a:moveTo>
                      <a:lnTo>
                        <a:pt x="263378" y="18797"/>
                      </a:lnTo>
                      <a:lnTo>
                        <a:pt x="263378" y="18797"/>
                      </a:lnTo>
                      <a:lnTo>
                        <a:pt x="251938" y="70357"/>
                      </a:lnTo>
                      <a:lnTo>
                        <a:pt x="251938" y="70388"/>
                      </a:lnTo>
                      <a:lnTo>
                        <a:pt x="246888" y="93113"/>
                      </a:lnTo>
                      <a:lnTo>
                        <a:pt x="244020" y="106050"/>
                      </a:lnTo>
                      <a:lnTo>
                        <a:pt x="130395" y="618217"/>
                      </a:lnTo>
                      <a:lnTo>
                        <a:pt x="0" y="618217"/>
                      </a:lnTo>
                      <a:lnTo>
                        <a:pt x="3553" y="602164"/>
                      </a:lnTo>
                      <a:lnTo>
                        <a:pt x="3553" y="602164"/>
                      </a:lnTo>
                      <a:lnTo>
                        <a:pt x="10131" y="572518"/>
                      </a:lnTo>
                      <a:lnTo>
                        <a:pt x="24751" y="506650"/>
                      </a:lnTo>
                      <a:lnTo>
                        <a:pt x="29209" y="486481"/>
                      </a:lnTo>
                      <a:lnTo>
                        <a:pt x="29209" y="486481"/>
                      </a:lnTo>
                      <a:lnTo>
                        <a:pt x="41896" y="429342"/>
                      </a:lnTo>
                      <a:lnTo>
                        <a:pt x="41896" y="429342"/>
                      </a:ln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10" y="215591"/>
                      </a:lnTo>
                      <a:lnTo>
                        <a:pt x="89310" y="215591"/>
                      </a:lnTo>
                      <a:lnTo>
                        <a:pt x="122633" y="65494"/>
                      </a:lnTo>
                      <a:lnTo>
                        <a:pt x="128681" y="38187"/>
                      </a:lnTo>
                      <a:lnTo>
                        <a:pt x="128681" y="38155"/>
                      </a:lnTo>
                      <a:lnTo>
                        <a:pt x="137160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88" name="Đồ họa 3">
                  <a:extLst>
                    <a:ext uri="{FF2B5EF4-FFF2-40B4-BE49-F238E27FC236}">
                      <a16:creationId xmlns:a16="http://schemas.microsoft.com/office/drawing/2014/main" id="{8258A283-EE64-1E3D-EF39-1D648AD3AD42}"/>
                    </a:ext>
                  </a:extLst>
                </p:cNvPr>
                <p:cNvGrpSpPr/>
                <p:nvPr/>
              </p:nvGrpSpPr>
              <p:grpSpPr>
                <a:xfrm>
                  <a:off x="10859339" y="3291091"/>
                  <a:ext cx="259825" cy="618217"/>
                  <a:chOff x="10859339" y="3291091"/>
                  <a:chExt cx="259825" cy="618217"/>
                </a:xfrm>
                <a:solidFill>
                  <a:srgbClr val="FB9D7E"/>
                </a:solidFill>
              </p:grpSpPr>
              <p:sp>
                <p:nvSpPr>
                  <p:cNvPr id="889" name="Hình tự do: Hình 888">
                    <a:extLst>
                      <a:ext uri="{FF2B5EF4-FFF2-40B4-BE49-F238E27FC236}">
                        <a16:creationId xmlns:a16="http://schemas.microsoft.com/office/drawing/2014/main" id="{B03F676A-933A-0A71-5B1B-C2FD97CD1591}"/>
                      </a:ext>
                    </a:extLst>
                  </p:cNvPr>
                  <p:cNvSpPr/>
                  <p:nvPr/>
                </p:nvSpPr>
                <p:spPr>
                  <a:xfrm>
                    <a:off x="10880537" y="3706488"/>
                    <a:ext cx="120921" cy="202820"/>
                  </a:xfrm>
                  <a:custGeom>
                    <a:avLst/>
                    <a:gdLst>
                      <a:gd name="connsiteX0" fmla="*/ 113749 w 120921"/>
                      <a:gd name="connsiteY0" fmla="*/ 74046 h 202820"/>
                      <a:gd name="connsiteX1" fmla="*/ 108138 w 120921"/>
                      <a:gd name="connsiteY1" fmla="*/ 125138 h 202820"/>
                      <a:gd name="connsiteX2" fmla="*/ 110445 w 120921"/>
                      <a:gd name="connsiteY2" fmla="*/ 141722 h 202820"/>
                      <a:gd name="connsiteX3" fmla="*/ 106393 w 120921"/>
                      <a:gd name="connsiteY3" fmla="*/ 160052 h 202820"/>
                      <a:gd name="connsiteX4" fmla="*/ 101748 w 120921"/>
                      <a:gd name="connsiteY4" fmla="*/ 136392 h 202820"/>
                      <a:gd name="connsiteX5" fmla="*/ 96823 w 120921"/>
                      <a:gd name="connsiteY5" fmla="*/ 185675 h 202820"/>
                      <a:gd name="connsiteX6" fmla="*/ 98007 w 120921"/>
                      <a:gd name="connsiteY6" fmla="*/ 197895 h 202820"/>
                      <a:gd name="connsiteX7" fmla="*/ 98007 w 120921"/>
                      <a:gd name="connsiteY7" fmla="*/ 197926 h 202820"/>
                      <a:gd name="connsiteX8" fmla="*/ 96916 w 120921"/>
                      <a:gd name="connsiteY8" fmla="*/ 202820 h 202820"/>
                      <a:gd name="connsiteX9" fmla="*/ 85912 w 120921"/>
                      <a:gd name="connsiteY9" fmla="*/ 202820 h 202820"/>
                      <a:gd name="connsiteX10" fmla="*/ 86037 w 120921"/>
                      <a:gd name="connsiteY10" fmla="*/ 199953 h 202820"/>
                      <a:gd name="connsiteX11" fmla="*/ 86722 w 120921"/>
                      <a:gd name="connsiteY11" fmla="*/ 188512 h 202820"/>
                      <a:gd name="connsiteX12" fmla="*/ 87003 w 120921"/>
                      <a:gd name="connsiteY12" fmla="*/ 185426 h 202820"/>
                      <a:gd name="connsiteX13" fmla="*/ 87096 w 120921"/>
                      <a:gd name="connsiteY13" fmla="*/ 184304 h 202820"/>
                      <a:gd name="connsiteX14" fmla="*/ 87096 w 120921"/>
                      <a:gd name="connsiteY14" fmla="*/ 184304 h 202820"/>
                      <a:gd name="connsiteX15" fmla="*/ 88281 w 120921"/>
                      <a:gd name="connsiteY15" fmla="*/ 173924 h 202820"/>
                      <a:gd name="connsiteX16" fmla="*/ 99441 w 120921"/>
                      <a:gd name="connsiteY16" fmla="*/ 115381 h 202820"/>
                      <a:gd name="connsiteX17" fmla="*/ 105925 w 120921"/>
                      <a:gd name="connsiteY17" fmla="*/ 69993 h 202820"/>
                      <a:gd name="connsiteX18" fmla="*/ 98911 w 120921"/>
                      <a:gd name="connsiteY18" fmla="*/ 18621 h 202820"/>
                      <a:gd name="connsiteX19" fmla="*/ 44203 w 120921"/>
                      <a:gd name="connsiteY19" fmla="*/ 39943 h 202820"/>
                      <a:gd name="connsiteX20" fmla="*/ 3429 w 120921"/>
                      <a:gd name="connsiteY20" fmla="*/ 86390 h 202820"/>
                      <a:gd name="connsiteX21" fmla="*/ 0 w 120921"/>
                      <a:gd name="connsiteY21" fmla="*/ 91254 h 202820"/>
                      <a:gd name="connsiteX22" fmla="*/ 4489 w 120921"/>
                      <a:gd name="connsiteY22" fmla="*/ 71084 h 202820"/>
                      <a:gd name="connsiteX23" fmla="*/ 4489 w 120921"/>
                      <a:gd name="connsiteY23" fmla="*/ 71084 h 202820"/>
                      <a:gd name="connsiteX24" fmla="*/ 69796 w 120921"/>
                      <a:gd name="connsiteY24" fmla="*/ 260 h 202820"/>
                      <a:gd name="connsiteX25" fmla="*/ 99722 w 120921"/>
                      <a:gd name="connsiteY25" fmla="*/ 9175 h 202820"/>
                      <a:gd name="connsiteX26" fmla="*/ 120857 w 120921"/>
                      <a:gd name="connsiteY26" fmla="*/ 26539 h 202820"/>
                      <a:gd name="connsiteX27" fmla="*/ 113749 w 120921"/>
                      <a:gd name="connsiteY27" fmla="*/ 74046 h 202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20921" h="202820">
                        <a:moveTo>
                          <a:pt x="113749" y="74046"/>
                        </a:moveTo>
                        <a:cubicBezTo>
                          <a:pt x="110009" y="93529"/>
                          <a:pt x="106486" y="113542"/>
                          <a:pt x="108138" y="125138"/>
                        </a:cubicBezTo>
                        <a:cubicBezTo>
                          <a:pt x="109042" y="131310"/>
                          <a:pt x="109759" y="136766"/>
                          <a:pt x="110445" y="141722"/>
                        </a:cubicBezTo>
                        <a:lnTo>
                          <a:pt x="106393" y="160052"/>
                        </a:lnTo>
                        <a:cubicBezTo>
                          <a:pt x="102995" y="147676"/>
                          <a:pt x="101748" y="136392"/>
                          <a:pt x="101748" y="136392"/>
                        </a:cubicBezTo>
                        <a:cubicBezTo>
                          <a:pt x="101748" y="136392"/>
                          <a:pt x="94173" y="164135"/>
                          <a:pt x="96823" y="185675"/>
                        </a:cubicBezTo>
                        <a:cubicBezTo>
                          <a:pt x="97321" y="189884"/>
                          <a:pt x="97726" y="193967"/>
                          <a:pt x="98007" y="197895"/>
                        </a:cubicBezTo>
                        <a:lnTo>
                          <a:pt x="98007" y="197926"/>
                        </a:lnTo>
                        <a:lnTo>
                          <a:pt x="96916" y="202820"/>
                        </a:lnTo>
                        <a:lnTo>
                          <a:pt x="85912" y="202820"/>
                        </a:lnTo>
                        <a:cubicBezTo>
                          <a:pt x="85943" y="201885"/>
                          <a:pt x="85974" y="200919"/>
                          <a:pt x="86037" y="199953"/>
                        </a:cubicBezTo>
                        <a:cubicBezTo>
                          <a:pt x="86193" y="196119"/>
                          <a:pt x="86411" y="192315"/>
                          <a:pt x="86722" y="188512"/>
                        </a:cubicBezTo>
                        <a:cubicBezTo>
                          <a:pt x="86816" y="187484"/>
                          <a:pt x="86910" y="186455"/>
                          <a:pt x="87003" y="185426"/>
                        </a:cubicBezTo>
                        <a:cubicBezTo>
                          <a:pt x="87034" y="185052"/>
                          <a:pt x="87066" y="184678"/>
                          <a:pt x="87096" y="184304"/>
                        </a:cubicBezTo>
                        <a:lnTo>
                          <a:pt x="87096" y="184304"/>
                        </a:lnTo>
                        <a:cubicBezTo>
                          <a:pt x="87440" y="180813"/>
                          <a:pt x="87845" y="177353"/>
                          <a:pt x="88281" y="173924"/>
                        </a:cubicBezTo>
                        <a:cubicBezTo>
                          <a:pt x="90869" y="154191"/>
                          <a:pt x="95139" y="134895"/>
                          <a:pt x="99441" y="115381"/>
                        </a:cubicBezTo>
                        <a:cubicBezTo>
                          <a:pt x="102059" y="103567"/>
                          <a:pt x="104740" y="86578"/>
                          <a:pt x="105925" y="69993"/>
                        </a:cubicBezTo>
                        <a:cubicBezTo>
                          <a:pt x="107577" y="47238"/>
                          <a:pt x="106517" y="25292"/>
                          <a:pt x="98911" y="18621"/>
                        </a:cubicBezTo>
                        <a:cubicBezTo>
                          <a:pt x="85756" y="7056"/>
                          <a:pt x="62564" y="18527"/>
                          <a:pt x="44203" y="39943"/>
                        </a:cubicBezTo>
                        <a:cubicBezTo>
                          <a:pt x="25842" y="61390"/>
                          <a:pt x="16865" y="68341"/>
                          <a:pt x="3429" y="86390"/>
                        </a:cubicBezTo>
                        <a:cubicBezTo>
                          <a:pt x="2120" y="88199"/>
                          <a:pt x="967" y="89788"/>
                          <a:pt x="0" y="91254"/>
                        </a:cubicBezTo>
                        <a:lnTo>
                          <a:pt x="4489" y="71084"/>
                        </a:lnTo>
                        <a:lnTo>
                          <a:pt x="4489" y="71084"/>
                        </a:lnTo>
                        <a:cubicBezTo>
                          <a:pt x="23348" y="45710"/>
                          <a:pt x="57139" y="1756"/>
                          <a:pt x="69796" y="260"/>
                        </a:cubicBezTo>
                        <a:cubicBezTo>
                          <a:pt x="85445" y="-1610"/>
                          <a:pt x="86224" y="7150"/>
                          <a:pt x="99722" y="9175"/>
                        </a:cubicBezTo>
                        <a:cubicBezTo>
                          <a:pt x="113188" y="11233"/>
                          <a:pt x="119610" y="7648"/>
                          <a:pt x="120857" y="26539"/>
                        </a:cubicBezTo>
                        <a:cubicBezTo>
                          <a:pt x="121480" y="35953"/>
                          <a:pt x="117490" y="54719"/>
                          <a:pt x="113749" y="74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0" name="Hình tự do: Hình 889">
                    <a:extLst>
                      <a:ext uri="{FF2B5EF4-FFF2-40B4-BE49-F238E27FC236}">
                        <a16:creationId xmlns:a16="http://schemas.microsoft.com/office/drawing/2014/main" id="{A985CC99-967A-0BE7-E521-AF3370CB9B3B}"/>
                      </a:ext>
                    </a:extLst>
                  </p:cNvPr>
                  <p:cNvSpPr/>
                  <p:nvPr/>
                </p:nvSpPr>
                <p:spPr>
                  <a:xfrm>
                    <a:off x="10859339" y="3754019"/>
                    <a:ext cx="101546" cy="155289"/>
                  </a:xfrm>
                  <a:custGeom>
                    <a:avLst/>
                    <a:gdLst>
                      <a:gd name="connsiteX0" fmla="*/ 99535 w 101546"/>
                      <a:gd name="connsiteY0" fmla="*/ 114110 h 155289"/>
                      <a:gd name="connsiteX1" fmla="*/ 94391 w 101546"/>
                      <a:gd name="connsiteY1" fmla="*/ 155289 h 155289"/>
                      <a:gd name="connsiteX2" fmla="*/ 80332 w 101546"/>
                      <a:gd name="connsiteY2" fmla="*/ 155289 h 155289"/>
                      <a:gd name="connsiteX3" fmla="*/ 88687 w 101546"/>
                      <a:gd name="connsiteY3" fmla="*/ 108250 h 155289"/>
                      <a:gd name="connsiteX4" fmla="*/ 85787 w 101546"/>
                      <a:gd name="connsiteY4" fmla="*/ 75176 h 155289"/>
                      <a:gd name="connsiteX5" fmla="*/ 86723 w 101546"/>
                      <a:gd name="connsiteY5" fmla="*/ 44751 h 155289"/>
                      <a:gd name="connsiteX6" fmla="*/ 85164 w 101546"/>
                      <a:gd name="connsiteY6" fmla="*/ 17163 h 155289"/>
                      <a:gd name="connsiteX7" fmla="*/ 47538 w 101546"/>
                      <a:gd name="connsiteY7" fmla="*/ 41727 h 155289"/>
                      <a:gd name="connsiteX8" fmla="*/ 41491 w 101546"/>
                      <a:gd name="connsiteY8" fmla="*/ 48149 h 155289"/>
                      <a:gd name="connsiteX9" fmla="*/ 13747 w 101546"/>
                      <a:gd name="connsiteY9" fmla="*/ 112427 h 155289"/>
                      <a:gd name="connsiteX10" fmla="*/ 0 w 101546"/>
                      <a:gd name="connsiteY10" fmla="*/ 139236 h 155289"/>
                      <a:gd name="connsiteX11" fmla="*/ 6578 w 101546"/>
                      <a:gd name="connsiteY11" fmla="*/ 109590 h 155289"/>
                      <a:gd name="connsiteX12" fmla="*/ 13062 w 101546"/>
                      <a:gd name="connsiteY12" fmla="*/ 95563 h 155289"/>
                      <a:gd name="connsiteX13" fmla="*/ 36909 w 101546"/>
                      <a:gd name="connsiteY13" fmla="*/ 46247 h 155289"/>
                      <a:gd name="connsiteX14" fmla="*/ 40805 w 101546"/>
                      <a:gd name="connsiteY14" fmla="*/ 39483 h 155289"/>
                      <a:gd name="connsiteX15" fmla="*/ 96947 w 101546"/>
                      <a:gd name="connsiteY15" fmla="*/ 236 h 155289"/>
                      <a:gd name="connsiteX16" fmla="*/ 101343 w 101546"/>
                      <a:gd name="connsiteY16" fmla="*/ 22587 h 155289"/>
                      <a:gd name="connsiteX17" fmla="*/ 96791 w 101546"/>
                      <a:gd name="connsiteY17" fmla="*/ 62426 h 155289"/>
                      <a:gd name="connsiteX18" fmla="*/ 99535 w 101546"/>
                      <a:gd name="connsiteY18" fmla="*/ 114110 h 155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1546" h="155289">
                        <a:moveTo>
                          <a:pt x="99535" y="114110"/>
                        </a:moveTo>
                        <a:cubicBezTo>
                          <a:pt x="96293" y="126486"/>
                          <a:pt x="94921" y="142384"/>
                          <a:pt x="94391" y="155289"/>
                        </a:cubicBezTo>
                        <a:lnTo>
                          <a:pt x="80332" y="155289"/>
                        </a:lnTo>
                        <a:cubicBezTo>
                          <a:pt x="83574" y="137646"/>
                          <a:pt x="87814" y="114422"/>
                          <a:pt x="88687" y="108250"/>
                        </a:cubicBezTo>
                        <a:cubicBezTo>
                          <a:pt x="90120" y="97994"/>
                          <a:pt x="84790" y="90793"/>
                          <a:pt x="85787" y="75176"/>
                        </a:cubicBezTo>
                        <a:cubicBezTo>
                          <a:pt x="86286" y="67507"/>
                          <a:pt x="86692" y="55849"/>
                          <a:pt x="86723" y="44751"/>
                        </a:cubicBezTo>
                        <a:cubicBezTo>
                          <a:pt x="86754" y="33310"/>
                          <a:pt x="86349" y="22494"/>
                          <a:pt x="85164" y="17163"/>
                        </a:cubicBezTo>
                        <a:cubicBezTo>
                          <a:pt x="82795" y="6689"/>
                          <a:pt x="66710" y="23772"/>
                          <a:pt x="47538" y="41727"/>
                        </a:cubicBezTo>
                        <a:cubicBezTo>
                          <a:pt x="45388" y="43754"/>
                          <a:pt x="43361" y="45904"/>
                          <a:pt x="41491" y="48149"/>
                        </a:cubicBezTo>
                        <a:cubicBezTo>
                          <a:pt x="26871" y="65855"/>
                          <a:pt x="20917" y="90014"/>
                          <a:pt x="13747" y="112427"/>
                        </a:cubicBezTo>
                        <a:cubicBezTo>
                          <a:pt x="11129" y="120594"/>
                          <a:pt x="5237" y="131130"/>
                          <a:pt x="0" y="139236"/>
                        </a:cubicBezTo>
                        <a:lnTo>
                          <a:pt x="6578" y="109590"/>
                        </a:lnTo>
                        <a:cubicBezTo>
                          <a:pt x="9757" y="104166"/>
                          <a:pt x="12157" y="99241"/>
                          <a:pt x="13062" y="95563"/>
                        </a:cubicBezTo>
                        <a:cubicBezTo>
                          <a:pt x="16459" y="81878"/>
                          <a:pt x="28554" y="60711"/>
                          <a:pt x="36909" y="46247"/>
                        </a:cubicBezTo>
                        <a:cubicBezTo>
                          <a:pt x="38343" y="43754"/>
                          <a:pt x="39652" y="41509"/>
                          <a:pt x="40805" y="39483"/>
                        </a:cubicBezTo>
                        <a:cubicBezTo>
                          <a:pt x="48630" y="25642"/>
                          <a:pt x="87939" y="-2881"/>
                          <a:pt x="96947" y="236"/>
                        </a:cubicBezTo>
                        <a:cubicBezTo>
                          <a:pt x="101218" y="1732"/>
                          <a:pt x="101997" y="10960"/>
                          <a:pt x="101343" y="22587"/>
                        </a:cubicBezTo>
                        <a:cubicBezTo>
                          <a:pt x="100594" y="35337"/>
                          <a:pt x="98194" y="50923"/>
                          <a:pt x="96791" y="62426"/>
                        </a:cubicBezTo>
                        <a:cubicBezTo>
                          <a:pt x="94111" y="84403"/>
                          <a:pt x="106143" y="89047"/>
                          <a:pt x="99535" y="11411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1" name="Hình tự do: Hình 890">
                    <a:extLst>
                      <a:ext uri="{FF2B5EF4-FFF2-40B4-BE49-F238E27FC236}">
                        <a16:creationId xmlns:a16="http://schemas.microsoft.com/office/drawing/2014/main" id="{4FBD93C8-4701-BBF5-9FAF-8F6CF62CF1A9}"/>
                      </a:ext>
                    </a:extLst>
                  </p:cNvPr>
                  <p:cNvSpPr/>
                  <p:nvPr/>
                </p:nvSpPr>
                <p:spPr>
                  <a:xfrm>
                    <a:off x="10890333" y="3809782"/>
                    <a:ext cx="35531" cy="92011"/>
                  </a:xfrm>
                  <a:custGeom>
                    <a:avLst/>
                    <a:gdLst>
                      <a:gd name="connsiteX0" fmla="*/ 14456 w 35531"/>
                      <a:gd name="connsiteY0" fmla="*/ 25273 h 92011"/>
                      <a:gd name="connsiteX1" fmla="*/ 26115 w 35531"/>
                      <a:gd name="connsiteY1" fmla="*/ 1270 h 92011"/>
                      <a:gd name="connsiteX2" fmla="*/ 35498 w 35531"/>
                      <a:gd name="connsiteY2" fmla="*/ 43198 h 92011"/>
                      <a:gd name="connsiteX3" fmla="*/ 9188 w 35531"/>
                      <a:gd name="connsiteY3" fmla="*/ 91765 h 92011"/>
                      <a:gd name="connsiteX4" fmla="*/ 4294 w 35531"/>
                      <a:gd name="connsiteY4" fmla="*/ 54607 h 92011"/>
                      <a:gd name="connsiteX5" fmla="*/ 11650 w 35531"/>
                      <a:gd name="connsiteY5" fmla="*/ 82506 h 92011"/>
                      <a:gd name="connsiteX6" fmla="*/ 23963 w 35531"/>
                      <a:gd name="connsiteY6" fmla="*/ 26333 h 92011"/>
                      <a:gd name="connsiteX7" fmla="*/ 14456 w 35531"/>
                      <a:gd name="connsiteY7" fmla="*/ 25273 h 92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531" h="92011">
                        <a:moveTo>
                          <a:pt x="14456" y="25273"/>
                        </a:moveTo>
                        <a:cubicBezTo>
                          <a:pt x="14456" y="25273"/>
                          <a:pt x="20067" y="-6679"/>
                          <a:pt x="26115" y="1270"/>
                        </a:cubicBezTo>
                        <a:cubicBezTo>
                          <a:pt x="32162" y="9219"/>
                          <a:pt x="35934" y="27486"/>
                          <a:pt x="35498" y="43198"/>
                        </a:cubicBezTo>
                        <a:cubicBezTo>
                          <a:pt x="35092" y="58909"/>
                          <a:pt x="26457" y="95350"/>
                          <a:pt x="9188" y="91765"/>
                        </a:cubicBezTo>
                        <a:cubicBezTo>
                          <a:pt x="-8082" y="88149"/>
                          <a:pt x="4294" y="54607"/>
                          <a:pt x="4294" y="54607"/>
                        </a:cubicBezTo>
                        <a:cubicBezTo>
                          <a:pt x="4294" y="54607"/>
                          <a:pt x="-975" y="80885"/>
                          <a:pt x="11650" y="82506"/>
                        </a:cubicBezTo>
                        <a:cubicBezTo>
                          <a:pt x="24244" y="84159"/>
                          <a:pt x="26551" y="41171"/>
                          <a:pt x="23963" y="26333"/>
                        </a:cubicBezTo>
                        <a:cubicBezTo>
                          <a:pt x="21345" y="11495"/>
                          <a:pt x="14456" y="25273"/>
                          <a:pt x="14456" y="2527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2" name="Hình tự do: Hình 891">
                    <a:extLst>
                      <a:ext uri="{FF2B5EF4-FFF2-40B4-BE49-F238E27FC236}">
                        <a16:creationId xmlns:a16="http://schemas.microsoft.com/office/drawing/2014/main" id="{B3A9DD6E-3C62-9D11-7D9A-39671A1943E3}"/>
                      </a:ext>
                    </a:extLst>
                  </p:cNvPr>
                  <p:cNvSpPr/>
                  <p:nvPr/>
                </p:nvSpPr>
                <p:spPr>
                  <a:xfrm>
                    <a:off x="11005236" y="3414286"/>
                    <a:ext cx="90673" cy="361915"/>
                  </a:xfrm>
                  <a:custGeom>
                    <a:avLst/>
                    <a:gdLst>
                      <a:gd name="connsiteX0" fmla="*/ 7224 w 90673"/>
                      <a:gd name="connsiteY0" fmla="*/ 175752 h 361915"/>
                      <a:gd name="connsiteX1" fmla="*/ 90674 w 90673"/>
                      <a:gd name="connsiteY1" fmla="*/ 0 h 361915"/>
                      <a:gd name="connsiteX2" fmla="*/ 80792 w 90673"/>
                      <a:gd name="connsiteY2" fmla="*/ 44764 h 361915"/>
                      <a:gd name="connsiteX3" fmla="*/ 68416 w 90673"/>
                      <a:gd name="connsiteY3" fmla="*/ 64153 h 361915"/>
                      <a:gd name="connsiteX4" fmla="*/ 19350 w 90673"/>
                      <a:gd name="connsiteY4" fmla="*/ 211881 h 361915"/>
                      <a:gd name="connsiteX5" fmla="*/ 32225 w 90673"/>
                      <a:gd name="connsiteY5" fmla="*/ 260978 h 361915"/>
                      <a:gd name="connsiteX6" fmla="*/ 10591 w 90673"/>
                      <a:gd name="connsiteY6" fmla="*/ 361915 h 361915"/>
                      <a:gd name="connsiteX7" fmla="*/ 11744 w 90673"/>
                      <a:gd name="connsiteY7" fmla="*/ 271951 h 361915"/>
                      <a:gd name="connsiteX8" fmla="*/ 7224 w 90673"/>
                      <a:gd name="connsiteY8" fmla="*/ 175752 h 36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0673" h="361915">
                        <a:moveTo>
                          <a:pt x="7224" y="175752"/>
                        </a:moveTo>
                        <a:cubicBezTo>
                          <a:pt x="20971" y="138345"/>
                          <a:pt x="74526" y="47975"/>
                          <a:pt x="90674" y="0"/>
                        </a:cubicBezTo>
                        <a:lnTo>
                          <a:pt x="80792" y="44764"/>
                        </a:lnTo>
                        <a:cubicBezTo>
                          <a:pt x="76428" y="50780"/>
                          <a:pt x="71565" y="57763"/>
                          <a:pt x="68416" y="64153"/>
                        </a:cubicBezTo>
                        <a:cubicBezTo>
                          <a:pt x="44133" y="113250"/>
                          <a:pt x="16077" y="179555"/>
                          <a:pt x="19350" y="211881"/>
                        </a:cubicBezTo>
                        <a:cubicBezTo>
                          <a:pt x="21096" y="229275"/>
                          <a:pt x="27486" y="245516"/>
                          <a:pt x="32225" y="260978"/>
                        </a:cubicBezTo>
                        <a:lnTo>
                          <a:pt x="10591" y="361915"/>
                        </a:lnTo>
                        <a:cubicBezTo>
                          <a:pt x="4014" y="322388"/>
                          <a:pt x="17293" y="301315"/>
                          <a:pt x="11744" y="271951"/>
                        </a:cubicBezTo>
                        <a:cubicBezTo>
                          <a:pt x="6009" y="241557"/>
                          <a:pt x="-8798" y="219269"/>
                          <a:pt x="7224" y="175752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3" name="Hình tự do: Hình 892">
                    <a:extLst>
                      <a:ext uri="{FF2B5EF4-FFF2-40B4-BE49-F238E27FC236}">
                        <a16:creationId xmlns:a16="http://schemas.microsoft.com/office/drawing/2014/main" id="{192125C9-BBC1-C3DC-16D8-BD77A3ACA814}"/>
                      </a:ext>
                    </a:extLst>
                  </p:cNvPr>
                  <p:cNvSpPr/>
                  <p:nvPr/>
                </p:nvSpPr>
                <p:spPr>
                  <a:xfrm>
                    <a:off x="11093223" y="3291091"/>
                    <a:ext cx="25942" cy="70356"/>
                  </a:xfrm>
                  <a:custGeom>
                    <a:avLst/>
                    <a:gdLst>
                      <a:gd name="connsiteX0" fmla="*/ 14501 w 25942"/>
                      <a:gd name="connsiteY0" fmla="*/ 70357 h 70356"/>
                      <a:gd name="connsiteX1" fmla="*/ 2219 w 25942"/>
                      <a:gd name="connsiteY1" fmla="*/ 29458 h 70356"/>
                      <a:gd name="connsiteX2" fmla="*/ 691 w 25942"/>
                      <a:gd name="connsiteY2" fmla="*/ 18049 h 70356"/>
                      <a:gd name="connsiteX3" fmla="*/ 37 w 25942"/>
                      <a:gd name="connsiteY3" fmla="*/ 0 h 70356"/>
                      <a:gd name="connsiteX4" fmla="*/ 23479 w 25942"/>
                      <a:gd name="connsiteY4" fmla="*/ 0 h 70356"/>
                      <a:gd name="connsiteX5" fmla="*/ 25941 w 25942"/>
                      <a:gd name="connsiteY5" fmla="*/ 18797 h 70356"/>
                      <a:gd name="connsiteX6" fmla="*/ 25941 w 25942"/>
                      <a:gd name="connsiteY6" fmla="*/ 18797 h 70356"/>
                      <a:gd name="connsiteX7" fmla="*/ 14501 w 25942"/>
                      <a:gd name="connsiteY7" fmla="*/ 70357 h 70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942" h="70356">
                        <a:moveTo>
                          <a:pt x="14501" y="70357"/>
                        </a:moveTo>
                        <a:cubicBezTo>
                          <a:pt x="8578" y="55737"/>
                          <a:pt x="4526" y="42520"/>
                          <a:pt x="2219" y="29458"/>
                        </a:cubicBezTo>
                        <a:cubicBezTo>
                          <a:pt x="1564" y="25655"/>
                          <a:pt x="1034" y="21852"/>
                          <a:pt x="691" y="18049"/>
                        </a:cubicBezTo>
                        <a:cubicBezTo>
                          <a:pt x="99" y="12095"/>
                          <a:pt x="-88" y="6141"/>
                          <a:pt x="37" y="0"/>
                        </a:cubicBezTo>
                        <a:lnTo>
                          <a:pt x="23479" y="0"/>
                        </a:lnTo>
                        <a:cubicBezTo>
                          <a:pt x="23915" y="6359"/>
                          <a:pt x="24757" y="12625"/>
                          <a:pt x="25941" y="18797"/>
                        </a:cubicBezTo>
                        <a:cubicBezTo>
                          <a:pt x="25941" y="18797"/>
                          <a:pt x="25941" y="18797"/>
                          <a:pt x="25941" y="18797"/>
                        </a:cubicBezTo>
                        <a:cubicBezTo>
                          <a:pt x="26035" y="19421"/>
                          <a:pt x="14501" y="70357"/>
                          <a:pt x="14501" y="7035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4" name="Hình tự do: Hình 893">
                    <a:extLst>
                      <a:ext uri="{FF2B5EF4-FFF2-40B4-BE49-F238E27FC236}">
                        <a16:creationId xmlns:a16="http://schemas.microsoft.com/office/drawing/2014/main" id="{931E313D-C5F5-6F62-6145-24AD88939E69}"/>
                      </a:ext>
                    </a:extLst>
                  </p:cNvPr>
                  <p:cNvSpPr/>
                  <p:nvPr/>
                </p:nvSpPr>
                <p:spPr>
                  <a:xfrm>
                    <a:off x="10978419" y="3291091"/>
                    <a:ext cx="33323" cy="65493"/>
                  </a:xfrm>
                  <a:custGeom>
                    <a:avLst/>
                    <a:gdLst>
                      <a:gd name="connsiteX0" fmla="*/ 33323 w 33323"/>
                      <a:gd name="connsiteY0" fmla="*/ 0 h 65493"/>
                      <a:gd name="connsiteX1" fmla="*/ 29583 w 33323"/>
                      <a:gd name="connsiteY1" fmla="*/ 14495 h 65493"/>
                      <a:gd name="connsiteX2" fmla="*/ 28835 w 33323"/>
                      <a:gd name="connsiteY2" fmla="*/ 17145 h 65493"/>
                      <a:gd name="connsiteX3" fmla="*/ 26123 w 33323"/>
                      <a:gd name="connsiteY3" fmla="*/ 25874 h 65493"/>
                      <a:gd name="connsiteX4" fmla="*/ 25250 w 33323"/>
                      <a:gd name="connsiteY4" fmla="*/ 28336 h 65493"/>
                      <a:gd name="connsiteX5" fmla="*/ 18174 w 33323"/>
                      <a:gd name="connsiteY5" fmla="*/ 44951 h 65493"/>
                      <a:gd name="connsiteX6" fmla="*/ 0 w 33323"/>
                      <a:gd name="connsiteY6" fmla="*/ 65494 h 65493"/>
                      <a:gd name="connsiteX7" fmla="*/ 6047 w 33323"/>
                      <a:gd name="connsiteY7" fmla="*/ 38187 h 65493"/>
                      <a:gd name="connsiteX8" fmla="*/ 6047 w 33323"/>
                      <a:gd name="connsiteY8" fmla="*/ 38155 h 65493"/>
                      <a:gd name="connsiteX9" fmla="*/ 9258 w 33323"/>
                      <a:gd name="connsiteY9" fmla="*/ 30799 h 65493"/>
                      <a:gd name="connsiteX10" fmla="*/ 18766 w 33323"/>
                      <a:gd name="connsiteY10" fmla="*/ 0 h 65493"/>
                      <a:gd name="connsiteX11" fmla="*/ 33323 w 33323"/>
                      <a:gd name="connsiteY11" fmla="*/ 0 h 65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323" h="65493">
                        <a:moveTo>
                          <a:pt x="33323" y="0"/>
                        </a:moveTo>
                        <a:cubicBezTo>
                          <a:pt x="32201" y="4707"/>
                          <a:pt x="30954" y="9601"/>
                          <a:pt x="29583" y="14495"/>
                        </a:cubicBezTo>
                        <a:cubicBezTo>
                          <a:pt x="29334" y="15368"/>
                          <a:pt x="29084" y="16272"/>
                          <a:pt x="28835" y="17145"/>
                        </a:cubicBezTo>
                        <a:cubicBezTo>
                          <a:pt x="27962" y="20106"/>
                          <a:pt x="27058" y="23037"/>
                          <a:pt x="26123" y="25874"/>
                        </a:cubicBezTo>
                        <a:cubicBezTo>
                          <a:pt x="25842" y="26715"/>
                          <a:pt x="25530" y="27525"/>
                          <a:pt x="25250" y="28336"/>
                        </a:cubicBezTo>
                        <a:cubicBezTo>
                          <a:pt x="23099" y="34508"/>
                          <a:pt x="20730" y="40244"/>
                          <a:pt x="18174" y="44951"/>
                        </a:cubicBezTo>
                        <a:cubicBezTo>
                          <a:pt x="14246" y="52183"/>
                          <a:pt x="7606" y="59103"/>
                          <a:pt x="0" y="65494"/>
                        </a:cubicBezTo>
                        <a:lnTo>
                          <a:pt x="6047" y="38187"/>
                        </a:lnTo>
                        <a:cubicBezTo>
                          <a:pt x="6047" y="38187"/>
                          <a:pt x="6047" y="38187"/>
                          <a:pt x="6047" y="38155"/>
                        </a:cubicBezTo>
                        <a:cubicBezTo>
                          <a:pt x="7326" y="36067"/>
                          <a:pt x="8385" y="33635"/>
                          <a:pt x="9258" y="30799"/>
                        </a:cubicBezTo>
                        <a:cubicBezTo>
                          <a:pt x="12219" y="21073"/>
                          <a:pt x="15586" y="10225"/>
                          <a:pt x="18766" y="0"/>
                        </a:cubicBezTo>
                        <a:lnTo>
                          <a:pt x="33323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5" name="Hình tự do: Hình 894">
                    <a:extLst>
                      <a:ext uri="{FF2B5EF4-FFF2-40B4-BE49-F238E27FC236}">
                        <a16:creationId xmlns:a16="http://schemas.microsoft.com/office/drawing/2014/main" id="{F4804934-ACE4-2B61-28CB-017744E75AD7}"/>
                      </a:ext>
                    </a:extLst>
                  </p:cNvPr>
                  <p:cNvSpPr/>
                  <p:nvPr/>
                </p:nvSpPr>
                <p:spPr>
                  <a:xfrm>
                    <a:off x="10940326" y="3291091"/>
                    <a:ext cx="102152" cy="237161"/>
                  </a:xfrm>
                  <a:custGeom>
                    <a:avLst/>
                    <a:gdLst>
                      <a:gd name="connsiteX0" fmla="*/ 102153 w 102152"/>
                      <a:gd name="connsiteY0" fmla="*/ 0 h 237161"/>
                      <a:gd name="connsiteX1" fmla="*/ 38529 w 102152"/>
                      <a:gd name="connsiteY1" fmla="*/ 178027 h 237161"/>
                      <a:gd name="connsiteX2" fmla="*/ 0 w 102152"/>
                      <a:gd name="connsiteY2" fmla="*/ 237162 h 237161"/>
                      <a:gd name="connsiteX3" fmla="*/ 4769 w 102152"/>
                      <a:gd name="connsiteY3" fmla="*/ 215591 h 237161"/>
                      <a:gd name="connsiteX4" fmla="*/ 4769 w 102152"/>
                      <a:gd name="connsiteY4" fmla="*/ 215591 h 237161"/>
                      <a:gd name="connsiteX5" fmla="*/ 22351 w 102152"/>
                      <a:gd name="connsiteY5" fmla="*/ 188346 h 237161"/>
                      <a:gd name="connsiteX6" fmla="*/ 89497 w 102152"/>
                      <a:gd name="connsiteY6" fmla="*/ 0 h 237161"/>
                      <a:gd name="connsiteX7" fmla="*/ 102153 w 102152"/>
                      <a:gd name="connsiteY7" fmla="*/ 0 h 23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152" h="237161">
                        <a:moveTo>
                          <a:pt x="102153" y="0"/>
                        </a:moveTo>
                        <a:cubicBezTo>
                          <a:pt x="86910" y="53960"/>
                          <a:pt x="54614" y="150159"/>
                          <a:pt x="38529" y="178027"/>
                        </a:cubicBezTo>
                        <a:cubicBezTo>
                          <a:pt x="17238" y="214843"/>
                          <a:pt x="10567" y="229712"/>
                          <a:pt x="0" y="237162"/>
                        </a:cubicBezTo>
                        <a:lnTo>
                          <a:pt x="4769" y="215591"/>
                        </a:lnTo>
                        <a:lnTo>
                          <a:pt x="4769" y="215591"/>
                        </a:lnTo>
                        <a:cubicBezTo>
                          <a:pt x="11503" y="209263"/>
                          <a:pt x="17269" y="200628"/>
                          <a:pt x="22351" y="188346"/>
                        </a:cubicBezTo>
                        <a:cubicBezTo>
                          <a:pt x="35007" y="157796"/>
                          <a:pt x="78430" y="45575"/>
                          <a:pt x="89497" y="0"/>
                        </a:cubicBezTo>
                        <a:lnTo>
                          <a:pt x="102153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6" name="Hình tự do: Hình 895">
                    <a:extLst>
                      <a:ext uri="{FF2B5EF4-FFF2-40B4-BE49-F238E27FC236}">
                        <a16:creationId xmlns:a16="http://schemas.microsoft.com/office/drawing/2014/main" id="{6ACF2363-BDBB-477F-1E81-69B616BD4E0C}"/>
                      </a:ext>
                    </a:extLst>
                  </p:cNvPr>
                  <p:cNvSpPr/>
                  <p:nvPr/>
                </p:nvSpPr>
                <p:spPr>
                  <a:xfrm>
                    <a:off x="10897682" y="3325662"/>
                    <a:ext cx="148008" cy="394771"/>
                  </a:xfrm>
                  <a:custGeom>
                    <a:avLst/>
                    <a:gdLst>
                      <a:gd name="connsiteX0" fmla="*/ 148008 w 148008"/>
                      <a:gd name="connsiteY0" fmla="*/ 250 h 394771"/>
                      <a:gd name="connsiteX1" fmla="*/ 135726 w 148008"/>
                      <a:gd name="connsiteY1" fmla="*/ 143177 h 394771"/>
                      <a:gd name="connsiteX2" fmla="*/ 90183 w 148008"/>
                      <a:gd name="connsiteY2" fmla="*/ 262724 h 394771"/>
                      <a:gd name="connsiteX3" fmla="*/ 56953 w 148008"/>
                      <a:gd name="connsiteY3" fmla="*/ 326347 h 394771"/>
                      <a:gd name="connsiteX4" fmla="*/ 12968 w 148008"/>
                      <a:gd name="connsiteY4" fmla="*/ 382801 h 394771"/>
                      <a:gd name="connsiteX5" fmla="*/ 0 w 148008"/>
                      <a:gd name="connsiteY5" fmla="*/ 394771 h 394771"/>
                      <a:gd name="connsiteX6" fmla="*/ 4489 w 148008"/>
                      <a:gd name="connsiteY6" fmla="*/ 374572 h 394771"/>
                      <a:gd name="connsiteX7" fmla="*/ 15493 w 148008"/>
                      <a:gd name="connsiteY7" fmla="*/ 365469 h 394771"/>
                      <a:gd name="connsiteX8" fmla="*/ 56142 w 148008"/>
                      <a:gd name="connsiteY8" fmla="*/ 309857 h 394771"/>
                      <a:gd name="connsiteX9" fmla="*/ 92957 w 148008"/>
                      <a:gd name="connsiteY9" fmla="*/ 217897 h 394771"/>
                      <a:gd name="connsiteX10" fmla="*/ 139373 w 148008"/>
                      <a:gd name="connsiteY10" fmla="*/ 54771 h 394771"/>
                      <a:gd name="connsiteX11" fmla="*/ 145265 w 148008"/>
                      <a:gd name="connsiteY11" fmla="*/ 0 h 394771"/>
                      <a:gd name="connsiteX12" fmla="*/ 148008 w 148008"/>
                      <a:gd name="connsiteY12" fmla="*/ 250 h 394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8008" h="394771">
                        <a:moveTo>
                          <a:pt x="148008" y="250"/>
                        </a:moveTo>
                        <a:cubicBezTo>
                          <a:pt x="146574" y="36472"/>
                          <a:pt x="143052" y="105520"/>
                          <a:pt x="135726" y="143177"/>
                        </a:cubicBezTo>
                        <a:cubicBezTo>
                          <a:pt x="125470" y="195765"/>
                          <a:pt x="114092" y="242150"/>
                          <a:pt x="90183" y="262724"/>
                        </a:cubicBezTo>
                        <a:cubicBezTo>
                          <a:pt x="66273" y="283298"/>
                          <a:pt x="67146" y="301815"/>
                          <a:pt x="56953" y="326347"/>
                        </a:cubicBezTo>
                        <a:cubicBezTo>
                          <a:pt x="46728" y="350849"/>
                          <a:pt x="32482" y="371454"/>
                          <a:pt x="12968" y="382801"/>
                        </a:cubicBezTo>
                        <a:cubicBezTo>
                          <a:pt x="8853" y="385202"/>
                          <a:pt x="4427" y="389472"/>
                          <a:pt x="0" y="394771"/>
                        </a:cubicBezTo>
                        <a:lnTo>
                          <a:pt x="4489" y="374572"/>
                        </a:lnTo>
                        <a:cubicBezTo>
                          <a:pt x="8198" y="371018"/>
                          <a:pt x="11908" y="367869"/>
                          <a:pt x="15493" y="365469"/>
                        </a:cubicBezTo>
                        <a:cubicBezTo>
                          <a:pt x="36098" y="351597"/>
                          <a:pt x="45325" y="343960"/>
                          <a:pt x="56142" y="309857"/>
                        </a:cubicBezTo>
                        <a:cubicBezTo>
                          <a:pt x="66990" y="275754"/>
                          <a:pt x="76311" y="239157"/>
                          <a:pt x="92957" y="217897"/>
                        </a:cubicBezTo>
                        <a:cubicBezTo>
                          <a:pt x="109603" y="196607"/>
                          <a:pt x="133357" y="118644"/>
                          <a:pt x="139373" y="54771"/>
                        </a:cubicBezTo>
                        <a:cubicBezTo>
                          <a:pt x="141774" y="29458"/>
                          <a:pt x="143737" y="11939"/>
                          <a:pt x="145265" y="0"/>
                        </a:cubicBezTo>
                        <a:lnTo>
                          <a:pt x="148008" y="25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7" name="Hình tự do: Hình 896">
                    <a:extLst>
                      <a:ext uri="{FF2B5EF4-FFF2-40B4-BE49-F238E27FC236}">
                        <a16:creationId xmlns:a16="http://schemas.microsoft.com/office/drawing/2014/main" id="{791A35BC-8EC9-C898-1545-4FD4A4324B59}"/>
                      </a:ext>
                    </a:extLst>
                  </p:cNvPr>
                  <p:cNvSpPr/>
                  <p:nvPr/>
                </p:nvSpPr>
                <p:spPr>
                  <a:xfrm>
                    <a:off x="11040583" y="3291091"/>
                    <a:ext cx="62090" cy="175485"/>
                  </a:xfrm>
                  <a:custGeom>
                    <a:avLst/>
                    <a:gdLst>
                      <a:gd name="connsiteX0" fmla="*/ 62090 w 62090"/>
                      <a:gd name="connsiteY0" fmla="*/ 93113 h 175485"/>
                      <a:gd name="connsiteX1" fmla="*/ 59222 w 62090"/>
                      <a:gd name="connsiteY1" fmla="*/ 106050 h 175485"/>
                      <a:gd name="connsiteX2" fmla="*/ 4982 w 62090"/>
                      <a:gd name="connsiteY2" fmla="*/ 175378 h 175485"/>
                      <a:gd name="connsiteX3" fmla="*/ 19197 w 62090"/>
                      <a:gd name="connsiteY3" fmla="*/ 53960 h 175485"/>
                      <a:gd name="connsiteX4" fmla="*/ 13180 w 62090"/>
                      <a:gd name="connsiteY4" fmla="*/ 0 h 175485"/>
                      <a:gd name="connsiteX5" fmla="*/ 32539 w 62090"/>
                      <a:gd name="connsiteY5" fmla="*/ 0 h 175485"/>
                      <a:gd name="connsiteX6" fmla="*/ 33442 w 62090"/>
                      <a:gd name="connsiteY6" fmla="*/ 48099 h 175485"/>
                      <a:gd name="connsiteX7" fmla="*/ 10842 w 62090"/>
                      <a:gd name="connsiteY7" fmla="*/ 155676 h 175485"/>
                      <a:gd name="connsiteX8" fmla="*/ 32165 w 62090"/>
                      <a:gd name="connsiteY8" fmla="*/ 121355 h 175485"/>
                      <a:gd name="connsiteX9" fmla="*/ 62090 w 62090"/>
                      <a:gd name="connsiteY9" fmla="*/ 93113 h 175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2090" h="175485">
                        <a:moveTo>
                          <a:pt x="62090" y="93113"/>
                        </a:moveTo>
                        <a:lnTo>
                          <a:pt x="59222" y="106050"/>
                        </a:lnTo>
                        <a:cubicBezTo>
                          <a:pt x="38711" y="119454"/>
                          <a:pt x="18355" y="178339"/>
                          <a:pt x="4982" y="175378"/>
                        </a:cubicBezTo>
                        <a:cubicBezTo>
                          <a:pt x="-10106" y="172011"/>
                          <a:pt x="13336" y="77838"/>
                          <a:pt x="19197" y="53960"/>
                        </a:cubicBezTo>
                        <a:cubicBezTo>
                          <a:pt x="23187" y="37844"/>
                          <a:pt x="17358" y="13809"/>
                          <a:pt x="13180" y="0"/>
                        </a:cubicBezTo>
                        <a:lnTo>
                          <a:pt x="32539" y="0"/>
                        </a:lnTo>
                        <a:cubicBezTo>
                          <a:pt x="34409" y="12500"/>
                          <a:pt x="36092" y="30923"/>
                          <a:pt x="33442" y="48099"/>
                        </a:cubicBezTo>
                        <a:cubicBezTo>
                          <a:pt x="28829" y="77838"/>
                          <a:pt x="9564" y="148164"/>
                          <a:pt x="10842" y="155676"/>
                        </a:cubicBezTo>
                        <a:cubicBezTo>
                          <a:pt x="12089" y="163220"/>
                          <a:pt x="19633" y="149816"/>
                          <a:pt x="32165" y="121355"/>
                        </a:cubicBezTo>
                        <a:cubicBezTo>
                          <a:pt x="40830" y="101748"/>
                          <a:pt x="54484" y="95233"/>
                          <a:pt x="62090" y="9311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98" name="Đồ họa 3">
                  <a:extLst>
                    <a:ext uri="{FF2B5EF4-FFF2-40B4-BE49-F238E27FC236}">
                      <a16:creationId xmlns:a16="http://schemas.microsoft.com/office/drawing/2014/main" id="{85C53468-76BB-CAAE-3177-F23963193F4E}"/>
                    </a:ext>
                  </a:extLst>
                </p:cNvPr>
                <p:cNvGrpSpPr/>
                <p:nvPr/>
              </p:nvGrpSpPr>
              <p:grpSpPr>
                <a:xfrm>
                  <a:off x="10869895" y="3308224"/>
                  <a:ext cx="233527" cy="583921"/>
                  <a:chOff x="10869895" y="3308224"/>
                  <a:chExt cx="233527" cy="583921"/>
                </a:xfrm>
                <a:solidFill>
                  <a:srgbClr val="AF4545"/>
                </a:solidFill>
              </p:grpSpPr>
              <p:grpSp>
                <p:nvGrpSpPr>
                  <p:cNvPr id="899" name="Đồ họa 3">
                    <a:extLst>
                      <a:ext uri="{FF2B5EF4-FFF2-40B4-BE49-F238E27FC236}">
                        <a16:creationId xmlns:a16="http://schemas.microsoft.com/office/drawing/2014/main" id="{678C909B-7293-B99B-5C21-CC342240A321}"/>
                      </a:ext>
                    </a:extLst>
                  </p:cNvPr>
                  <p:cNvGrpSpPr/>
                  <p:nvPr/>
                </p:nvGrpSpPr>
                <p:grpSpPr>
                  <a:xfrm>
                    <a:off x="11001256" y="3308224"/>
                    <a:ext cx="102165" cy="12575"/>
                    <a:chOff x="11001256" y="3308224"/>
                    <a:chExt cx="102165" cy="12575"/>
                  </a:xfrm>
                  <a:solidFill>
                    <a:srgbClr val="AF4545"/>
                  </a:solidFill>
                </p:grpSpPr>
                <p:sp>
                  <p:nvSpPr>
                    <p:cNvPr id="900" name="Hình tự do: Hình 899">
                      <a:extLst>
                        <a:ext uri="{FF2B5EF4-FFF2-40B4-BE49-F238E27FC236}">
                          <a16:creationId xmlns:a16="http://schemas.microsoft.com/office/drawing/2014/main" id="{D9D3215C-7432-C519-7A9E-198CD47D8A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01256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01" name="Hình tự do: Hình 900">
                      <a:extLst>
                        <a:ext uri="{FF2B5EF4-FFF2-40B4-BE49-F238E27FC236}">
                          <a16:creationId xmlns:a16="http://schemas.microsoft.com/office/drawing/2014/main" id="{D542ED2C-DEA7-A5E9-C3A6-7C7F4F7E00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90859" y="3308236"/>
                      <a:ext cx="12562" cy="12562"/>
                    </a:xfrm>
                    <a:custGeom>
                      <a:avLst/>
                      <a:gdLst>
                        <a:gd name="connsiteX0" fmla="*/ 12563 w 12562"/>
                        <a:gd name="connsiteY0" fmla="*/ 6266 h 12562"/>
                        <a:gd name="connsiteX1" fmla="*/ 6297 w 12562"/>
                        <a:gd name="connsiteY1" fmla="*/ 12563 h 12562"/>
                        <a:gd name="connsiteX2" fmla="*/ 0 w 12562"/>
                        <a:gd name="connsiteY2" fmla="*/ 6266 h 12562"/>
                        <a:gd name="connsiteX3" fmla="*/ 6297 w 12562"/>
                        <a:gd name="connsiteY3" fmla="*/ 0 h 12562"/>
                        <a:gd name="connsiteX4" fmla="*/ 12563 w 12562"/>
                        <a:gd name="connsiteY4" fmla="*/ 6266 h 125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62" h="12562">
                          <a:moveTo>
                            <a:pt x="12563" y="6266"/>
                          </a:moveTo>
                          <a:cubicBezTo>
                            <a:pt x="12563" y="9726"/>
                            <a:pt x="9757" y="12563"/>
                            <a:pt x="6297" y="12563"/>
                          </a:cubicBezTo>
                          <a:cubicBezTo>
                            <a:pt x="2806" y="12563"/>
                            <a:pt x="0" y="9726"/>
                            <a:pt x="0" y="6266"/>
                          </a:cubicBezTo>
                          <a:cubicBezTo>
                            <a:pt x="0" y="2806"/>
                            <a:pt x="2806" y="0"/>
                            <a:pt x="6297" y="0"/>
                          </a:cubicBezTo>
                          <a:cubicBezTo>
                            <a:pt x="9757" y="0"/>
                            <a:pt x="12563" y="2806"/>
                            <a:pt x="12563" y="6266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902" name="Đồ họa 3">
                    <a:extLst>
                      <a:ext uri="{FF2B5EF4-FFF2-40B4-BE49-F238E27FC236}">
                        <a16:creationId xmlns:a16="http://schemas.microsoft.com/office/drawing/2014/main" id="{D328BB9C-259B-ABE8-F902-256B71CA734F}"/>
                      </a:ext>
                    </a:extLst>
                  </p:cNvPr>
                  <p:cNvGrpSpPr/>
                  <p:nvPr/>
                </p:nvGrpSpPr>
                <p:grpSpPr>
                  <a:xfrm>
                    <a:off x="10869895" y="3879589"/>
                    <a:ext cx="102146" cy="12556"/>
                    <a:chOff x="10869895" y="3879589"/>
                    <a:chExt cx="102146" cy="12556"/>
                  </a:xfrm>
                  <a:solidFill>
                    <a:srgbClr val="AF4545"/>
                  </a:solidFill>
                </p:grpSpPr>
                <p:sp>
                  <p:nvSpPr>
                    <p:cNvPr id="903" name="Hình tự do: Hình 902">
                      <a:extLst>
                        <a:ext uri="{FF2B5EF4-FFF2-40B4-BE49-F238E27FC236}">
                          <a16:creationId xmlns:a16="http://schemas.microsoft.com/office/drawing/2014/main" id="{4E7170DC-663A-D49A-2F33-86114D1026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69895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5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5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04" name="Hình tự do: Hình 903">
                      <a:extLst>
                        <a:ext uri="{FF2B5EF4-FFF2-40B4-BE49-F238E27FC236}">
                          <a16:creationId xmlns:a16="http://schemas.microsoft.com/office/drawing/2014/main" id="{4A35741A-F245-90E1-5913-E69718B06E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59485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5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5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905" name="Đồ họa 3">
                <a:extLst>
                  <a:ext uri="{FF2B5EF4-FFF2-40B4-BE49-F238E27FC236}">
                    <a16:creationId xmlns:a16="http://schemas.microsoft.com/office/drawing/2014/main" id="{3056630A-F449-A57B-2ED9-D2551F73ADC6}"/>
                  </a:ext>
                </a:extLst>
              </p:cNvPr>
              <p:cNvGrpSpPr/>
              <p:nvPr/>
            </p:nvGrpSpPr>
            <p:grpSpPr>
              <a:xfrm>
                <a:off x="11036401" y="3373543"/>
                <a:ext cx="242075" cy="535765"/>
                <a:chOff x="11036401" y="3373543"/>
                <a:chExt cx="242075" cy="535765"/>
              </a:xfrm>
            </p:grpSpPr>
            <p:sp>
              <p:nvSpPr>
                <p:cNvPr id="906" name="Hình tự do: Hình 905">
                  <a:extLst>
                    <a:ext uri="{FF2B5EF4-FFF2-40B4-BE49-F238E27FC236}">
                      <a16:creationId xmlns:a16="http://schemas.microsoft.com/office/drawing/2014/main" id="{F7A8B564-C904-619D-0A5E-5A34C6277353}"/>
                    </a:ext>
                  </a:extLst>
                </p:cNvPr>
                <p:cNvSpPr/>
                <p:nvPr/>
              </p:nvSpPr>
              <p:spPr>
                <a:xfrm>
                  <a:off x="11048371" y="3373543"/>
                  <a:ext cx="230104" cy="535765"/>
                </a:xfrm>
                <a:custGeom>
                  <a:avLst/>
                  <a:gdLst>
                    <a:gd name="connsiteX0" fmla="*/ 222947 w 230104"/>
                    <a:gd name="connsiteY0" fmla="*/ 0 h 535765"/>
                    <a:gd name="connsiteX1" fmla="*/ 229930 w 230104"/>
                    <a:gd name="connsiteY1" fmla="*/ 8697 h 535765"/>
                    <a:gd name="connsiteX2" fmla="*/ 229930 w 230104"/>
                    <a:gd name="connsiteY2" fmla="*/ 8697 h 535765"/>
                    <a:gd name="connsiteX3" fmla="*/ 224974 w 230104"/>
                    <a:gd name="connsiteY3" fmla="*/ 31079 h 535765"/>
                    <a:gd name="connsiteX4" fmla="*/ 216339 w 230104"/>
                    <a:gd name="connsiteY4" fmla="*/ 69952 h 535765"/>
                    <a:gd name="connsiteX5" fmla="*/ 216339 w 230104"/>
                    <a:gd name="connsiteY5" fmla="*/ 69952 h 535765"/>
                    <a:gd name="connsiteX6" fmla="*/ 207642 w 230104"/>
                    <a:gd name="connsiteY6" fmla="*/ 109136 h 535765"/>
                    <a:gd name="connsiteX7" fmla="*/ 207642 w 230104"/>
                    <a:gd name="connsiteY7" fmla="*/ 109136 h 535765"/>
                    <a:gd name="connsiteX8" fmla="*/ 199225 w 230104"/>
                    <a:gd name="connsiteY8" fmla="*/ 147167 h 535765"/>
                    <a:gd name="connsiteX9" fmla="*/ 194705 w 230104"/>
                    <a:gd name="connsiteY9" fmla="*/ 167585 h 535765"/>
                    <a:gd name="connsiteX10" fmla="*/ 160384 w 230104"/>
                    <a:gd name="connsiteY10" fmla="*/ 322264 h 535765"/>
                    <a:gd name="connsiteX11" fmla="*/ 156550 w 230104"/>
                    <a:gd name="connsiteY11" fmla="*/ 339409 h 535765"/>
                    <a:gd name="connsiteX12" fmla="*/ 127341 w 230104"/>
                    <a:gd name="connsiteY12" fmla="*/ 471207 h 535765"/>
                    <a:gd name="connsiteX13" fmla="*/ 127341 w 230104"/>
                    <a:gd name="connsiteY13" fmla="*/ 471238 h 535765"/>
                    <a:gd name="connsiteX14" fmla="*/ 122415 w 230104"/>
                    <a:gd name="connsiteY14" fmla="*/ 493340 h 535765"/>
                    <a:gd name="connsiteX15" fmla="*/ 113001 w 230104"/>
                    <a:gd name="connsiteY15" fmla="*/ 535766 h 535765"/>
                    <a:gd name="connsiteX16" fmla="*/ 0 w 230104"/>
                    <a:gd name="connsiteY16" fmla="*/ 535766 h 535765"/>
                    <a:gd name="connsiteX17" fmla="*/ 4645 w 230104"/>
                    <a:gd name="connsiteY17" fmla="*/ 514755 h 535765"/>
                    <a:gd name="connsiteX18" fmla="*/ 4645 w 230104"/>
                    <a:gd name="connsiteY18" fmla="*/ 514755 h 535765"/>
                    <a:gd name="connsiteX19" fmla="*/ 14558 w 230104"/>
                    <a:gd name="connsiteY19" fmla="*/ 470022 h 535765"/>
                    <a:gd name="connsiteX20" fmla="*/ 22445 w 230104"/>
                    <a:gd name="connsiteY20" fmla="*/ 434579 h 535765"/>
                    <a:gd name="connsiteX21" fmla="*/ 22445 w 230104"/>
                    <a:gd name="connsiteY21" fmla="*/ 434579 h 535765"/>
                    <a:gd name="connsiteX22" fmla="*/ 31048 w 230104"/>
                    <a:gd name="connsiteY22" fmla="*/ 395769 h 535765"/>
                    <a:gd name="connsiteX23" fmla="*/ 73038 w 230104"/>
                    <a:gd name="connsiteY23" fmla="*/ 206551 h 535765"/>
                    <a:gd name="connsiteX24" fmla="*/ 92583 w 230104"/>
                    <a:gd name="connsiteY24" fmla="*/ 118456 h 535765"/>
                    <a:gd name="connsiteX25" fmla="*/ 92583 w 230104"/>
                    <a:gd name="connsiteY25" fmla="*/ 118425 h 535765"/>
                    <a:gd name="connsiteX26" fmla="*/ 105769 w 230104"/>
                    <a:gd name="connsiteY26" fmla="*/ 59104 h 535765"/>
                    <a:gd name="connsiteX27" fmla="*/ 109323 w 230104"/>
                    <a:gd name="connsiteY27" fmla="*/ 42987 h 535765"/>
                    <a:gd name="connsiteX28" fmla="*/ 109323 w 230104"/>
                    <a:gd name="connsiteY28" fmla="*/ 42987 h 535765"/>
                    <a:gd name="connsiteX29" fmla="*/ 116711 w 230104"/>
                    <a:gd name="connsiteY29" fmla="*/ 9757 h 535765"/>
                    <a:gd name="connsiteX30" fmla="*/ 116711 w 230104"/>
                    <a:gd name="connsiteY30" fmla="*/ 9757 h 535765"/>
                    <a:gd name="connsiteX31" fmla="*/ 118862 w 230104"/>
                    <a:gd name="connsiteY31" fmla="*/ 0 h 535765"/>
                    <a:gd name="connsiteX32" fmla="*/ 222947 w 230104"/>
                    <a:gd name="connsiteY32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30104" h="535765">
                      <a:moveTo>
                        <a:pt x="222947" y="0"/>
                      </a:moveTo>
                      <a:cubicBezTo>
                        <a:pt x="227530" y="0"/>
                        <a:pt x="230928" y="4239"/>
                        <a:pt x="229930" y="8697"/>
                      </a:cubicBezTo>
                      <a:lnTo>
                        <a:pt x="229930" y="8697"/>
                      </a:lnTo>
                      <a:lnTo>
                        <a:pt x="224974" y="31079"/>
                      </a:lnTo>
                      <a:lnTo>
                        <a:pt x="216339" y="69952"/>
                      </a:lnTo>
                      <a:lnTo>
                        <a:pt x="216339" y="69952"/>
                      </a:lnTo>
                      <a:lnTo>
                        <a:pt x="207642" y="109136"/>
                      </a:lnTo>
                      <a:lnTo>
                        <a:pt x="207642" y="109136"/>
                      </a:lnTo>
                      <a:lnTo>
                        <a:pt x="199225" y="147167"/>
                      </a:lnTo>
                      <a:lnTo>
                        <a:pt x="194705" y="167585"/>
                      </a:lnTo>
                      <a:lnTo>
                        <a:pt x="160384" y="322264"/>
                      </a:lnTo>
                      <a:lnTo>
                        <a:pt x="156550" y="339409"/>
                      </a:lnTo>
                      <a:lnTo>
                        <a:pt x="127341" y="471207"/>
                      </a:lnTo>
                      <a:lnTo>
                        <a:pt x="127341" y="471238"/>
                      </a:lnTo>
                      <a:lnTo>
                        <a:pt x="122415" y="493340"/>
                      </a:lnTo>
                      <a:lnTo>
                        <a:pt x="113001" y="535766"/>
                      </a:lnTo>
                      <a:lnTo>
                        <a:pt x="0" y="535766"/>
                      </a:lnTo>
                      <a:lnTo>
                        <a:pt x="4645" y="514755"/>
                      </a:lnTo>
                      <a:lnTo>
                        <a:pt x="4645" y="514755"/>
                      </a:lnTo>
                      <a:lnTo>
                        <a:pt x="14558" y="470022"/>
                      </a:lnTo>
                      <a:lnTo>
                        <a:pt x="22445" y="434579"/>
                      </a:lnTo>
                      <a:lnTo>
                        <a:pt x="22445" y="434579"/>
                      </a:lnTo>
                      <a:lnTo>
                        <a:pt x="31048" y="395769"/>
                      </a:lnTo>
                      <a:lnTo>
                        <a:pt x="73038" y="206551"/>
                      </a:lnTo>
                      <a:lnTo>
                        <a:pt x="92583" y="118456"/>
                      </a:lnTo>
                      <a:cubicBezTo>
                        <a:pt x="92583" y="118456"/>
                        <a:pt x="92583" y="118425"/>
                        <a:pt x="92583" y="118425"/>
                      </a:cubicBezTo>
                      <a:lnTo>
                        <a:pt x="105769" y="59104"/>
                      </a:lnTo>
                      <a:lnTo>
                        <a:pt x="109323" y="42987"/>
                      </a:lnTo>
                      <a:lnTo>
                        <a:pt x="109323" y="42987"/>
                      </a:lnTo>
                      <a:lnTo>
                        <a:pt x="116711" y="9757"/>
                      </a:lnTo>
                      <a:lnTo>
                        <a:pt x="116711" y="9757"/>
                      </a:lnTo>
                      <a:lnTo>
                        <a:pt x="118862" y="0"/>
                      </a:lnTo>
                      <a:lnTo>
                        <a:pt x="222947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7" name="Hình tự do: Hình 906">
                  <a:extLst>
                    <a:ext uri="{FF2B5EF4-FFF2-40B4-BE49-F238E27FC236}">
                      <a16:creationId xmlns:a16="http://schemas.microsoft.com/office/drawing/2014/main" id="{1D0268E1-032B-43FF-0922-74E0160AD4E7}"/>
                    </a:ext>
                  </a:extLst>
                </p:cNvPr>
                <p:cNvSpPr/>
                <p:nvPr/>
              </p:nvSpPr>
              <p:spPr>
                <a:xfrm>
                  <a:off x="11036401" y="3373543"/>
                  <a:ext cx="231893" cy="535765"/>
                </a:xfrm>
                <a:custGeom>
                  <a:avLst/>
                  <a:gdLst>
                    <a:gd name="connsiteX0" fmla="*/ 231894 w 231893"/>
                    <a:gd name="connsiteY0" fmla="*/ 0 h 535765"/>
                    <a:gd name="connsiteX1" fmla="*/ 229961 w 231893"/>
                    <a:gd name="connsiteY1" fmla="*/ 8697 h 535765"/>
                    <a:gd name="connsiteX2" fmla="*/ 224974 w 231893"/>
                    <a:gd name="connsiteY2" fmla="*/ 31079 h 535765"/>
                    <a:gd name="connsiteX3" fmla="*/ 216370 w 231893"/>
                    <a:gd name="connsiteY3" fmla="*/ 69952 h 535765"/>
                    <a:gd name="connsiteX4" fmla="*/ 216370 w 231893"/>
                    <a:gd name="connsiteY4" fmla="*/ 69952 h 535765"/>
                    <a:gd name="connsiteX5" fmla="*/ 207673 w 231893"/>
                    <a:gd name="connsiteY5" fmla="*/ 109136 h 535765"/>
                    <a:gd name="connsiteX6" fmla="*/ 207673 w 231893"/>
                    <a:gd name="connsiteY6" fmla="*/ 109136 h 535765"/>
                    <a:gd name="connsiteX7" fmla="*/ 199225 w 231893"/>
                    <a:gd name="connsiteY7" fmla="*/ 147167 h 535765"/>
                    <a:gd name="connsiteX8" fmla="*/ 194705 w 231893"/>
                    <a:gd name="connsiteY8" fmla="*/ 167585 h 535765"/>
                    <a:gd name="connsiteX9" fmla="*/ 160384 w 231893"/>
                    <a:gd name="connsiteY9" fmla="*/ 322264 h 535765"/>
                    <a:gd name="connsiteX10" fmla="*/ 156581 w 231893"/>
                    <a:gd name="connsiteY10" fmla="*/ 339409 h 535765"/>
                    <a:gd name="connsiteX11" fmla="*/ 127341 w 231893"/>
                    <a:gd name="connsiteY11" fmla="*/ 471207 h 535765"/>
                    <a:gd name="connsiteX12" fmla="*/ 127341 w 231893"/>
                    <a:gd name="connsiteY12" fmla="*/ 471238 h 535765"/>
                    <a:gd name="connsiteX13" fmla="*/ 122415 w 231893"/>
                    <a:gd name="connsiteY13" fmla="*/ 493308 h 535765"/>
                    <a:gd name="connsiteX14" fmla="*/ 113001 w 231893"/>
                    <a:gd name="connsiteY14" fmla="*/ 535766 h 535765"/>
                    <a:gd name="connsiteX15" fmla="*/ 0 w 231893"/>
                    <a:gd name="connsiteY15" fmla="*/ 535766 h 535765"/>
                    <a:gd name="connsiteX16" fmla="*/ 4645 w 231893"/>
                    <a:gd name="connsiteY16" fmla="*/ 514755 h 535765"/>
                    <a:gd name="connsiteX17" fmla="*/ 4645 w 231893"/>
                    <a:gd name="connsiteY17" fmla="*/ 514755 h 535765"/>
                    <a:gd name="connsiteX18" fmla="*/ 14589 w 231893"/>
                    <a:gd name="connsiteY18" fmla="*/ 470022 h 535765"/>
                    <a:gd name="connsiteX19" fmla="*/ 22444 w 231893"/>
                    <a:gd name="connsiteY19" fmla="*/ 434579 h 535765"/>
                    <a:gd name="connsiteX20" fmla="*/ 22444 w 231893"/>
                    <a:gd name="connsiteY20" fmla="*/ 434548 h 535765"/>
                    <a:gd name="connsiteX21" fmla="*/ 31048 w 231893"/>
                    <a:gd name="connsiteY21" fmla="*/ 395769 h 535765"/>
                    <a:gd name="connsiteX22" fmla="*/ 73038 w 231893"/>
                    <a:gd name="connsiteY22" fmla="*/ 206551 h 535765"/>
                    <a:gd name="connsiteX23" fmla="*/ 92583 w 231893"/>
                    <a:gd name="connsiteY23" fmla="*/ 118456 h 535765"/>
                    <a:gd name="connsiteX24" fmla="*/ 92583 w 231893"/>
                    <a:gd name="connsiteY24" fmla="*/ 118425 h 535765"/>
                    <a:gd name="connsiteX25" fmla="*/ 105769 w 231893"/>
                    <a:gd name="connsiteY25" fmla="*/ 59073 h 535765"/>
                    <a:gd name="connsiteX26" fmla="*/ 109323 w 231893"/>
                    <a:gd name="connsiteY26" fmla="*/ 42987 h 535765"/>
                    <a:gd name="connsiteX27" fmla="*/ 109323 w 231893"/>
                    <a:gd name="connsiteY27" fmla="*/ 42987 h 535765"/>
                    <a:gd name="connsiteX28" fmla="*/ 116711 w 231893"/>
                    <a:gd name="connsiteY28" fmla="*/ 9757 h 535765"/>
                    <a:gd name="connsiteX29" fmla="*/ 116711 w 231893"/>
                    <a:gd name="connsiteY29" fmla="*/ 9726 h 535765"/>
                    <a:gd name="connsiteX30" fmla="*/ 118862 w 231893"/>
                    <a:gd name="connsiteY30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31893" h="535765">
                      <a:moveTo>
                        <a:pt x="231894" y="0"/>
                      </a:moveTo>
                      <a:lnTo>
                        <a:pt x="229961" y="8697"/>
                      </a:lnTo>
                      <a:lnTo>
                        <a:pt x="224974" y="31079"/>
                      </a:lnTo>
                      <a:lnTo>
                        <a:pt x="216370" y="69952"/>
                      </a:lnTo>
                      <a:lnTo>
                        <a:pt x="216370" y="69952"/>
                      </a:lnTo>
                      <a:lnTo>
                        <a:pt x="207673" y="109136"/>
                      </a:lnTo>
                      <a:lnTo>
                        <a:pt x="207673" y="109136"/>
                      </a:lnTo>
                      <a:lnTo>
                        <a:pt x="199225" y="147167"/>
                      </a:lnTo>
                      <a:lnTo>
                        <a:pt x="194705" y="167585"/>
                      </a:lnTo>
                      <a:lnTo>
                        <a:pt x="160384" y="322264"/>
                      </a:lnTo>
                      <a:lnTo>
                        <a:pt x="156581" y="339409"/>
                      </a:lnTo>
                      <a:lnTo>
                        <a:pt x="127341" y="471207"/>
                      </a:lnTo>
                      <a:lnTo>
                        <a:pt x="127341" y="471238"/>
                      </a:lnTo>
                      <a:lnTo>
                        <a:pt x="122415" y="493308"/>
                      </a:lnTo>
                      <a:lnTo>
                        <a:pt x="113001" y="535766"/>
                      </a:lnTo>
                      <a:lnTo>
                        <a:pt x="0" y="535766"/>
                      </a:lnTo>
                      <a:lnTo>
                        <a:pt x="4645" y="514755"/>
                      </a:lnTo>
                      <a:lnTo>
                        <a:pt x="4645" y="514755"/>
                      </a:lnTo>
                      <a:lnTo>
                        <a:pt x="14589" y="470022"/>
                      </a:lnTo>
                      <a:lnTo>
                        <a:pt x="22444" y="434579"/>
                      </a:lnTo>
                      <a:lnTo>
                        <a:pt x="22444" y="434548"/>
                      </a:lnTo>
                      <a:lnTo>
                        <a:pt x="31048" y="395769"/>
                      </a:lnTo>
                      <a:lnTo>
                        <a:pt x="73038" y="206551"/>
                      </a:lnTo>
                      <a:lnTo>
                        <a:pt x="92583" y="118456"/>
                      </a:lnTo>
                      <a:lnTo>
                        <a:pt x="92583" y="118425"/>
                      </a:lnTo>
                      <a:lnTo>
                        <a:pt x="105769" y="59073"/>
                      </a:lnTo>
                      <a:lnTo>
                        <a:pt x="109323" y="42987"/>
                      </a:lnTo>
                      <a:lnTo>
                        <a:pt x="109323" y="42987"/>
                      </a:lnTo>
                      <a:lnTo>
                        <a:pt x="116711" y="9757"/>
                      </a:lnTo>
                      <a:lnTo>
                        <a:pt x="116711" y="9726"/>
                      </a:lnTo>
                      <a:lnTo>
                        <a:pt x="118862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08" name="Đồ họa 3">
                  <a:extLst>
                    <a:ext uri="{FF2B5EF4-FFF2-40B4-BE49-F238E27FC236}">
                      <a16:creationId xmlns:a16="http://schemas.microsoft.com/office/drawing/2014/main" id="{1713B354-CF95-ECA2-6890-24E7A65EB228}"/>
                    </a:ext>
                  </a:extLst>
                </p:cNvPr>
                <p:cNvGrpSpPr/>
                <p:nvPr/>
              </p:nvGrpSpPr>
              <p:grpSpPr>
                <a:xfrm>
                  <a:off x="11041045" y="3373543"/>
                  <a:ext cx="225316" cy="535765"/>
                  <a:chOff x="11041045" y="3373543"/>
                  <a:chExt cx="225316" cy="535765"/>
                </a:xfrm>
                <a:solidFill>
                  <a:srgbClr val="FB9D7E"/>
                </a:solidFill>
              </p:grpSpPr>
              <p:sp>
                <p:nvSpPr>
                  <p:cNvPr id="909" name="Hình tự do: Hình 908">
                    <a:extLst>
                      <a:ext uri="{FF2B5EF4-FFF2-40B4-BE49-F238E27FC236}">
                        <a16:creationId xmlns:a16="http://schemas.microsoft.com/office/drawing/2014/main" id="{5E15AFB5-64F8-E1E3-73D4-6015C6563131}"/>
                      </a:ext>
                    </a:extLst>
                  </p:cNvPr>
                  <p:cNvSpPr/>
                  <p:nvPr/>
                </p:nvSpPr>
                <p:spPr>
                  <a:xfrm>
                    <a:off x="11132976" y="3373543"/>
                    <a:ext cx="119794" cy="183550"/>
                  </a:xfrm>
                  <a:custGeom>
                    <a:avLst/>
                    <a:gdLst>
                      <a:gd name="connsiteX0" fmla="*/ 119794 w 119794"/>
                      <a:gd name="connsiteY0" fmla="*/ 69952 h 183550"/>
                      <a:gd name="connsiteX1" fmla="*/ 119794 w 119794"/>
                      <a:gd name="connsiteY1" fmla="*/ 69952 h 183550"/>
                      <a:gd name="connsiteX2" fmla="*/ 119327 w 119794"/>
                      <a:gd name="connsiteY2" fmla="*/ 70949 h 183550"/>
                      <a:gd name="connsiteX3" fmla="*/ 113373 w 119794"/>
                      <a:gd name="connsiteY3" fmla="*/ 86442 h 183550"/>
                      <a:gd name="connsiteX4" fmla="*/ 103179 w 119794"/>
                      <a:gd name="connsiteY4" fmla="*/ 107671 h 183550"/>
                      <a:gd name="connsiteX5" fmla="*/ 67393 w 119794"/>
                      <a:gd name="connsiteY5" fmla="*/ 148445 h 183550"/>
                      <a:gd name="connsiteX6" fmla="*/ 19356 w 119794"/>
                      <a:gd name="connsiteY6" fmla="*/ 167211 h 183550"/>
                      <a:gd name="connsiteX7" fmla="*/ 13183 w 119794"/>
                      <a:gd name="connsiteY7" fmla="*/ 122073 h 183550"/>
                      <a:gd name="connsiteX8" fmla="*/ 18857 w 119794"/>
                      <a:gd name="connsiteY8" fmla="*/ 82234 h 183550"/>
                      <a:gd name="connsiteX9" fmla="*/ 29705 w 119794"/>
                      <a:gd name="connsiteY9" fmla="*/ 21696 h 183550"/>
                      <a:gd name="connsiteX10" fmla="*/ 29705 w 119794"/>
                      <a:gd name="connsiteY10" fmla="*/ 21696 h 183550"/>
                      <a:gd name="connsiteX11" fmla="*/ 30017 w 119794"/>
                      <a:gd name="connsiteY11" fmla="*/ 17987 h 183550"/>
                      <a:gd name="connsiteX12" fmla="*/ 30640 w 119794"/>
                      <a:gd name="connsiteY12" fmla="*/ 7980 h 183550"/>
                      <a:gd name="connsiteX13" fmla="*/ 31077 w 119794"/>
                      <a:gd name="connsiteY13" fmla="*/ 0 h 183550"/>
                      <a:gd name="connsiteX14" fmla="*/ 22286 w 119794"/>
                      <a:gd name="connsiteY14" fmla="*/ 0 h 183550"/>
                      <a:gd name="connsiteX15" fmla="*/ 20135 w 119794"/>
                      <a:gd name="connsiteY15" fmla="*/ 9757 h 183550"/>
                      <a:gd name="connsiteX16" fmla="*/ 20135 w 119794"/>
                      <a:gd name="connsiteY16" fmla="*/ 9757 h 183550"/>
                      <a:gd name="connsiteX17" fmla="*/ 21164 w 119794"/>
                      <a:gd name="connsiteY17" fmla="*/ 20481 h 183550"/>
                      <a:gd name="connsiteX18" fmla="*/ 16831 w 119794"/>
                      <a:gd name="connsiteY18" fmla="*/ 63780 h 183550"/>
                      <a:gd name="connsiteX19" fmla="*/ 12747 w 119794"/>
                      <a:gd name="connsiteY19" fmla="*/ 43019 h 183550"/>
                      <a:gd name="connsiteX20" fmla="*/ 9194 w 119794"/>
                      <a:gd name="connsiteY20" fmla="*/ 59104 h 183550"/>
                      <a:gd name="connsiteX21" fmla="*/ 11219 w 119794"/>
                      <a:gd name="connsiteY21" fmla="*/ 73661 h 183550"/>
                      <a:gd name="connsiteX22" fmla="*/ 6294 w 119794"/>
                      <a:gd name="connsiteY22" fmla="*/ 118519 h 183550"/>
                      <a:gd name="connsiteX23" fmla="*/ 60 w 119794"/>
                      <a:gd name="connsiteY23" fmla="*/ 160228 h 183550"/>
                      <a:gd name="connsiteX24" fmla="*/ 18639 w 119794"/>
                      <a:gd name="connsiteY24" fmla="*/ 175471 h 183550"/>
                      <a:gd name="connsiteX25" fmla="*/ 44886 w 119794"/>
                      <a:gd name="connsiteY25" fmla="*/ 183327 h 183550"/>
                      <a:gd name="connsiteX26" fmla="*/ 111097 w 119794"/>
                      <a:gd name="connsiteY26" fmla="*/ 109167 h 183550"/>
                      <a:gd name="connsiteX27" fmla="*/ 111097 w 119794"/>
                      <a:gd name="connsiteY27" fmla="*/ 109136 h 183550"/>
                      <a:gd name="connsiteX28" fmla="*/ 119794 w 119794"/>
                      <a:gd name="connsiteY28" fmla="*/ 69952 h 183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19794" h="183550">
                        <a:moveTo>
                          <a:pt x="119794" y="69952"/>
                        </a:moveTo>
                        <a:cubicBezTo>
                          <a:pt x="119794" y="69952"/>
                          <a:pt x="119794" y="69952"/>
                          <a:pt x="119794" y="69952"/>
                        </a:cubicBezTo>
                        <a:cubicBezTo>
                          <a:pt x="119638" y="70295"/>
                          <a:pt x="119483" y="70606"/>
                          <a:pt x="119327" y="70949"/>
                        </a:cubicBezTo>
                        <a:cubicBezTo>
                          <a:pt x="116178" y="77963"/>
                          <a:pt x="114526" y="82733"/>
                          <a:pt x="113373" y="86442"/>
                        </a:cubicBezTo>
                        <a:cubicBezTo>
                          <a:pt x="110941" y="94298"/>
                          <a:pt x="110692" y="97571"/>
                          <a:pt x="103179" y="107671"/>
                        </a:cubicBezTo>
                        <a:cubicBezTo>
                          <a:pt x="91365" y="123538"/>
                          <a:pt x="83509" y="129616"/>
                          <a:pt x="67393" y="148445"/>
                        </a:cubicBezTo>
                        <a:cubicBezTo>
                          <a:pt x="51246" y="167273"/>
                          <a:pt x="30890" y="177342"/>
                          <a:pt x="19356" y="167211"/>
                        </a:cubicBezTo>
                        <a:cubicBezTo>
                          <a:pt x="12654" y="161319"/>
                          <a:pt x="11718" y="142054"/>
                          <a:pt x="13183" y="122073"/>
                        </a:cubicBezTo>
                        <a:cubicBezTo>
                          <a:pt x="14212" y="107515"/>
                          <a:pt x="16550" y="92614"/>
                          <a:pt x="18857" y="82234"/>
                        </a:cubicBezTo>
                        <a:cubicBezTo>
                          <a:pt x="23315" y="62096"/>
                          <a:pt x="27710" y="42208"/>
                          <a:pt x="29705" y="21696"/>
                        </a:cubicBezTo>
                        <a:lnTo>
                          <a:pt x="29705" y="21696"/>
                        </a:lnTo>
                        <a:cubicBezTo>
                          <a:pt x="29830" y="20449"/>
                          <a:pt x="29923" y="19234"/>
                          <a:pt x="30017" y="17987"/>
                        </a:cubicBezTo>
                        <a:cubicBezTo>
                          <a:pt x="30297" y="14683"/>
                          <a:pt x="30516" y="11316"/>
                          <a:pt x="30640" y="7980"/>
                        </a:cubicBezTo>
                        <a:cubicBezTo>
                          <a:pt x="30765" y="5019"/>
                          <a:pt x="30890" y="2369"/>
                          <a:pt x="31077" y="0"/>
                        </a:cubicBezTo>
                        <a:lnTo>
                          <a:pt x="22286" y="0"/>
                        </a:lnTo>
                        <a:lnTo>
                          <a:pt x="20135" y="9757"/>
                        </a:lnTo>
                        <a:lnTo>
                          <a:pt x="20135" y="9757"/>
                        </a:lnTo>
                        <a:cubicBezTo>
                          <a:pt x="20384" y="13217"/>
                          <a:pt x="20727" y="16802"/>
                          <a:pt x="21164" y="20481"/>
                        </a:cubicBezTo>
                        <a:cubicBezTo>
                          <a:pt x="23502" y="39402"/>
                          <a:pt x="16831" y="63780"/>
                          <a:pt x="16831" y="63780"/>
                        </a:cubicBezTo>
                        <a:cubicBezTo>
                          <a:pt x="16831" y="63780"/>
                          <a:pt x="15740" y="53835"/>
                          <a:pt x="12747" y="43019"/>
                        </a:cubicBezTo>
                        <a:lnTo>
                          <a:pt x="9194" y="59104"/>
                        </a:lnTo>
                        <a:cubicBezTo>
                          <a:pt x="9817" y="63437"/>
                          <a:pt x="10440" y="68237"/>
                          <a:pt x="11219" y="73661"/>
                        </a:cubicBezTo>
                        <a:cubicBezTo>
                          <a:pt x="12685" y="83855"/>
                          <a:pt x="9599" y="101436"/>
                          <a:pt x="6294" y="118519"/>
                        </a:cubicBezTo>
                        <a:cubicBezTo>
                          <a:pt x="2990" y="135477"/>
                          <a:pt x="-501" y="151967"/>
                          <a:pt x="60" y="160228"/>
                        </a:cubicBezTo>
                        <a:cubicBezTo>
                          <a:pt x="1151" y="176843"/>
                          <a:pt x="6793" y="173695"/>
                          <a:pt x="18639" y="175471"/>
                        </a:cubicBezTo>
                        <a:cubicBezTo>
                          <a:pt x="30484" y="177279"/>
                          <a:pt x="31139" y="184948"/>
                          <a:pt x="44886" y="183327"/>
                        </a:cubicBezTo>
                        <a:cubicBezTo>
                          <a:pt x="58509" y="181706"/>
                          <a:pt x="100000" y="124161"/>
                          <a:pt x="111097" y="109167"/>
                        </a:cubicBezTo>
                        <a:lnTo>
                          <a:pt x="111097" y="109136"/>
                        </a:lnTo>
                        <a:lnTo>
                          <a:pt x="119794" y="69952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0" name="Hình tự do: Hình 909">
                    <a:extLst>
                      <a:ext uri="{FF2B5EF4-FFF2-40B4-BE49-F238E27FC236}">
                        <a16:creationId xmlns:a16="http://schemas.microsoft.com/office/drawing/2014/main" id="{07746EE9-1F8D-9035-2D8D-4A83536D6584}"/>
                      </a:ext>
                    </a:extLst>
                  </p:cNvPr>
                  <p:cNvSpPr/>
                  <p:nvPr/>
                </p:nvSpPr>
                <p:spPr>
                  <a:xfrm>
                    <a:off x="11168591" y="3373543"/>
                    <a:ext cx="97770" cy="141794"/>
                  </a:xfrm>
                  <a:custGeom>
                    <a:avLst/>
                    <a:gdLst>
                      <a:gd name="connsiteX0" fmla="*/ 97771 w 97770"/>
                      <a:gd name="connsiteY0" fmla="*/ 8697 h 141794"/>
                      <a:gd name="connsiteX1" fmla="*/ 92783 w 97770"/>
                      <a:gd name="connsiteY1" fmla="*/ 31079 h 141794"/>
                      <a:gd name="connsiteX2" fmla="*/ 77695 w 97770"/>
                      <a:gd name="connsiteY2" fmla="*/ 57888 h 141794"/>
                      <a:gd name="connsiteX3" fmla="*/ 56779 w 97770"/>
                      <a:gd name="connsiteY3" fmla="*/ 101187 h 141794"/>
                      <a:gd name="connsiteX4" fmla="*/ 53381 w 97770"/>
                      <a:gd name="connsiteY4" fmla="*/ 107109 h 141794"/>
                      <a:gd name="connsiteX5" fmla="*/ 4065 w 97770"/>
                      <a:gd name="connsiteY5" fmla="*/ 141587 h 141794"/>
                      <a:gd name="connsiteX6" fmla="*/ 200 w 97770"/>
                      <a:gd name="connsiteY6" fmla="*/ 121948 h 141794"/>
                      <a:gd name="connsiteX7" fmla="*/ 4190 w 97770"/>
                      <a:gd name="connsiteY7" fmla="*/ 86972 h 141794"/>
                      <a:gd name="connsiteX8" fmla="*/ 1759 w 97770"/>
                      <a:gd name="connsiteY8" fmla="*/ 41585 h 141794"/>
                      <a:gd name="connsiteX9" fmla="*/ 6466 w 97770"/>
                      <a:gd name="connsiteY9" fmla="*/ 0 h 141794"/>
                      <a:gd name="connsiteX10" fmla="*/ 19652 w 97770"/>
                      <a:gd name="connsiteY10" fmla="*/ 0 h 141794"/>
                      <a:gd name="connsiteX11" fmla="*/ 11298 w 97770"/>
                      <a:gd name="connsiteY11" fmla="*/ 46728 h 141794"/>
                      <a:gd name="connsiteX12" fmla="*/ 13854 w 97770"/>
                      <a:gd name="connsiteY12" fmla="*/ 75781 h 141794"/>
                      <a:gd name="connsiteX13" fmla="*/ 13043 w 97770"/>
                      <a:gd name="connsiteY13" fmla="*/ 102496 h 141794"/>
                      <a:gd name="connsiteX14" fmla="*/ 14415 w 97770"/>
                      <a:gd name="connsiteY14" fmla="*/ 126717 h 141794"/>
                      <a:gd name="connsiteX15" fmla="*/ 47427 w 97770"/>
                      <a:gd name="connsiteY15" fmla="*/ 105177 h 141794"/>
                      <a:gd name="connsiteX16" fmla="*/ 52726 w 97770"/>
                      <a:gd name="connsiteY16" fmla="*/ 99503 h 141794"/>
                      <a:gd name="connsiteX17" fmla="*/ 77103 w 97770"/>
                      <a:gd name="connsiteY17" fmla="*/ 43081 h 141794"/>
                      <a:gd name="connsiteX18" fmla="*/ 97771 w 97770"/>
                      <a:gd name="connsiteY18" fmla="*/ 8697 h 141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7770" h="141794">
                        <a:moveTo>
                          <a:pt x="97771" y="8697"/>
                        </a:moveTo>
                        <a:lnTo>
                          <a:pt x="92783" y="31079"/>
                        </a:lnTo>
                        <a:cubicBezTo>
                          <a:pt x="85956" y="40899"/>
                          <a:pt x="79285" y="51466"/>
                          <a:pt x="77695" y="57888"/>
                        </a:cubicBezTo>
                        <a:cubicBezTo>
                          <a:pt x="74734" y="69921"/>
                          <a:pt x="64104" y="88468"/>
                          <a:pt x="56779" y="101187"/>
                        </a:cubicBezTo>
                        <a:cubicBezTo>
                          <a:pt x="55500" y="103369"/>
                          <a:pt x="54378" y="105364"/>
                          <a:pt x="53381" y="107109"/>
                        </a:cubicBezTo>
                        <a:cubicBezTo>
                          <a:pt x="46461" y="119267"/>
                          <a:pt x="11952" y="144330"/>
                          <a:pt x="4065" y="141587"/>
                        </a:cubicBezTo>
                        <a:cubicBezTo>
                          <a:pt x="294" y="140277"/>
                          <a:pt x="-392" y="132172"/>
                          <a:pt x="200" y="121948"/>
                        </a:cubicBezTo>
                        <a:cubicBezTo>
                          <a:pt x="824" y="110788"/>
                          <a:pt x="2943" y="97072"/>
                          <a:pt x="4190" y="86972"/>
                        </a:cubicBezTo>
                        <a:cubicBezTo>
                          <a:pt x="6559" y="67676"/>
                          <a:pt x="-4039" y="63592"/>
                          <a:pt x="1759" y="41585"/>
                        </a:cubicBezTo>
                        <a:cubicBezTo>
                          <a:pt x="5094" y="28897"/>
                          <a:pt x="6154" y="12033"/>
                          <a:pt x="6466" y="0"/>
                        </a:cubicBezTo>
                        <a:lnTo>
                          <a:pt x="19652" y="0"/>
                        </a:lnTo>
                        <a:cubicBezTo>
                          <a:pt x="16753" y="15680"/>
                          <a:pt x="12139" y="40681"/>
                          <a:pt x="11298" y="46728"/>
                        </a:cubicBezTo>
                        <a:cubicBezTo>
                          <a:pt x="10051" y="55737"/>
                          <a:pt x="14727" y="62065"/>
                          <a:pt x="13854" y="75781"/>
                        </a:cubicBezTo>
                        <a:cubicBezTo>
                          <a:pt x="13417" y="82515"/>
                          <a:pt x="13043" y="92770"/>
                          <a:pt x="13043" y="102496"/>
                        </a:cubicBezTo>
                        <a:cubicBezTo>
                          <a:pt x="13012" y="112534"/>
                          <a:pt x="13355" y="122041"/>
                          <a:pt x="14415" y="126717"/>
                        </a:cubicBezTo>
                        <a:cubicBezTo>
                          <a:pt x="16472" y="135913"/>
                          <a:pt x="30593" y="120919"/>
                          <a:pt x="47427" y="105177"/>
                        </a:cubicBezTo>
                        <a:cubicBezTo>
                          <a:pt x="49328" y="103369"/>
                          <a:pt x="51105" y="101499"/>
                          <a:pt x="52726" y="99503"/>
                        </a:cubicBezTo>
                        <a:cubicBezTo>
                          <a:pt x="65569" y="83948"/>
                          <a:pt x="70837" y="62751"/>
                          <a:pt x="77103" y="43081"/>
                        </a:cubicBezTo>
                        <a:cubicBezTo>
                          <a:pt x="81467" y="29458"/>
                          <a:pt x="96150" y="8323"/>
                          <a:pt x="97771" y="869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1" name="Hình tự do: Hình 910">
                    <a:extLst>
                      <a:ext uri="{FF2B5EF4-FFF2-40B4-BE49-F238E27FC236}">
                        <a16:creationId xmlns:a16="http://schemas.microsoft.com/office/drawing/2014/main" id="{1EC15FA8-1E90-04D4-DB54-5864698217DF}"/>
                      </a:ext>
                    </a:extLst>
                  </p:cNvPr>
                  <p:cNvSpPr/>
                  <p:nvPr/>
                </p:nvSpPr>
                <p:spPr>
                  <a:xfrm>
                    <a:off x="11199343" y="3385577"/>
                    <a:ext cx="31204" cy="80792"/>
                  </a:xfrm>
                  <a:custGeom>
                    <a:avLst/>
                    <a:gdLst>
                      <a:gd name="connsiteX0" fmla="*/ 18514 w 31204"/>
                      <a:gd name="connsiteY0" fmla="*/ 58603 h 80792"/>
                      <a:gd name="connsiteX1" fmla="*/ 8258 w 31204"/>
                      <a:gd name="connsiteY1" fmla="*/ 79676 h 80792"/>
                      <a:gd name="connsiteX2" fmla="*/ 29 w 31204"/>
                      <a:gd name="connsiteY2" fmla="*/ 42861 h 80792"/>
                      <a:gd name="connsiteX3" fmla="*/ 23127 w 31204"/>
                      <a:gd name="connsiteY3" fmla="*/ 217 h 80792"/>
                      <a:gd name="connsiteX4" fmla="*/ 27429 w 31204"/>
                      <a:gd name="connsiteY4" fmla="*/ 32854 h 80792"/>
                      <a:gd name="connsiteX5" fmla="*/ 21008 w 31204"/>
                      <a:gd name="connsiteY5" fmla="*/ 8322 h 80792"/>
                      <a:gd name="connsiteX6" fmla="*/ 10191 w 31204"/>
                      <a:gd name="connsiteY6" fmla="*/ 57668 h 80792"/>
                      <a:gd name="connsiteX7" fmla="*/ 18514 w 31204"/>
                      <a:gd name="connsiteY7" fmla="*/ 58603 h 80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204" h="80792">
                        <a:moveTo>
                          <a:pt x="18514" y="58603"/>
                        </a:moveTo>
                        <a:cubicBezTo>
                          <a:pt x="18514" y="58603"/>
                          <a:pt x="13589" y="86659"/>
                          <a:pt x="8258" y="79676"/>
                        </a:cubicBezTo>
                        <a:cubicBezTo>
                          <a:pt x="2959" y="72693"/>
                          <a:pt x="-345" y="56639"/>
                          <a:pt x="29" y="42861"/>
                        </a:cubicBezTo>
                        <a:cubicBezTo>
                          <a:pt x="403" y="29051"/>
                          <a:pt x="7978" y="-2932"/>
                          <a:pt x="23127" y="217"/>
                        </a:cubicBezTo>
                        <a:cubicBezTo>
                          <a:pt x="38309" y="3365"/>
                          <a:pt x="27429" y="32854"/>
                          <a:pt x="27429" y="32854"/>
                        </a:cubicBezTo>
                        <a:cubicBezTo>
                          <a:pt x="27429" y="32854"/>
                          <a:pt x="32074" y="9755"/>
                          <a:pt x="21008" y="8322"/>
                        </a:cubicBezTo>
                        <a:cubicBezTo>
                          <a:pt x="9910" y="6888"/>
                          <a:pt x="7884" y="44638"/>
                          <a:pt x="10191" y="57668"/>
                        </a:cubicBezTo>
                        <a:cubicBezTo>
                          <a:pt x="12467" y="70698"/>
                          <a:pt x="18514" y="58603"/>
                          <a:pt x="18514" y="5860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2" name="Hình tự do: Hình 911">
                    <a:extLst>
                      <a:ext uri="{FF2B5EF4-FFF2-40B4-BE49-F238E27FC236}">
                        <a16:creationId xmlns:a16="http://schemas.microsoft.com/office/drawing/2014/main" id="{F25A6B75-A954-FCEC-799D-F3B76C8DDC7E}"/>
                      </a:ext>
                    </a:extLst>
                  </p:cNvPr>
                  <p:cNvSpPr/>
                  <p:nvPr/>
                </p:nvSpPr>
                <p:spPr>
                  <a:xfrm>
                    <a:off x="11058845" y="3491999"/>
                    <a:ext cx="78906" cy="316091"/>
                  </a:xfrm>
                  <a:custGeom>
                    <a:avLst/>
                    <a:gdLst>
                      <a:gd name="connsiteX0" fmla="*/ 72570 w 78906"/>
                      <a:gd name="connsiteY0" fmla="*/ 162940 h 316091"/>
                      <a:gd name="connsiteX1" fmla="*/ 0 w 78906"/>
                      <a:gd name="connsiteY1" fmla="*/ 316092 h 316091"/>
                      <a:gd name="connsiteX2" fmla="*/ 8604 w 78906"/>
                      <a:gd name="connsiteY2" fmla="*/ 277313 h 316091"/>
                      <a:gd name="connsiteX3" fmla="*/ 18828 w 78906"/>
                      <a:gd name="connsiteY3" fmla="*/ 260947 h 316091"/>
                      <a:gd name="connsiteX4" fmla="*/ 61909 w 78906"/>
                      <a:gd name="connsiteY4" fmla="*/ 131206 h 316091"/>
                      <a:gd name="connsiteX5" fmla="*/ 50594 w 78906"/>
                      <a:gd name="connsiteY5" fmla="*/ 88094 h 316091"/>
                      <a:gd name="connsiteX6" fmla="*/ 70139 w 78906"/>
                      <a:gd name="connsiteY6" fmla="*/ 0 h 316091"/>
                      <a:gd name="connsiteX7" fmla="*/ 68580 w 78906"/>
                      <a:gd name="connsiteY7" fmla="*/ 78462 h 316091"/>
                      <a:gd name="connsiteX8" fmla="*/ 72570 w 78906"/>
                      <a:gd name="connsiteY8" fmla="*/ 162940 h 316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906" h="316091">
                        <a:moveTo>
                          <a:pt x="72570" y="162940"/>
                        </a:moveTo>
                        <a:cubicBezTo>
                          <a:pt x="60475" y="195796"/>
                          <a:pt x="14215" y="273977"/>
                          <a:pt x="0" y="316092"/>
                        </a:cubicBezTo>
                        <a:lnTo>
                          <a:pt x="8604" y="277313"/>
                        </a:lnTo>
                        <a:cubicBezTo>
                          <a:pt x="12438" y="272044"/>
                          <a:pt x="16054" y="266527"/>
                          <a:pt x="18828" y="260947"/>
                        </a:cubicBezTo>
                        <a:cubicBezTo>
                          <a:pt x="40150" y="217804"/>
                          <a:pt x="64777" y="159605"/>
                          <a:pt x="61909" y="131206"/>
                        </a:cubicBezTo>
                        <a:cubicBezTo>
                          <a:pt x="60351" y="115932"/>
                          <a:pt x="54771" y="101685"/>
                          <a:pt x="50594" y="88094"/>
                        </a:cubicBezTo>
                        <a:lnTo>
                          <a:pt x="70139" y="0"/>
                        </a:lnTo>
                        <a:cubicBezTo>
                          <a:pt x="75937" y="34695"/>
                          <a:pt x="63717" y="52651"/>
                          <a:pt x="68580" y="78462"/>
                        </a:cubicBezTo>
                        <a:cubicBezTo>
                          <a:pt x="73630" y="105146"/>
                          <a:pt x="86629" y="124722"/>
                          <a:pt x="72570" y="16294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3" name="Hình tự do: Hình 912">
                    <a:extLst>
                      <a:ext uri="{FF2B5EF4-FFF2-40B4-BE49-F238E27FC236}">
                        <a16:creationId xmlns:a16="http://schemas.microsoft.com/office/drawing/2014/main" id="{7D9056F0-2C7E-7A88-1F91-42F6FD3D1FB9}"/>
                      </a:ext>
                    </a:extLst>
                  </p:cNvPr>
                  <p:cNvSpPr/>
                  <p:nvPr/>
                </p:nvSpPr>
                <p:spPr>
                  <a:xfrm>
                    <a:off x="11041045" y="3843566"/>
                    <a:ext cx="23102" cy="65743"/>
                  </a:xfrm>
                  <a:custGeom>
                    <a:avLst/>
                    <a:gdLst>
                      <a:gd name="connsiteX0" fmla="*/ 22974 w 23102"/>
                      <a:gd name="connsiteY0" fmla="*/ 65743 h 65743"/>
                      <a:gd name="connsiteX1" fmla="*/ 2650 w 23102"/>
                      <a:gd name="connsiteY1" fmla="*/ 65743 h 65743"/>
                      <a:gd name="connsiteX2" fmla="*/ 0 w 23102"/>
                      <a:gd name="connsiteY2" fmla="*/ 44733 h 65743"/>
                      <a:gd name="connsiteX3" fmla="*/ 0 w 23102"/>
                      <a:gd name="connsiteY3" fmla="*/ 44733 h 65743"/>
                      <a:gd name="connsiteX4" fmla="*/ 9944 w 23102"/>
                      <a:gd name="connsiteY4" fmla="*/ 0 h 65743"/>
                      <a:gd name="connsiteX5" fmla="*/ 22974 w 23102"/>
                      <a:gd name="connsiteY5" fmla="*/ 65743 h 65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102" h="65743">
                        <a:moveTo>
                          <a:pt x="22974" y="65743"/>
                        </a:moveTo>
                        <a:lnTo>
                          <a:pt x="2650" y="65743"/>
                        </a:lnTo>
                        <a:cubicBezTo>
                          <a:pt x="2338" y="58574"/>
                          <a:pt x="1403" y="51591"/>
                          <a:pt x="0" y="44733"/>
                        </a:cubicBezTo>
                        <a:lnTo>
                          <a:pt x="0" y="44733"/>
                        </a:lnTo>
                        <a:lnTo>
                          <a:pt x="9944" y="0"/>
                        </a:lnTo>
                        <a:cubicBezTo>
                          <a:pt x="19763" y="23972"/>
                          <a:pt x="23910" y="43517"/>
                          <a:pt x="22974" y="6574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4" name="Hình tự do: Hình 913">
                    <a:extLst>
                      <a:ext uri="{FF2B5EF4-FFF2-40B4-BE49-F238E27FC236}">
                        <a16:creationId xmlns:a16="http://schemas.microsoft.com/office/drawing/2014/main" id="{2F7B19CF-64AD-6D0A-AB78-7A3ACBEFFB18}"/>
                      </a:ext>
                    </a:extLst>
                  </p:cNvPr>
                  <p:cNvSpPr/>
                  <p:nvPr/>
                </p:nvSpPr>
                <p:spPr>
                  <a:xfrm>
                    <a:off x="11127830" y="3844781"/>
                    <a:ext cx="35911" cy="64527"/>
                  </a:xfrm>
                  <a:custGeom>
                    <a:avLst/>
                    <a:gdLst>
                      <a:gd name="connsiteX0" fmla="*/ 35911 w 35911"/>
                      <a:gd name="connsiteY0" fmla="*/ 0 h 64527"/>
                      <a:gd name="connsiteX1" fmla="*/ 30986 w 35911"/>
                      <a:gd name="connsiteY1" fmla="*/ 22070 h 64527"/>
                      <a:gd name="connsiteX2" fmla="*/ 21634 w 35911"/>
                      <a:gd name="connsiteY2" fmla="*/ 35319 h 64527"/>
                      <a:gd name="connsiteX3" fmla="*/ 12625 w 35911"/>
                      <a:gd name="connsiteY3" fmla="*/ 64527 h 64527"/>
                      <a:gd name="connsiteX4" fmla="*/ 0 w 35911"/>
                      <a:gd name="connsiteY4" fmla="*/ 64527 h 64527"/>
                      <a:gd name="connsiteX5" fmla="*/ 3803 w 35911"/>
                      <a:gd name="connsiteY5" fmla="*/ 49658 h 64527"/>
                      <a:gd name="connsiteX6" fmla="*/ 6858 w 35911"/>
                      <a:gd name="connsiteY6" fmla="*/ 39652 h 64527"/>
                      <a:gd name="connsiteX7" fmla="*/ 13810 w 35911"/>
                      <a:gd name="connsiteY7" fmla="*/ 22912 h 64527"/>
                      <a:gd name="connsiteX8" fmla="*/ 35911 w 35911"/>
                      <a:gd name="connsiteY8" fmla="*/ 0 h 64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911" h="64527">
                        <a:moveTo>
                          <a:pt x="35911" y="0"/>
                        </a:moveTo>
                        <a:lnTo>
                          <a:pt x="30986" y="22070"/>
                        </a:lnTo>
                        <a:cubicBezTo>
                          <a:pt x="27027" y="24627"/>
                          <a:pt x="23629" y="28772"/>
                          <a:pt x="21634" y="35319"/>
                        </a:cubicBezTo>
                        <a:cubicBezTo>
                          <a:pt x="18828" y="44546"/>
                          <a:pt x="15618" y="54895"/>
                          <a:pt x="12625" y="64527"/>
                        </a:cubicBezTo>
                        <a:lnTo>
                          <a:pt x="0" y="64527"/>
                        </a:lnTo>
                        <a:cubicBezTo>
                          <a:pt x="1122" y="59727"/>
                          <a:pt x="2369" y="54677"/>
                          <a:pt x="3803" y="49658"/>
                        </a:cubicBezTo>
                        <a:cubicBezTo>
                          <a:pt x="4738" y="46260"/>
                          <a:pt x="5767" y="42894"/>
                          <a:pt x="6858" y="39652"/>
                        </a:cubicBezTo>
                        <a:cubicBezTo>
                          <a:pt x="8947" y="33417"/>
                          <a:pt x="11285" y="27588"/>
                          <a:pt x="13810" y="22912"/>
                        </a:cubicBezTo>
                        <a:cubicBezTo>
                          <a:pt x="18298" y="14651"/>
                          <a:pt x="26746" y="6920"/>
                          <a:pt x="35911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5" name="Hình tự do: Hình 914">
                    <a:extLst>
                      <a:ext uri="{FF2B5EF4-FFF2-40B4-BE49-F238E27FC236}">
                        <a16:creationId xmlns:a16="http://schemas.microsoft.com/office/drawing/2014/main" id="{4F0CD039-4101-A28A-5F32-658BA9440E29}"/>
                      </a:ext>
                    </a:extLst>
                  </p:cNvPr>
                  <p:cNvSpPr/>
                  <p:nvPr/>
                </p:nvSpPr>
                <p:spPr>
                  <a:xfrm>
                    <a:off x="11100741" y="3695807"/>
                    <a:ext cx="96042" cy="213501"/>
                  </a:xfrm>
                  <a:custGeom>
                    <a:avLst/>
                    <a:gdLst>
                      <a:gd name="connsiteX0" fmla="*/ 96043 w 96042"/>
                      <a:gd name="connsiteY0" fmla="*/ 0 h 213501"/>
                      <a:gd name="connsiteX1" fmla="*/ 92240 w 96042"/>
                      <a:gd name="connsiteY1" fmla="*/ 17145 h 213501"/>
                      <a:gd name="connsiteX2" fmla="*/ 70700 w 96042"/>
                      <a:gd name="connsiteY2" fmla="*/ 45949 h 213501"/>
                      <a:gd name="connsiteX3" fmla="*/ 11222 w 96042"/>
                      <a:gd name="connsiteY3" fmla="*/ 213502 h 213501"/>
                      <a:gd name="connsiteX4" fmla="*/ 0 w 96042"/>
                      <a:gd name="connsiteY4" fmla="*/ 213502 h 213501"/>
                      <a:gd name="connsiteX5" fmla="*/ 56485 w 96042"/>
                      <a:gd name="connsiteY5" fmla="*/ 55020 h 213501"/>
                      <a:gd name="connsiteX6" fmla="*/ 96043 w 96042"/>
                      <a:gd name="connsiteY6" fmla="*/ 0 h 213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042" h="213501">
                        <a:moveTo>
                          <a:pt x="96043" y="0"/>
                        </a:moveTo>
                        <a:lnTo>
                          <a:pt x="92240" y="17145"/>
                        </a:lnTo>
                        <a:cubicBezTo>
                          <a:pt x="83636" y="22943"/>
                          <a:pt x="76622" y="31578"/>
                          <a:pt x="70700" y="45949"/>
                        </a:cubicBezTo>
                        <a:cubicBezTo>
                          <a:pt x="59384" y="73287"/>
                          <a:pt x="20044" y="174941"/>
                          <a:pt x="11222" y="213502"/>
                        </a:cubicBezTo>
                        <a:lnTo>
                          <a:pt x="0" y="213502"/>
                        </a:lnTo>
                        <a:cubicBezTo>
                          <a:pt x="13124" y="166556"/>
                          <a:pt x="42146" y="79833"/>
                          <a:pt x="56485" y="55020"/>
                        </a:cubicBezTo>
                        <a:cubicBezTo>
                          <a:pt x="78711" y="16615"/>
                          <a:pt x="82795" y="5393"/>
                          <a:pt x="96043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6" name="Hình tự do: Hình 915">
                    <a:extLst>
                      <a:ext uri="{FF2B5EF4-FFF2-40B4-BE49-F238E27FC236}">
                        <a16:creationId xmlns:a16="http://schemas.microsoft.com/office/drawing/2014/main" id="{43835440-78B3-E4FE-554F-27E4F8FA6158}"/>
                      </a:ext>
                    </a:extLst>
                  </p:cNvPr>
                  <p:cNvSpPr/>
                  <p:nvPr/>
                </p:nvSpPr>
                <p:spPr>
                  <a:xfrm>
                    <a:off x="11098528" y="3520710"/>
                    <a:ext cx="137097" cy="356086"/>
                  </a:xfrm>
                  <a:custGeom>
                    <a:avLst/>
                    <a:gdLst>
                      <a:gd name="connsiteX0" fmla="*/ 132577 w 137097"/>
                      <a:gd name="connsiteY0" fmla="*/ 20418 h 356086"/>
                      <a:gd name="connsiteX1" fmla="*/ 116399 w 137097"/>
                      <a:gd name="connsiteY1" fmla="*/ 35163 h 356086"/>
                      <a:gd name="connsiteX2" fmla="*/ 80675 w 137097"/>
                      <a:gd name="connsiteY2" fmla="*/ 83979 h 356086"/>
                      <a:gd name="connsiteX3" fmla="*/ 48349 w 137097"/>
                      <a:gd name="connsiteY3" fmla="*/ 164748 h 356086"/>
                      <a:gd name="connsiteX4" fmla="*/ 7575 w 137097"/>
                      <a:gd name="connsiteY4" fmla="*/ 307986 h 356086"/>
                      <a:gd name="connsiteX5" fmla="*/ 2431 w 137097"/>
                      <a:gd name="connsiteY5" fmla="*/ 356086 h 356086"/>
                      <a:gd name="connsiteX6" fmla="*/ 0 w 137097"/>
                      <a:gd name="connsiteY6" fmla="*/ 355868 h 356086"/>
                      <a:gd name="connsiteX7" fmla="*/ 10817 w 137097"/>
                      <a:gd name="connsiteY7" fmla="*/ 230366 h 356086"/>
                      <a:gd name="connsiteX8" fmla="*/ 50780 w 137097"/>
                      <a:gd name="connsiteY8" fmla="*/ 125377 h 356086"/>
                      <a:gd name="connsiteX9" fmla="*/ 79989 w 137097"/>
                      <a:gd name="connsiteY9" fmla="*/ 69515 h 356086"/>
                      <a:gd name="connsiteX10" fmla="*/ 118612 w 137097"/>
                      <a:gd name="connsiteY10" fmla="*/ 19919 h 356086"/>
                      <a:gd name="connsiteX11" fmla="*/ 137098 w 137097"/>
                      <a:gd name="connsiteY11" fmla="*/ 0 h 356086"/>
                      <a:gd name="connsiteX12" fmla="*/ 132577 w 137097"/>
                      <a:gd name="connsiteY12" fmla="*/ 20418 h 356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7097" h="356086">
                        <a:moveTo>
                          <a:pt x="132577" y="20418"/>
                        </a:moveTo>
                        <a:cubicBezTo>
                          <a:pt x="127247" y="26278"/>
                          <a:pt x="121636" y="31640"/>
                          <a:pt x="116399" y="35163"/>
                        </a:cubicBezTo>
                        <a:cubicBezTo>
                          <a:pt x="98287" y="47320"/>
                          <a:pt x="90182" y="54022"/>
                          <a:pt x="80675" y="83979"/>
                        </a:cubicBezTo>
                        <a:cubicBezTo>
                          <a:pt x="71167" y="113936"/>
                          <a:pt x="62969" y="146075"/>
                          <a:pt x="48349" y="164748"/>
                        </a:cubicBezTo>
                        <a:cubicBezTo>
                          <a:pt x="33760" y="183420"/>
                          <a:pt x="12874" y="251907"/>
                          <a:pt x="7575" y="307986"/>
                        </a:cubicBezTo>
                        <a:cubicBezTo>
                          <a:pt x="5486" y="330213"/>
                          <a:pt x="3772" y="345612"/>
                          <a:pt x="2431" y="356086"/>
                        </a:cubicBezTo>
                        <a:lnTo>
                          <a:pt x="0" y="355868"/>
                        </a:lnTo>
                        <a:cubicBezTo>
                          <a:pt x="1247" y="324040"/>
                          <a:pt x="4364" y="263441"/>
                          <a:pt x="10817" y="230366"/>
                        </a:cubicBezTo>
                        <a:cubicBezTo>
                          <a:pt x="19795" y="184168"/>
                          <a:pt x="29801" y="143457"/>
                          <a:pt x="50780" y="125377"/>
                        </a:cubicBezTo>
                        <a:cubicBezTo>
                          <a:pt x="71791" y="107296"/>
                          <a:pt x="71011" y="91024"/>
                          <a:pt x="79989" y="69515"/>
                        </a:cubicBezTo>
                        <a:cubicBezTo>
                          <a:pt x="88967" y="48006"/>
                          <a:pt x="101467" y="29895"/>
                          <a:pt x="118612" y="19919"/>
                        </a:cubicBezTo>
                        <a:cubicBezTo>
                          <a:pt x="124472" y="16521"/>
                          <a:pt x="131019" y="8759"/>
                          <a:pt x="137098" y="0"/>
                        </a:cubicBezTo>
                        <a:lnTo>
                          <a:pt x="132577" y="20418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17" name="Đồ họa 3">
                  <a:extLst>
                    <a:ext uri="{FF2B5EF4-FFF2-40B4-BE49-F238E27FC236}">
                      <a16:creationId xmlns:a16="http://schemas.microsoft.com/office/drawing/2014/main" id="{70DDE37A-76FE-4334-0820-A7C04E8F93AF}"/>
                    </a:ext>
                  </a:extLst>
                </p:cNvPr>
                <p:cNvGrpSpPr/>
                <p:nvPr/>
              </p:nvGrpSpPr>
              <p:grpSpPr>
                <a:xfrm>
                  <a:off x="11048652" y="3388381"/>
                  <a:ext cx="202373" cy="506058"/>
                  <a:chOff x="11048652" y="3388381"/>
                  <a:chExt cx="202373" cy="506058"/>
                </a:xfrm>
                <a:solidFill>
                  <a:srgbClr val="AF4545"/>
                </a:solidFill>
              </p:grpSpPr>
              <p:grpSp>
                <p:nvGrpSpPr>
                  <p:cNvPr id="918" name="Đồ họa 3">
                    <a:extLst>
                      <a:ext uri="{FF2B5EF4-FFF2-40B4-BE49-F238E27FC236}">
                        <a16:creationId xmlns:a16="http://schemas.microsoft.com/office/drawing/2014/main" id="{F3723837-9BB5-7238-01F5-D77EE65128C2}"/>
                      </a:ext>
                    </a:extLst>
                  </p:cNvPr>
                  <p:cNvGrpSpPr/>
                  <p:nvPr/>
                </p:nvGrpSpPr>
                <p:grpSpPr>
                  <a:xfrm>
                    <a:off x="11162494" y="3388381"/>
                    <a:ext cx="88530" cy="10879"/>
                    <a:chOff x="11162494" y="3388381"/>
                    <a:chExt cx="88530" cy="10879"/>
                  </a:xfrm>
                  <a:solidFill>
                    <a:srgbClr val="AF4545"/>
                  </a:solidFill>
                </p:grpSpPr>
                <p:sp>
                  <p:nvSpPr>
                    <p:cNvPr id="919" name="Hình tự do: Hình 918">
                      <a:extLst>
                        <a:ext uri="{FF2B5EF4-FFF2-40B4-BE49-F238E27FC236}">
                          <a16:creationId xmlns:a16="http://schemas.microsoft.com/office/drawing/2014/main" id="{A79393A1-EA8A-9CC6-874C-596909E130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62494" y="3388381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55 h 10879"/>
                        <a:gd name="connsiteX1" fmla="*/ 5424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55"/>
                          </a:moveTo>
                          <a:cubicBezTo>
                            <a:pt x="10879" y="8448"/>
                            <a:pt x="8448" y="10879"/>
                            <a:pt x="5424" y="10879"/>
                          </a:cubicBezTo>
                          <a:cubicBezTo>
                            <a:pt x="2432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2" y="0"/>
                            <a:pt x="5424" y="0"/>
                          </a:cubicBezTo>
                          <a:cubicBezTo>
                            <a:pt x="8448" y="0"/>
                            <a:pt x="10879" y="2463"/>
                            <a:pt x="10879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0" name="Hình tự do: Hình 919">
                      <a:extLst>
                        <a:ext uri="{FF2B5EF4-FFF2-40B4-BE49-F238E27FC236}">
                          <a16:creationId xmlns:a16="http://schemas.microsoft.com/office/drawing/2014/main" id="{8BF49A3E-09AB-E700-BA4C-7437DBC1ED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40145" y="3388381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55 h 10879"/>
                        <a:gd name="connsiteX1" fmla="*/ 5424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55"/>
                          </a:moveTo>
                          <a:cubicBezTo>
                            <a:pt x="10879" y="8448"/>
                            <a:pt x="8448" y="10879"/>
                            <a:pt x="5424" y="10879"/>
                          </a:cubicBezTo>
                          <a:cubicBezTo>
                            <a:pt x="2432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2" y="0"/>
                            <a:pt x="5424" y="0"/>
                          </a:cubicBezTo>
                          <a:cubicBezTo>
                            <a:pt x="8448" y="0"/>
                            <a:pt x="10879" y="2463"/>
                            <a:pt x="10879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921" name="Đồ họa 3">
                    <a:extLst>
                      <a:ext uri="{FF2B5EF4-FFF2-40B4-BE49-F238E27FC236}">
                        <a16:creationId xmlns:a16="http://schemas.microsoft.com/office/drawing/2014/main" id="{3738A222-6277-040D-373E-40D4FFABDCAA}"/>
                      </a:ext>
                    </a:extLst>
                  </p:cNvPr>
                  <p:cNvGrpSpPr/>
                  <p:nvPr/>
                </p:nvGrpSpPr>
                <p:grpSpPr>
                  <a:xfrm>
                    <a:off x="11048652" y="3883560"/>
                    <a:ext cx="88499" cy="10879"/>
                    <a:chOff x="11048652" y="3883560"/>
                    <a:chExt cx="88499" cy="10879"/>
                  </a:xfrm>
                  <a:solidFill>
                    <a:srgbClr val="AF4545"/>
                  </a:solidFill>
                </p:grpSpPr>
                <p:sp>
                  <p:nvSpPr>
                    <p:cNvPr id="922" name="Hình tự do: Hình 921">
                      <a:extLst>
                        <a:ext uri="{FF2B5EF4-FFF2-40B4-BE49-F238E27FC236}">
                          <a16:creationId xmlns:a16="http://schemas.microsoft.com/office/drawing/2014/main" id="{2FF29540-CF94-FFE7-DD22-472AA837BD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48652" y="3883560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24 h 10879"/>
                        <a:gd name="connsiteX1" fmla="*/ 5424 w 10879"/>
                        <a:gd name="connsiteY1" fmla="*/ 10880 h 10879"/>
                        <a:gd name="connsiteX2" fmla="*/ 0 w 10879"/>
                        <a:gd name="connsiteY2" fmla="*/ 5424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24"/>
                          </a:moveTo>
                          <a:cubicBezTo>
                            <a:pt x="10879" y="8448"/>
                            <a:pt x="8448" y="10880"/>
                            <a:pt x="5424" y="10880"/>
                          </a:cubicBezTo>
                          <a:cubicBezTo>
                            <a:pt x="2431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1" y="0"/>
                            <a:pt x="5424" y="0"/>
                          </a:cubicBezTo>
                          <a:cubicBezTo>
                            <a:pt x="8448" y="0"/>
                            <a:pt x="10879" y="2432"/>
                            <a:pt x="10879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23" name="Hình tự do: Hình 922">
                      <a:extLst>
                        <a:ext uri="{FF2B5EF4-FFF2-40B4-BE49-F238E27FC236}">
                          <a16:creationId xmlns:a16="http://schemas.microsoft.com/office/drawing/2014/main" id="{550B3D1F-D2BE-52B2-BBE5-DC55C7DE7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26271" y="3883560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24 h 10879"/>
                        <a:gd name="connsiteX1" fmla="*/ 5455 w 10879"/>
                        <a:gd name="connsiteY1" fmla="*/ 10880 h 10879"/>
                        <a:gd name="connsiteX2" fmla="*/ 0 w 10879"/>
                        <a:gd name="connsiteY2" fmla="*/ 5424 h 10879"/>
                        <a:gd name="connsiteX3" fmla="*/ 5455 w 10879"/>
                        <a:gd name="connsiteY3" fmla="*/ 0 h 10879"/>
                        <a:gd name="connsiteX4" fmla="*/ 10879 w 10879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24"/>
                          </a:moveTo>
                          <a:cubicBezTo>
                            <a:pt x="10879" y="8448"/>
                            <a:pt x="8448" y="10880"/>
                            <a:pt x="5455" y="10880"/>
                          </a:cubicBezTo>
                          <a:cubicBezTo>
                            <a:pt x="2463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2" y="0"/>
                            <a:pt x="5455" y="0"/>
                          </a:cubicBezTo>
                          <a:cubicBezTo>
                            <a:pt x="8448" y="0"/>
                            <a:pt x="10879" y="2432"/>
                            <a:pt x="10879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924" name="Đồ họa 3">
                <a:extLst>
                  <a:ext uri="{FF2B5EF4-FFF2-40B4-BE49-F238E27FC236}">
                    <a16:creationId xmlns:a16="http://schemas.microsoft.com/office/drawing/2014/main" id="{2FC39A48-60E4-CEB5-4E70-DF3D62CC64CD}"/>
                  </a:ext>
                </a:extLst>
              </p:cNvPr>
              <p:cNvGrpSpPr/>
              <p:nvPr/>
            </p:nvGrpSpPr>
            <p:grpSpPr>
              <a:xfrm>
                <a:off x="11204640" y="3444337"/>
                <a:ext cx="210101" cy="464972"/>
                <a:chOff x="11204640" y="3444337"/>
                <a:chExt cx="210101" cy="464972"/>
              </a:xfrm>
            </p:grpSpPr>
            <p:sp>
              <p:nvSpPr>
                <p:cNvPr id="925" name="Hình tự do: Hình 924">
                  <a:extLst>
                    <a:ext uri="{FF2B5EF4-FFF2-40B4-BE49-F238E27FC236}">
                      <a16:creationId xmlns:a16="http://schemas.microsoft.com/office/drawing/2014/main" id="{39B94E69-FF0F-03D1-4A09-4AD00B6DEBE6}"/>
                    </a:ext>
                  </a:extLst>
                </p:cNvPr>
                <p:cNvSpPr/>
                <p:nvPr/>
              </p:nvSpPr>
              <p:spPr>
                <a:xfrm>
                  <a:off x="11215052" y="3444337"/>
                  <a:ext cx="199689" cy="464972"/>
                </a:xfrm>
                <a:custGeom>
                  <a:avLst/>
                  <a:gdLst>
                    <a:gd name="connsiteX0" fmla="*/ 193458 w 199689"/>
                    <a:gd name="connsiteY0" fmla="*/ 0 h 464972"/>
                    <a:gd name="connsiteX1" fmla="*/ 199536 w 199689"/>
                    <a:gd name="connsiteY1" fmla="*/ 7575 h 464972"/>
                    <a:gd name="connsiteX2" fmla="*/ 199536 w 199689"/>
                    <a:gd name="connsiteY2" fmla="*/ 7575 h 464972"/>
                    <a:gd name="connsiteX3" fmla="*/ 195234 w 199689"/>
                    <a:gd name="connsiteY3" fmla="*/ 26995 h 464972"/>
                    <a:gd name="connsiteX4" fmla="*/ 187753 w 199689"/>
                    <a:gd name="connsiteY4" fmla="*/ 60724 h 464972"/>
                    <a:gd name="connsiteX5" fmla="*/ 187753 w 199689"/>
                    <a:gd name="connsiteY5" fmla="*/ 60724 h 464972"/>
                    <a:gd name="connsiteX6" fmla="*/ 180209 w 199689"/>
                    <a:gd name="connsiteY6" fmla="*/ 94734 h 464972"/>
                    <a:gd name="connsiteX7" fmla="*/ 180209 w 199689"/>
                    <a:gd name="connsiteY7" fmla="*/ 94734 h 464972"/>
                    <a:gd name="connsiteX8" fmla="*/ 172884 w 199689"/>
                    <a:gd name="connsiteY8" fmla="*/ 127746 h 464972"/>
                    <a:gd name="connsiteX9" fmla="*/ 168956 w 199689"/>
                    <a:gd name="connsiteY9" fmla="*/ 145452 h 464972"/>
                    <a:gd name="connsiteX10" fmla="*/ 139186 w 199689"/>
                    <a:gd name="connsiteY10" fmla="*/ 279682 h 464972"/>
                    <a:gd name="connsiteX11" fmla="*/ 135882 w 199689"/>
                    <a:gd name="connsiteY11" fmla="*/ 294551 h 464972"/>
                    <a:gd name="connsiteX12" fmla="*/ 110507 w 199689"/>
                    <a:gd name="connsiteY12" fmla="*/ 408955 h 464972"/>
                    <a:gd name="connsiteX13" fmla="*/ 110507 w 199689"/>
                    <a:gd name="connsiteY13" fmla="*/ 408955 h 464972"/>
                    <a:gd name="connsiteX14" fmla="*/ 106237 w 199689"/>
                    <a:gd name="connsiteY14" fmla="*/ 428126 h 464972"/>
                    <a:gd name="connsiteX15" fmla="*/ 98069 w 199689"/>
                    <a:gd name="connsiteY15" fmla="*/ 464972 h 464972"/>
                    <a:gd name="connsiteX16" fmla="*/ 0 w 199689"/>
                    <a:gd name="connsiteY16" fmla="*/ 464972 h 464972"/>
                    <a:gd name="connsiteX17" fmla="*/ 4021 w 199689"/>
                    <a:gd name="connsiteY17" fmla="*/ 446736 h 464972"/>
                    <a:gd name="connsiteX18" fmla="*/ 4021 w 199689"/>
                    <a:gd name="connsiteY18" fmla="*/ 446736 h 464972"/>
                    <a:gd name="connsiteX19" fmla="*/ 12625 w 199689"/>
                    <a:gd name="connsiteY19" fmla="*/ 407926 h 464972"/>
                    <a:gd name="connsiteX20" fmla="*/ 19483 w 199689"/>
                    <a:gd name="connsiteY20" fmla="*/ 377159 h 464972"/>
                    <a:gd name="connsiteX21" fmla="*/ 19483 w 199689"/>
                    <a:gd name="connsiteY21" fmla="*/ 377159 h 464972"/>
                    <a:gd name="connsiteX22" fmla="*/ 26933 w 199689"/>
                    <a:gd name="connsiteY22" fmla="*/ 343461 h 464972"/>
                    <a:gd name="connsiteX23" fmla="*/ 63374 w 199689"/>
                    <a:gd name="connsiteY23" fmla="*/ 179274 h 464972"/>
                    <a:gd name="connsiteX24" fmla="*/ 80332 w 199689"/>
                    <a:gd name="connsiteY24" fmla="*/ 102808 h 464972"/>
                    <a:gd name="connsiteX25" fmla="*/ 80332 w 199689"/>
                    <a:gd name="connsiteY25" fmla="*/ 102808 h 464972"/>
                    <a:gd name="connsiteX26" fmla="*/ 91772 w 199689"/>
                    <a:gd name="connsiteY26" fmla="*/ 51279 h 464972"/>
                    <a:gd name="connsiteX27" fmla="*/ 94858 w 199689"/>
                    <a:gd name="connsiteY27" fmla="*/ 37345 h 464972"/>
                    <a:gd name="connsiteX28" fmla="*/ 94858 w 199689"/>
                    <a:gd name="connsiteY28" fmla="*/ 37314 h 464972"/>
                    <a:gd name="connsiteX29" fmla="*/ 101280 w 199689"/>
                    <a:gd name="connsiteY29" fmla="*/ 8479 h 464972"/>
                    <a:gd name="connsiteX30" fmla="*/ 101280 w 199689"/>
                    <a:gd name="connsiteY30" fmla="*/ 8479 h 464972"/>
                    <a:gd name="connsiteX31" fmla="*/ 103150 w 199689"/>
                    <a:gd name="connsiteY31" fmla="*/ 0 h 464972"/>
                    <a:gd name="connsiteX32" fmla="*/ 193458 w 199689"/>
                    <a:gd name="connsiteY32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99689" h="464972">
                      <a:moveTo>
                        <a:pt x="193458" y="0"/>
                      </a:moveTo>
                      <a:cubicBezTo>
                        <a:pt x="197448" y="0"/>
                        <a:pt x="200409" y="3678"/>
                        <a:pt x="199536" y="7575"/>
                      </a:cubicBezTo>
                      <a:lnTo>
                        <a:pt x="199536" y="7575"/>
                      </a:lnTo>
                      <a:lnTo>
                        <a:pt x="195234" y="26995"/>
                      </a:lnTo>
                      <a:lnTo>
                        <a:pt x="187753" y="60724"/>
                      </a:lnTo>
                      <a:lnTo>
                        <a:pt x="187753" y="60724"/>
                      </a:lnTo>
                      <a:lnTo>
                        <a:pt x="180209" y="94734"/>
                      </a:lnTo>
                      <a:lnTo>
                        <a:pt x="180209" y="94734"/>
                      </a:lnTo>
                      <a:lnTo>
                        <a:pt x="172884" y="127746"/>
                      </a:lnTo>
                      <a:lnTo>
                        <a:pt x="168956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7" y="408955"/>
                      </a:lnTo>
                      <a:lnTo>
                        <a:pt x="110507" y="408955"/>
                      </a:lnTo>
                      <a:lnTo>
                        <a:pt x="106237" y="428126"/>
                      </a:lnTo>
                      <a:lnTo>
                        <a:pt x="98069" y="464972"/>
                      </a:lnTo>
                      <a:lnTo>
                        <a:pt x="0" y="464972"/>
                      </a:lnTo>
                      <a:lnTo>
                        <a:pt x="4021" y="446736"/>
                      </a:lnTo>
                      <a:lnTo>
                        <a:pt x="4021" y="446736"/>
                      </a:lnTo>
                      <a:lnTo>
                        <a:pt x="12625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33" y="343461"/>
                      </a:lnTo>
                      <a:lnTo>
                        <a:pt x="63374" y="179274"/>
                      </a:lnTo>
                      <a:lnTo>
                        <a:pt x="80332" y="102808"/>
                      </a:lnTo>
                      <a:cubicBezTo>
                        <a:pt x="80332" y="102808"/>
                        <a:pt x="80332" y="102808"/>
                        <a:pt x="80332" y="102808"/>
                      </a:cubicBezTo>
                      <a:lnTo>
                        <a:pt x="91772" y="51279"/>
                      </a:lnTo>
                      <a:lnTo>
                        <a:pt x="94858" y="37345"/>
                      </a:lnTo>
                      <a:lnTo>
                        <a:pt x="94858" y="37314"/>
                      </a:lnTo>
                      <a:lnTo>
                        <a:pt x="101280" y="8479"/>
                      </a:lnTo>
                      <a:lnTo>
                        <a:pt x="101280" y="8479"/>
                      </a:lnTo>
                      <a:lnTo>
                        <a:pt x="103150" y="0"/>
                      </a:lnTo>
                      <a:lnTo>
                        <a:pt x="193458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6" name="Hình tự do: Hình 925">
                  <a:extLst>
                    <a:ext uri="{FF2B5EF4-FFF2-40B4-BE49-F238E27FC236}">
                      <a16:creationId xmlns:a16="http://schemas.microsoft.com/office/drawing/2014/main" id="{BF3CC1A6-2421-D2FB-7A18-7C0DA32BCBB5}"/>
                    </a:ext>
                  </a:extLst>
                </p:cNvPr>
                <p:cNvSpPr/>
                <p:nvPr/>
              </p:nvSpPr>
              <p:spPr>
                <a:xfrm>
                  <a:off x="11204640" y="3444337"/>
                  <a:ext cx="201251" cy="464972"/>
                </a:xfrm>
                <a:custGeom>
                  <a:avLst/>
                  <a:gdLst>
                    <a:gd name="connsiteX0" fmla="*/ 201251 w 201251"/>
                    <a:gd name="connsiteY0" fmla="*/ 0 h 464972"/>
                    <a:gd name="connsiteX1" fmla="*/ 199568 w 201251"/>
                    <a:gd name="connsiteY1" fmla="*/ 7575 h 464972"/>
                    <a:gd name="connsiteX2" fmla="*/ 195266 w 201251"/>
                    <a:gd name="connsiteY2" fmla="*/ 26995 h 464972"/>
                    <a:gd name="connsiteX3" fmla="*/ 187784 w 201251"/>
                    <a:gd name="connsiteY3" fmla="*/ 60724 h 464972"/>
                    <a:gd name="connsiteX4" fmla="*/ 187784 w 201251"/>
                    <a:gd name="connsiteY4" fmla="*/ 60724 h 464972"/>
                    <a:gd name="connsiteX5" fmla="*/ 180241 w 201251"/>
                    <a:gd name="connsiteY5" fmla="*/ 94734 h 464972"/>
                    <a:gd name="connsiteX6" fmla="*/ 180241 w 201251"/>
                    <a:gd name="connsiteY6" fmla="*/ 94734 h 464972"/>
                    <a:gd name="connsiteX7" fmla="*/ 172915 w 201251"/>
                    <a:gd name="connsiteY7" fmla="*/ 127746 h 464972"/>
                    <a:gd name="connsiteX8" fmla="*/ 168988 w 201251"/>
                    <a:gd name="connsiteY8" fmla="*/ 145452 h 464972"/>
                    <a:gd name="connsiteX9" fmla="*/ 139186 w 201251"/>
                    <a:gd name="connsiteY9" fmla="*/ 279682 h 464972"/>
                    <a:gd name="connsiteX10" fmla="*/ 135882 w 201251"/>
                    <a:gd name="connsiteY10" fmla="*/ 294551 h 464972"/>
                    <a:gd name="connsiteX11" fmla="*/ 110508 w 201251"/>
                    <a:gd name="connsiteY11" fmla="*/ 408955 h 464972"/>
                    <a:gd name="connsiteX12" fmla="*/ 110508 w 201251"/>
                    <a:gd name="connsiteY12" fmla="*/ 408955 h 464972"/>
                    <a:gd name="connsiteX13" fmla="*/ 106268 w 201251"/>
                    <a:gd name="connsiteY13" fmla="*/ 428126 h 464972"/>
                    <a:gd name="connsiteX14" fmla="*/ 98100 w 201251"/>
                    <a:gd name="connsiteY14" fmla="*/ 464972 h 464972"/>
                    <a:gd name="connsiteX15" fmla="*/ 0 w 201251"/>
                    <a:gd name="connsiteY15" fmla="*/ 464972 h 464972"/>
                    <a:gd name="connsiteX16" fmla="*/ 4053 w 201251"/>
                    <a:gd name="connsiteY16" fmla="*/ 446736 h 464972"/>
                    <a:gd name="connsiteX17" fmla="*/ 4053 w 201251"/>
                    <a:gd name="connsiteY17" fmla="*/ 446736 h 464972"/>
                    <a:gd name="connsiteX18" fmla="*/ 12656 w 201251"/>
                    <a:gd name="connsiteY18" fmla="*/ 407926 h 464972"/>
                    <a:gd name="connsiteX19" fmla="*/ 19483 w 201251"/>
                    <a:gd name="connsiteY19" fmla="*/ 377159 h 464972"/>
                    <a:gd name="connsiteX20" fmla="*/ 19483 w 201251"/>
                    <a:gd name="connsiteY20" fmla="*/ 377159 h 464972"/>
                    <a:gd name="connsiteX21" fmla="*/ 26964 w 201251"/>
                    <a:gd name="connsiteY21" fmla="*/ 343492 h 464972"/>
                    <a:gd name="connsiteX22" fmla="*/ 63406 w 201251"/>
                    <a:gd name="connsiteY22" fmla="*/ 179274 h 464972"/>
                    <a:gd name="connsiteX23" fmla="*/ 80363 w 201251"/>
                    <a:gd name="connsiteY23" fmla="*/ 102808 h 464972"/>
                    <a:gd name="connsiteX24" fmla="*/ 80363 w 201251"/>
                    <a:gd name="connsiteY24" fmla="*/ 102808 h 464972"/>
                    <a:gd name="connsiteX25" fmla="*/ 91804 w 201251"/>
                    <a:gd name="connsiteY25" fmla="*/ 51310 h 464972"/>
                    <a:gd name="connsiteX26" fmla="*/ 94890 w 201251"/>
                    <a:gd name="connsiteY26" fmla="*/ 37345 h 464972"/>
                    <a:gd name="connsiteX27" fmla="*/ 94890 w 201251"/>
                    <a:gd name="connsiteY27" fmla="*/ 37314 h 464972"/>
                    <a:gd name="connsiteX28" fmla="*/ 101311 w 201251"/>
                    <a:gd name="connsiteY28" fmla="*/ 8479 h 464972"/>
                    <a:gd name="connsiteX29" fmla="*/ 101311 w 201251"/>
                    <a:gd name="connsiteY29" fmla="*/ 8479 h 464972"/>
                    <a:gd name="connsiteX30" fmla="*/ 103182 w 201251"/>
                    <a:gd name="connsiteY30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01251" h="464972">
                      <a:moveTo>
                        <a:pt x="201251" y="0"/>
                      </a:moveTo>
                      <a:lnTo>
                        <a:pt x="199568" y="7575"/>
                      </a:lnTo>
                      <a:lnTo>
                        <a:pt x="195266" y="26995"/>
                      </a:lnTo>
                      <a:lnTo>
                        <a:pt x="187784" y="60724"/>
                      </a:lnTo>
                      <a:lnTo>
                        <a:pt x="187784" y="60724"/>
                      </a:lnTo>
                      <a:lnTo>
                        <a:pt x="180241" y="94734"/>
                      </a:lnTo>
                      <a:lnTo>
                        <a:pt x="180241" y="94734"/>
                      </a:lnTo>
                      <a:lnTo>
                        <a:pt x="172915" y="127746"/>
                      </a:lnTo>
                      <a:lnTo>
                        <a:pt x="168988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8" y="408955"/>
                      </a:lnTo>
                      <a:lnTo>
                        <a:pt x="110508" y="408955"/>
                      </a:lnTo>
                      <a:lnTo>
                        <a:pt x="106268" y="428126"/>
                      </a:lnTo>
                      <a:lnTo>
                        <a:pt x="98100" y="464972"/>
                      </a:lnTo>
                      <a:lnTo>
                        <a:pt x="0" y="464972"/>
                      </a:lnTo>
                      <a:lnTo>
                        <a:pt x="4053" y="446736"/>
                      </a:lnTo>
                      <a:lnTo>
                        <a:pt x="4053" y="446736"/>
                      </a:lnTo>
                      <a:lnTo>
                        <a:pt x="12656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64" y="343492"/>
                      </a:lnTo>
                      <a:lnTo>
                        <a:pt x="63406" y="179274"/>
                      </a:lnTo>
                      <a:lnTo>
                        <a:pt x="80363" y="102808"/>
                      </a:lnTo>
                      <a:lnTo>
                        <a:pt x="80363" y="102808"/>
                      </a:lnTo>
                      <a:lnTo>
                        <a:pt x="91804" y="51310"/>
                      </a:lnTo>
                      <a:lnTo>
                        <a:pt x="94890" y="37345"/>
                      </a:lnTo>
                      <a:lnTo>
                        <a:pt x="94890" y="37314"/>
                      </a:lnTo>
                      <a:lnTo>
                        <a:pt x="101311" y="8479"/>
                      </a:lnTo>
                      <a:lnTo>
                        <a:pt x="101311" y="8479"/>
                      </a:lnTo>
                      <a:lnTo>
                        <a:pt x="103182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27" name="Đồ họa 3">
                  <a:extLst>
                    <a:ext uri="{FF2B5EF4-FFF2-40B4-BE49-F238E27FC236}">
                      <a16:creationId xmlns:a16="http://schemas.microsoft.com/office/drawing/2014/main" id="{F21E1672-5402-1270-B5B6-56766FB37A78}"/>
                    </a:ext>
                  </a:extLst>
                </p:cNvPr>
                <p:cNvGrpSpPr/>
                <p:nvPr/>
              </p:nvGrpSpPr>
              <p:grpSpPr>
                <a:xfrm>
                  <a:off x="11208692" y="3444337"/>
                  <a:ext cx="195515" cy="464972"/>
                  <a:chOff x="11208692" y="3444337"/>
                  <a:chExt cx="195515" cy="464972"/>
                </a:xfrm>
                <a:solidFill>
                  <a:srgbClr val="FB9D7E"/>
                </a:solidFill>
              </p:grpSpPr>
              <p:sp>
                <p:nvSpPr>
                  <p:cNvPr id="928" name="Hình tự do: Hình 927">
                    <a:extLst>
                      <a:ext uri="{FF2B5EF4-FFF2-40B4-BE49-F238E27FC236}">
                        <a16:creationId xmlns:a16="http://schemas.microsoft.com/office/drawing/2014/main" id="{BF681970-67CF-8924-1084-DDDB4EF3B440}"/>
                      </a:ext>
                    </a:extLst>
                  </p:cNvPr>
                  <p:cNvSpPr/>
                  <p:nvPr/>
                </p:nvSpPr>
                <p:spPr>
                  <a:xfrm>
                    <a:off x="11288446" y="3444337"/>
                    <a:ext cx="103977" cy="159297"/>
                  </a:xfrm>
                  <a:custGeom>
                    <a:avLst/>
                    <a:gdLst>
                      <a:gd name="connsiteX0" fmla="*/ 103978 w 103977"/>
                      <a:gd name="connsiteY0" fmla="*/ 60724 h 159297"/>
                      <a:gd name="connsiteX1" fmla="*/ 103978 w 103977"/>
                      <a:gd name="connsiteY1" fmla="*/ 60724 h 159297"/>
                      <a:gd name="connsiteX2" fmla="*/ 103573 w 103977"/>
                      <a:gd name="connsiteY2" fmla="*/ 61597 h 159297"/>
                      <a:gd name="connsiteX3" fmla="*/ 98398 w 103977"/>
                      <a:gd name="connsiteY3" fmla="*/ 75064 h 159297"/>
                      <a:gd name="connsiteX4" fmla="*/ 89545 w 103977"/>
                      <a:gd name="connsiteY4" fmla="*/ 93456 h 159297"/>
                      <a:gd name="connsiteX5" fmla="*/ 58497 w 103977"/>
                      <a:gd name="connsiteY5" fmla="*/ 128868 h 159297"/>
                      <a:gd name="connsiteX6" fmla="*/ 16788 w 103977"/>
                      <a:gd name="connsiteY6" fmla="*/ 145109 h 159297"/>
                      <a:gd name="connsiteX7" fmla="*/ 11457 w 103977"/>
                      <a:gd name="connsiteY7" fmla="*/ 105956 h 159297"/>
                      <a:gd name="connsiteX8" fmla="*/ 16383 w 103977"/>
                      <a:gd name="connsiteY8" fmla="*/ 71385 h 159297"/>
                      <a:gd name="connsiteX9" fmla="*/ 25797 w 103977"/>
                      <a:gd name="connsiteY9" fmla="*/ 18828 h 159297"/>
                      <a:gd name="connsiteX10" fmla="*/ 25797 w 103977"/>
                      <a:gd name="connsiteY10" fmla="*/ 18828 h 159297"/>
                      <a:gd name="connsiteX11" fmla="*/ 26077 w 103977"/>
                      <a:gd name="connsiteY11" fmla="*/ 15618 h 159297"/>
                      <a:gd name="connsiteX12" fmla="*/ 26607 w 103977"/>
                      <a:gd name="connsiteY12" fmla="*/ 6920 h 159297"/>
                      <a:gd name="connsiteX13" fmla="*/ 26981 w 103977"/>
                      <a:gd name="connsiteY13" fmla="*/ 0 h 159297"/>
                      <a:gd name="connsiteX14" fmla="*/ 19375 w 103977"/>
                      <a:gd name="connsiteY14" fmla="*/ 0 h 159297"/>
                      <a:gd name="connsiteX15" fmla="*/ 17474 w 103977"/>
                      <a:gd name="connsiteY15" fmla="*/ 8479 h 159297"/>
                      <a:gd name="connsiteX16" fmla="*/ 17474 w 103977"/>
                      <a:gd name="connsiteY16" fmla="*/ 8479 h 159297"/>
                      <a:gd name="connsiteX17" fmla="*/ 18378 w 103977"/>
                      <a:gd name="connsiteY17" fmla="*/ 17768 h 159297"/>
                      <a:gd name="connsiteX18" fmla="*/ 14637 w 103977"/>
                      <a:gd name="connsiteY18" fmla="*/ 55363 h 159297"/>
                      <a:gd name="connsiteX19" fmla="*/ 11083 w 103977"/>
                      <a:gd name="connsiteY19" fmla="*/ 37314 h 159297"/>
                      <a:gd name="connsiteX20" fmla="*/ 7997 w 103977"/>
                      <a:gd name="connsiteY20" fmla="*/ 51279 h 159297"/>
                      <a:gd name="connsiteX21" fmla="*/ 9743 w 103977"/>
                      <a:gd name="connsiteY21" fmla="*/ 63935 h 159297"/>
                      <a:gd name="connsiteX22" fmla="*/ 5472 w 103977"/>
                      <a:gd name="connsiteY22" fmla="*/ 102870 h 159297"/>
                      <a:gd name="connsiteX23" fmla="*/ 48 w 103977"/>
                      <a:gd name="connsiteY23" fmla="*/ 139061 h 159297"/>
                      <a:gd name="connsiteX24" fmla="*/ 16196 w 103977"/>
                      <a:gd name="connsiteY24" fmla="*/ 152279 h 159297"/>
                      <a:gd name="connsiteX25" fmla="*/ 38983 w 103977"/>
                      <a:gd name="connsiteY25" fmla="*/ 159105 h 159297"/>
                      <a:gd name="connsiteX26" fmla="*/ 96434 w 103977"/>
                      <a:gd name="connsiteY26" fmla="*/ 94734 h 159297"/>
                      <a:gd name="connsiteX27" fmla="*/ 96434 w 103977"/>
                      <a:gd name="connsiteY27" fmla="*/ 94734 h 159297"/>
                      <a:gd name="connsiteX28" fmla="*/ 103978 w 103977"/>
                      <a:gd name="connsiteY28" fmla="*/ 60724 h 159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977" h="159297">
                        <a:moveTo>
                          <a:pt x="103978" y="60724"/>
                        </a:moveTo>
                        <a:cubicBezTo>
                          <a:pt x="103978" y="60724"/>
                          <a:pt x="103978" y="60724"/>
                          <a:pt x="103978" y="60724"/>
                        </a:cubicBezTo>
                        <a:cubicBezTo>
                          <a:pt x="103822" y="61005"/>
                          <a:pt x="103697" y="61285"/>
                          <a:pt x="103573" y="61597"/>
                        </a:cubicBezTo>
                        <a:cubicBezTo>
                          <a:pt x="100829" y="67676"/>
                          <a:pt x="99396" y="71822"/>
                          <a:pt x="98398" y="75064"/>
                        </a:cubicBezTo>
                        <a:cubicBezTo>
                          <a:pt x="96310" y="81860"/>
                          <a:pt x="96060" y="84696"/>
                          <a:pt x="89545" y="93456"/>
                        </a:cubicBezTo>
                        <a:cubicBezTo>
                          <a:pt x="79321" y="107234"/>
                          <a:pt x="72494" y="112502"/>
                          <a:pt x="58497" y="128868"/>
                        </a:cubicBezTo>
                        <a:cubicBezTo>
                          <a:pt x="44500" y="145202"/>
                          <a:pt x="26825" y="153931"/>
                          <a:pt x="16788" y="145109"/>
                        </a:cubicBezTo>
                        <a:cubicBezTo>
                          <a:pt x="10990" y="140028"/>
                          <a:pt x="10179" y="123288"/>
                          <a:pt x="11457" y="105956"/>
                        </a:cubicBezTo>
                        <a:cubicBezTo>
                          <a:pt x="12361" y="93331"/>
                          <a:pt x="14388" y="80394"/>
                          <a:pt x="16383" y="71385"/>
                        </a:cubicBezTo>
                        <a:cubicBezTo>
                          <a:pt x="20248" y="53897"/>
                          <a:pt x="24051" y="36628"/>
                          <a:pt x="25797" y="18828"/>
                        </a:cubicBezTo>
                        <a:lnTo>
                          <a:pt x="25797" y="18828"/>
                        </a:lnTo>
                        <a:cubicBezTo>
                          <a:pt x="25890" y="17768"/>
                          <a:pt x="25984" y="16709"/>
                          <a:pt x="26077" y="15618"/>
                        </a:cubicBezTo>
                        <a:cubicBezTo>
                          <a:pt x="26327" y="12750"/>
                          <a:pt x="26483" y="9850"/>
                          <a:pt x="26607" y="6920"/>
                        </a:cubicBezTo>
                        <a:cubicBezTo>
                          <a:pt x="26701" y="4364"/>
                          <a:pt x="26825" y="2057"/>
                          <a:pt x="26981" y="0"/>
                        </a:cubicBezTo>
                        <a:lnTo>
                          <a:pt x="19375" y="0"/>
                        </a:lnTo>
                        <a:lnTo>
                          <a:pt x="17474" y="8479"/>
                        </a:lnTo>
                        <a:lnTo>
                          <a:pt x="17474" y="8479"/>
                        </a:lnTo>
                        <a:cubicBezTo>
                          <a:pt x="17692" y="11471"/>
                          <a:pt x="18004" y="14589"/>
                          <a:pt x="18378" y="17768"/>
                        </a:cubicBezTo>
                        <a:cubicBezTo>
                          <a:pt x="20404" y="34196"/>
                          <a:pt x="14637" y="55363"/>
                          <a:pt x="14637" y="55363"/>
                        </a:cubicBezTo>
                        <a:cubicBezTo>
                          <a:pt x="14637" y="55363"/>
                          <a:pt x="13671" y="46759"/>
                          <a:pt x="11083" y="37314"/>
                        </a:cubicBezTo>
                        <a:lnTo>
                          <a:pt x="7997" y="51279"/>
                        </a:lnTo>
                        <a:cubicBezTo>
                          <a:pt x="8527" y="55051"/>
                          <a:pt x="9057" y="59228"/>
                          <a:pt x="9743" y="63935"/>
                        </a:cubicBezTo>
                        <a:cubicBezTo>
                          <a:pt x="11021" y="72757"/>
                          <a:pt x="8340" y="88032"/>
                          <a:pt x="5472" y="102870"/>
                        </a:cubicBezTo>
                        <a:cubicBezTo>
                          <a:pt x="2604" y="117583"/>
                          <a:pt x="-420" y="131892"/>
                          <a:pt x="48" y="139061"/>
                        </a:cubicBezTo>
                        <a:cubicBezTo>
                          <a:pt x="1015" y="153463"/>
                          <a:pt x="5909" y="150720"/>
                          <a:pt x="16196" y="152279"/>
                        </a:cubicBezTo>
                        <a:cubicBezTo>
                          <a:pt x="26451" y="153837"/>
                          <a:pt x="27044" y="160508"/>
                          <a:pt x="38983" y="159105"/>
                        </a:cubicBezTo>
                        <a:cubicBezTo>
                          <a:pt x="50797" y="157703"/>
                          <a:pt x="86771" y="107764"/>
                          <a:pt x="96434" y="94734"/>
                        </a:cubicBezTo>
                        <a:lnTo>
                          <a:pt x="96434" y="94734"/>
                        </a:lnTo>
                        <a:lnTo>
                          <a:pt x="103978" y="60724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29" name="Hình tự do: Hình 928">
                    <a:extLst>
                      <a:ext uri="{FF2B5EF4-FFF2-40B4-BE49-F238E27FC236}">
                        <a16:creationId xmlns:a16="http://schemas.microsoft.com/office/drawing/2014/main" id="{050D6495-F8AE-FB05-2193-F27CA7638BDB}"/>
                      </a:ext>
                    </a:extLst>
                  </p:cNvPr>
                  <p:cNvSpPr/>
                  <p:nvPr/>
                </p:nvSpPr>
                <p:spPr>
                  <a:xfrm>
                    <a:off x="11319378" y="3444337"/>
                    <a:ext cx="84829" cy="123066"/>
                  </a:xfrm>
                  <a:custGeom>
                    <a:avLst/>
                    <a:gdLst>
                      <a:gd name="connsiteX0" fmla="*/ 84829 w 84829"/>
                      <a:gd name="connsiteY0" fmla="*/ 7575 h 123066"/>
                      <a:gd name="connsiteX1" fmla="*/ 80528 w 84829"/>
                      <a:gd name="connsiteY1" fmla="*/ 26995 h 123066"/>
                      <a:gd name="connsiteX2" fmla="*/ 67435 w 84829"/>
                      <a:gd name="connsiteY2" fmla="*/ 50250 h 123066"/>
                      <a:gd name="connsiteX3" fmla="*/ 49261 w 84829"/>
                      <a:gd name="connsiteY3" fmla="*/ 87845 h 123066"/>
                      <a:gd name="connsiteX4" fmla="*/ 46300 w 84829"/>
                      <a:gd name="connsiteY4" fmla="*/ 92988 h 123066"/>
                      <a:gd name="connsiteX5" fmla="*/ 3531 w 84829"/>
                      <a:gd name="connsiteY5" fmla="*/ 122883 h 123066"/>
                      <a:gd name="connsiteX6" fmla="*/ 164 w 84829"/>
                      <a:gd name="connsiteY6" fmla="*/ 105862 h 123066"/>
                      <a:gd name="connsiteX7" fmla="*/ 3624 w 84829"/>
                      <a:gd name="connsiteY7" fmla="*/ 75500 h 123066"/>
                      <a:gd name="connsiteX8" fmla="*/ 1536 w 84829"/>
                      <a:gd name="connsiteY8" fmla="*/ 36098 h 123066"/>
                      <a:gd name="connsiteX9" fmla="*/ 5588 w 84829"/>
                      <a:gd name="connsiteY9" fmla="*/ 0 h 123066"/>
                      <a:gd name="connsiteX10" fmla="*/ 17060 w 84829"/>
                      <a:gd name="connsiteY10" fmla="*/ 0 h 123066"/>
                      <a:gd name="connsiteX11" fmla="*/ 9797 w 84829"/>
                      <a:gd name="connsiteY11" fmla="*/ 40556 h 123066"/>
                      <a:gd name="connsiteX12" fmla="*/ 12010 w 84829"/>
                      <a:gd name="connsiteY12" fmla="*/ 65774 h 123066"/>
                      <a:gd name="connsiteX13" fmla="*/ 11293 w 84829"/>
                      <a:gd name="connsiteY13" fmla="*/ 88967 h 123066"/>
                      <a:gd name="connsiteX14" fmla="*/ 12509 w 84829"/>
                      <a:gd name="connsiteY14" fmla="*/ 109977 h 123066"/>
                      <a:gd name="connsiteX15" fmla="*/ 41156 w 84829"/>
                      <a:gd name="connsiteY15" fmla="*/ 91273 h 123066"/>
                      <a:gd name="connsiteX16" fmla="*/ 45770 w 84829"/>
                      <a:gd name="connsiteY16" fmla="*/ 86348 h 123066"/>
                      <a:gd name="connsiteX17" fmla="*/ 66905 w 84829"/>
                      <a:gd name="connsiteY17" fmla="*/ 37407 h 123066"/>
                      <a:gd name="connsiteX18" fmla="*/ 84829 w 84829"/>
                      <a:gd name="connsiteY18" fmla="*/ 7575 h 123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84829" h="123066">
                        <a:moveTo>
                          <a:pt x="84829" y="7575"/>
                        </a:moveTo>
                        <a:lnTo>
                          <a:pt x="80528" y="26995"/>
                        </a:lnTo>
                        <a:cubicBezTo>
                          <a:pt x="74574" y="35537"/>
                          <a:pt x="68807" y="44702"/>
                          <a:pt x="67435" y="50250"/>
                        </a:cubicBezTo>
                        <a:cubicBezTo>
                          <a:pt x="64848" y="60693"/>
                          <a:pt x="55621" y="76778"/>
                          <a:pt x="49261" y="87845"/>
                        </a:cubicBezTo>
                        <a:cubicBezTo>
                          <a:pt x="48170" y="89715"/>
                          <a:pt x="47173" y="91461"/>
                          <a:pt x="46300" y="92988"/>
                        </a:cubicBezTo>
                        <a:cubicBezTo>
                          <a:pt x="40315" y="103525"/>
                          <a:pt x="10358" y="125283"/>
                          <a:pt x="3531" y="122883"/>
                        </a:cubicBezTo>
                        <a:cubicBezTo>
                          <a:pt x="258" y="121760"/>
                          <a:pt x="-334" y="114715"/>
                          <a:pt x="164" y="105862"/>
                        </a:cubicBezTo>
                        <a:cubicBezTo>
                          <a:pt x="726" y="96168"/>
                          <a:pt x="2565" y="84260"/>
                          <a:pt x="3624" y="75500"/>
                        </a:cubicBezTo>
                        <a:cubicBezTo>
                          <a:pt x="5682" y="58761"/>
                          <a:pt x="-3514" y="55207"/>
                          <a:pt x="1536" y="36098"/>
                        </a:cubicBezTo>
                        <a:cubicBezTo>
                          <a:pt x="4435" y="25094"/>
                          <a:pt x="5339" y="10443"/>
                          <a:pt x="5588" y="0"/>
                        </a:cubicBezTo>
                        <a:lnTo>
                          <a:pt x="17060" y="0"/>
                        </a:lnTo>
                        <a:cubicBezTo>
                          <a:pt x="14535" y="13622"/>
                          <a:pt x="10545" y="35319"/>
                          <a:pt x="9797" y="40556"/>
                        </a:cubicBezTo>
                        <a:cubicBezTo>
                          <a:pt x="8706" y="48380"/>
                          <a:pt x="12789" y="53897"/>
                          <a:pt x="12010" y="65774"/>
                        </a:cubicBezTo>
                        <a:cubicBezTo>
                          <a:pt x="11636" y="71635"/>
                          <a:pt x="11324" y="80519"/>
                          <a:pt x="11293" y="88967"/>
                        </a:cubicBezTo>
                        <a:cubicBezTo>
                          <a:pt x="11293" y="97664"/>
                          <a:pt x="11574" y="105925"/>
                          <a:pt x="12509" y="109977"/>
                        </a:cubicBezTo>
                        <a:cubicBezTo>
                          <a:pt x="14286" y="117989"/>
                          <a:pt x="26568" y="104958"/>
                          <a:pt x="41156" y="91273"/>
                        </a:cubicBezTo>
                        <a:cubicBezTo>
                          <a:pt x="42809" y="89715"/>
                          <a:pt x="44336" y="88094"/>
                          <a:pt x="45770" y="86348"/>
                        </a:cubicBezTo>
                        <a:cubicBezTo>
                          <a:pt x="56899" y="72882"/>
                          <a:pt x="61450" y="54490"/>
                          <a:pt x="66905" y="37407"/>
                        </a:cubicBezTo>
                        <a:cubicBezTo>
                          <a:pt x="70708" y="25593"/>
                          <a:pt x="83458" y="7232"/>
                          <a:pt x="84829" y="757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0" name="Hình tự do: Hình 929">
                    <a:extLst>
                      <a:ext uri="{FF2B5EF4-FFF2-40B4-BE49-F238E27FC236}">
                        <a16:creationId xmlns:a16="http://schemas.microsoft.com/office/drawing/2014/main" id="{99E30A38-AC1E-3490-89C6-9231976BCC97}"/>
                      </a:ext>
                    </a:extLst>
                  </p:cNvPr>
                  <p:cNvSpPr/>
                  <p:nvPr/>
                </p:nvSpPr>
                <p:spPr>
                  <a:xfrm>
                    <a:off x="11346074" y="3454808"/>
                    <a:ext cx="27063" cy="70117"/>
                  </a:xfrm>
                  <a:custGeom>
                    <a:avLst/>
                    <a:gdLst>
                      <a:gd name="connsiteX0" fmla="*/ 16051 w 27063"/>
                      <a:gd name="connsiteY0" fmla="*/ 50845 h 70117"/>
                      <a:gd name="connsiteX1" fmla="*/ 7166 w 27063"/>
                      <a:gd name="connsiteY1" fmla="*/ 69144 h 70117"/>
                      <a:gd name="connsiteX2" fmla="*/ 28 w 27063"/>
                      <a:gd name="connsiteY2" fmla="*/ 37192 h 70117"/>
                      <a:gd name="connsiteX3" fmla="*/ 20072 w 27063"/>
                      <a:gd name="connsiteY3" fmla="*/ 190 h 70117"/>
                      <a:gd name="connsiteX4" fmla="*/ 23781 w 27063"/>
                      <a:gd name="connsiteY4" fmla="*/ 28495 h 70117"/>
                      <a:gd name="connsiteX5" fmla="*/ 18202 w 27063"/>
                      <a:gd name="connsiteY5" fmla="*/ 7203 h 70117"/>
                      <a:gd name="connsiteX6" fmla="*/ 8819 w 27063"/>
                      <a:gd name="connsiteY6" fmla="*/ 50035 h 70117"/>
                      <a:gd name="connsiteX7" fmla="*/ 16051 w 27063"/>
                      <a:gd name="connsiteY7" fmla="*/ 50845 h 70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063" h="70117">
                        <a:moveTo>
                          <a:pt x="16051" y="50845"/>
                        </a:moveTo>
                        <a:cubicBezTo>
                          <a:pt x="16051" y="50845"/>
                          <a:pt x="11780" y="75223"/>
                          <a:pt x="7166" y="69144"/>
                        </a:cubicBezTo>
                        <a:cubicBezTo>
                          <a:pt x="2553" y="63096"/>
                          <a:pt x="-315" y="49162"/>
                          <a:pt x="28" y="37192"/>
                        </a:cubicBezTo>
                        <a:cubicBezTo>
                          <a:pt x="339" y="25190"/>
                          <a:pt x="6917" y="-2554"/>
                          <a:pt x="20072" y="190"/>
                        </a:cubicBezTo>
                        <a:cubicBezTo>
                          <a:pt x="33227" y="2933"/>
                          <a:pt x="23781" y="28495"/>
                          <a:pt x="23781" y="28495"/>
                        </a:cubicBezTo>
                        <a:cubicBezTo>
                          <a:pt x="23781" y="28495"/>
                          <a:pt x="27803" y="8482"/>
                          <a:pt x="18202" y="7203"/>
                        </a:cubicBezTo>
                        <a:cubicBezTo>
                          <a:pt x="8600" y="5956"/>
                          <a:pt x="6855" y="38719"/>
                          <a:pt x="8819" y="50035"/>
                        </a:cubicBezTo>
                        <a:cubicBezTo>
                          <a:pt x="10814" y="61350"/>
                          <a:pt x="16051" y="50845"/>
                          <a:pt x="16051" y="5084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1" name="Hình tự do: Hình 930">
                    <a:extLst>
                      <a:ext uri="{FF2B5EF4-FFF2-40B4-BE49-F238E27FC236}">
                        <a16:creationId xmlns:a16="http://schemas.microsoft.com/office/drawing/2014/main" id="{AC50E05A-8A28-9E1D-1DA1-0F618088D4F1}"/>
                      </a:ext>
                    </a:extLst>
                  </p:cNvPr>
                  <p:cNvSpPr/>
                  <p:nvPr/>
                </p:nvSpPr>
                <p:spPr>
                  <a:xfrm>
                    <a:off x="11224123" y="3547144"/>
                    <a:ext cx="68481" cy="274351"/>
                  </a:xfrm>
                  <a:custGeom>
                    <a:avLst/>
                    <a:gdLst>
                      <a:gd name="connsiteX0" fmla="*/ 62969 w 68481"/>
                      <a:gd name="connsiteY0" fmla="*/ 141399 h 274351"/>
                      <a:gd name="connsiteX1" fmla="*/ 0 w 68481"/>
                      <a:gd name="connsiteY1" fmla="*/ 274351 h 274351"/>
                      <a:gd name="connsiteX2" fmla="*/ 7482 w 68481"/>
                      <a:gd name="connsiteY2" fmla="*/ 240653 h 274351"/>
                      <a:gd name="connsiteX3" fmla="*/ 16334 w 68481"/>
                      <a:gd name="connsiteY3" fmla="*/ 226439 h 274351"/>
                      <a:gd name="connsiteX4" fmla="*/ 53742 w 68481"/>
                      <a:gd name="connsiteY4" fmla="*/ 113874 h 274351"/>
                      <a:gd name="connsiteX5" fmla="*/ 43923 w 68481"/>
                      <a:gd name="connsiteY5" fmla="*/ 76467 h 274351"/>
                      <a:gd name="connsiteX6" fmla="*/ 60880 w 68481"/>
                      <a:gd name="connsiteY6" fmla="*/ 0 h 274351"/>
                      <a:gd name="connsiteX7" fmla="*/ 59540 w 68481"/>
                      <a:gd name="connsiteY7" fmla="*/ 68081 h 274351"/>
                      <a:gd name="connsiteX8" fmla="*/ 62969 w 68481"/>
                      <a:gd name="connsiteY8" fmla="*/ 141399 h 274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481" h="274351">
                        <a:moveTo>
                          <a:pt x="62969" y="141399"/>
                        </a:moveTo>
                        <a:cubicBezTo>
                          <a:pt x="52495" y="169923"/>
                          <a:pt x="12345" y="237786"/>
                          <a:pt x="0" y="274351"/>
                        </a:cubicBezTo>
                        <a:lnTo>
                          <a:pt x="7482" y="240653"/>
                        </a:lnTo>
                        <a:cubicBezTo>
                          <a:pt x="10817" y="236102"/>
                          <a:pt x="13934" y="231301"/>
                          <a:pt x="16334" y="226439"/>
                        </a:cubicBezTo>
                        <a:cubicBezTo>
                          <a:pt x="34851" y="189031"/>
                          <a:pt x="56205" y="138500"/>
                          <a:pt x="53742" y="113874"/>
                        </a:cubicBezTo>
                        <a:cubicBezTo>
                          <a:pt x="52402" y="100626"/>
                          <a:pt x="47538" y="88250"/>
                          <a:pt x="43923" y="76467"/>
                        </a:cubicBezTo>
                        <a:lnTo>
                          <a:pt x="60880" y="0"/>
                        </a:lnTo>
                        <a:cubicBezTo>
                          <a:pt x="65899" y="30113"/>
                          <a:pt x="55300" y="45699"/>
                          <a:pt x="59540" y="68081"/>
                        </a:cubicBezTo>
                        <a:cubicBezTo>
                          <a:pt x="63904" y="91243"/>
                          <a:pt x="75189" y="108232"/>
                          <a:pt x="62969" y="141399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2" name="Hình tự do: Hình 931">
                    <a:extLst>
                      <a:ext uri="{FF2B5EF4-FFF2-40B4-BE49-F238E27FC236}">
                        <a16:creationId xmlns:a16="http://schemas.microsoft.com/office/drawing/2014/main" id="{4BB77DB8-8ACB-6508-14FC-EA985D3F647F}"/>
                      </a:ext>
                    </a:extLst>
                  </p:cNvPr>
                  <p:cNvSpPr/>
                  <p:nvPr/>
                </p:nvSpPr>
                <p:spPr>
                  <a:xfrm>
                    <a:off x="11208692" y="3852263"/>
                    <a:ext cx="20038" cy="57045"/>
                  </a:xfrm>
                  <a:custGeom>
                    <a:avLst/>
                    <a:gdLst>
                      <a:gd name="connsiteX0" fmla="*/ 19919 w 20038"/>
                      <a:gd name="connsiteY0" fmla="*/ 57046 h 57045"/>
                      <a:gd name="connsiteX1" fmla="*/ 2307 w 20038"/>
                      <a:gd name="connsiteY1" fmla="*/ 57046 h 57045"/>
                      <a:gd name="connsiteX2" fmla="*/ 0 w 20038"/>
                      <a:gd name="connsiteY2" fmla="*/ 38810 h 57045"/>
                      <a:gd name="connsiteX3" fmla="*/ 0 w 20038"/>
                      <a:gd name="connsiteY3" fmla="*/ 38810 h 57045"/>
                      <a:gd name="connsiteX4" fmla="*/ 8604 w 20038"/>
                      <a:gd name="connsiteY4" fmla="*/ 0 h 57045"/>
                      <a:gd name="connsiteX5" fmla="*/ 19919 w 20038"/>
                      <a:gd name="connsiteY5" fmla="*/ 57046 h 57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038" h="57045">
                        <a:moveTo>
                          <a:pt x="19919" y="57046"/>
                        </a:moveTo>
                        <a:lnTo>
                          <a:pt x="2307" y="57046"/>
                        </a:lnTo>
                        <a:cubicBezTo>
                          <a:pt x="2026" y="50811"/>
                          <a:pt x="1185" y="44764"/>
                          <a:pt x="0" y="38810"/>
                        </a:cubicBezTo>
                        <a:lnTo>
                          <a:pt x="0" y="38810"/>
                        </a:lnTo>
                        <a:lnTo>
                          <a:pt x="8604" y="0"/>
                        </a:lnTo>
                        <a:cubicBezTo>
                          <a:pt x="17145" y="20792"/>
                          <a:pt x="20761" y="37750"/>
                          <a:pt x="19919" y="57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3" name="Hình tự do: Hình 932">
                    <a:extLst>
                      <a:ext uri="{FF2B5EF4-FFF2-40B4-BE49-F238E27FC236}">
                        <a16:creationId xmlns:a16="http://schemas.microsoft.com/office/drawing/2014/main" id="{53BCED53-E516-A429-E80C-11910A0C3FAB}"/>
                      </a:ext>
                    </a:extLst>
                  </p:cNvPr>
                  <p:cNvSpPr/>
                  <p:nvPr/>
                </p:nvSpPr>
                <p:spPr>
                  <a:xfrm>
                    <a:off x="11284006" y="3853291"/>
                    <a:ext cx="31141" cy="56017"/>
                  </a:xfrm>
                  <a:custGeom>
                    <a:avLst/>
                    <a:gdLst>
                      <a:gd name="connsiteX0" fmla="*/ 31142 w 31141"/>
                      <a:gd name="connsiteY0" fmla="*/ 0 h 56017"/>
                      <a:gd name="connsiteX1" fmla="*/ 26902 w 31141"/>
                      <a:gd name="connsiteY1" fmla="*/ 19171 h 56017"/>
                      <a:gd name="connsiteX2" fmla="*/ 18766 w 31141"/>
                      <a:gd name="connsiteY2" fmla="*/ 30674 h 56017"/>
                      <a:gd name="connsiteX3" fmla="*/ 10941 w 31141"/>
                      <a:gd name="connsiteY3" fmla="*/ 56017 h 56017"/>
                      <a:gd name="connsiteX4" fmla="*/ 0 w 31141"/>
                      <a:gd name="connsiteY4" fmla="*/ 56017 h 56017"/>
                      <a:gd name="connsiteX5" fmla="*/ 3273 w 31141"/>
                      <a:gd name="connsiteY5" fmla="*/ 43112 h 56017"/>
                      <a:gd name="connsiteX6" fmla="*/ 5954 w 31141"/>
                      <a:gd name="connsiteY6" fmla="*/ 34446 h 56017"/>
                      <a:gd name="connsiteX7" fmla="*/ 11970 w 31141"/>
                      <a:gd name="connsiteY7" fmla="*/ 19888 h 56017"/>
                      <a:gd name="connsiteX8" fmla="*/ 31142 w 31141"/>
                      <a:gd name="connsiteY8" fmla="*/ 0 h 56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141" h="56017">
                        <a:moveTo>
                          <a:pt x="31142" y="0"/>
                        </a:moveTo>
                        <a:lnTo>
                          <a:pt x="26902" y="19171"/>
                        </a:lnTo>
                        <a:cubicBezTo>
                          <a:pt x="23442" y="21384"/>
                          <a:pt x="20512" y="25001"/>
                          <a:pt x="18766" y="30674"/>
                        </a:cubicBezTo>
                        <a:cubicBezTo>
                          <a:pt x="16334" y="38685"/>
                          <a:pt x="13560" y="47663"/>
                          <a:pt x="10941" y="56017"/>
                        </a:cubicBezTo>
                        <a:lnTo>
                          <a:pt x="0" y="56017"/>
                        </a:lnTo>
                        <a:cubicBezTo>
                          <a:pt x="966" y="51840"/>
                          <a:pt x="2057" y="47445"/>
                          <a:pt x="3273" y="43112"/>
                        </a:cubicBezTo>
                        <a:cubicBezTo>
                          <a:pt x="4115" y="40182"/>
                          <a:pt x="5019" y="37252"/>
                          <a:pt x="5954" y="34446"/>
                        </a:cubicBezTo>
                        <a:cubicBezTo>
                          <a:pt x="7762" y="29022"/>
                          <a:pt x="9788" y="23972"/>
                          <a:pt x="11970" y="19888"/>
                        </a:cubicBezTo>
                        <a:cubicBezTo>
                          <a:pt x="15867" y="12750"/>
                          <a:pt x="23192" y="6048"/>
                          <a:pt x="31142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4" name="Hình tự do: Hình 933">
                    <a:extLst>
                      <a:ext uri="{FF2B5EF4-FFF2-40B4-BE49-F238E27FC236}">
                        <a16:creationId xmlns:a16="http://schemas.microsoft.com/office/drawing/2014/main" id="{D2D4CD55-D0CB-6A67-BD87-DD97D70DDAB8}"/>
                      </a:ext>
                    </a:extLst>
                  </p:cNvPr>
                  <p:cNvSpPr/>
                  <p:nvPr/>
                </p:nvSpPr>
                <p:spPr>
                  <a:xfrm>
                    <a:off x="11260501" y="3724018"/>
                    <a:ext cx="83324" cy="185290"/>
                  </a:xfrm>
                  <a:custGeom>
                    <a:avLst/>
                    <a:gdLst>
                      <a:gd name="connsiteX0" fmla="*/ 83325 w 83324"/>
                      <a:gd name="connsiteY0" fmla="*/ 0 h 185290"/>
                      <a:gd name="connsiteX1" fmla="*/ 80021 w 83324"/>
                      <a:gd name="connsiteY1" fmla="*/ 14869 h 185290"/>
                      <a:gd name="connsiteX2" fmla="*/ 61348 w 83324"/>
                      <a:gd name="connsiteY2" fmla="*/ 39901 h 185290"/>
                      <a:gd name="connsiteX3" fmla="*/ 9726 w 83324"/>
                      <a:gd name="connsiteY3" fmla="*/ 185291 h 185290"/>
                      <a:gd name="connsiteX4" fmla="*/ 0 w 83324"/>
                      <a:gd name="connsiteY4" fmla="*/ 185291 h 185290"/>
                      <a:gd name="connsiteX5" fmla="*/ 49003 w 83324"/>
                      <a:gd name="connsiteY5" fmla="*/ 47756 h 185290"/>
                      <a:gd name="connsiteX6" fmla="*/ 83325 w 83324"/>
                      <a:gd name="connsiteY6" fmla="*/ 0 h 185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3324" h="185290">
                        <a:moveTo>
                          <a:pt x="83325" y="0"/>
                        </a:moveTo>
                        <a:lnTo>
                          <a:pt x="80021" y="14869"/>
                        </a:lnTo>
                        <a:cubicBezTo>
                          <a:pt x="72570" y="19919"/>
                          <a:pt x="66491" y="27432"/>
                          <a:pt x="61348" y="39901"/>
                        </a:cubicBezTo>
                        <a:cubicBezTo>
                          <a:pt x="51529" y="63592"/>
                          <a:pt x="17394" y="151811"/>
                          <a:pt x="9726" y="185291"/>
                        </a:cubicBezTo>
                        <a:lnTo>
                          <a:pt x="0" y="185291"/>
                        </a:lnTo>
                        <a:cubicBezTo>
                          <a:pt x="11409" y="144548"/>
                          <a:pt x="36566" y="69297"/>
                          <a:pt x="49003" y="47756"/>
                        </a:cubicBezTo>
                        <a:cubicBezTo>
                          <a:pt x="68300" y="14433"/>
                          <a:pt x="71822" y="4707"/>
                          <a:pt x="83325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5" name="Hình tự do: Hình 934">
                    <a:extLst>
                      <a:ext uri="{FF2B5EF4-FFF2-40B4-BE49-F238E27FC236}">
                        <a16:creationId xmlns:a16="http://schemas.microsoft.com/office/drawing/2014/main" id="{A6337C3C-BF49-E739-0E30-7EE3AD7A7323}"/>
                      </a:ext>
                    </a:extLst>
                  </p:cNvPr>
                  <p:cNvSpPr/>
                  <p:nvPr/>
                </p:nvSpPr>
                <p:spPr>
                  <a:xfrm>
                    <a:off x="11258569" y="3572082"/>
                    <a:ext cx="118986" cy="309015"/>
                  </a:xfrm>
                  <a:custGeom>
                    <a:avLst/>
                    <a:gdLst>
                      <a:gd name="connsiteX0" fmla="*/ 115059 w 118986"/>
                      <a:gd name="connsiteY0" fmla="*/ 17706 h 309015"/>
                      <a:gd name="connsiteX1" fmla="*/ 101000 w 118986"/>
                      <a:gd name="connsiteY1" fmla="*/ 30487 h 309015"/>
                      <a:gd name="connsiteX2" fmla="*/ 70014 w 118986"/>
                      <a:gd name="connsiteY2" fmla="*/ 72882 h 309015"/>
                      <a:gd name="connsiteX3" fmla="*/ 41958 w 118986"/>
                      <a:gd name="connsiteY3" fmla="*/ 142958 h 309015"/>
                      <a:gd name="connsiteX4" fmla="*/ 6577 w 118986"/>
                      <a:gd name="connsiteY4" fmla="*/ 267275 h 309015"/>
                      <a:gd name="connsiteX5" fmla="*/ 2088 w 118986"/>
                      <a:gd name="connsiteY5" fmla="*/ 309015 h 309015"/>
                      <a:gd name="connsiteX6" fmla="*/ 0 w 118986"/>
                      <a:gd name="connsiteY6" fmla="*/ 308797 h 309015"/>
                      <a:gd name="connsiteX7" fmla="*/ 9383 w 118986"/>
                      <a:gd name="connsiteY7" fmla="*/ 199911 h 309015"/>
                      <a:gd name="connsiteX8" fmla="*/ 44078 w 118986"/>
                      <a:gd name="connsiteY8" fmla="*/ 108793 h 309015"/>
                      <a:gd name="connsiteX9" fmla="*/ 69422 w 118986"/>
                      <a:gd name="connsiteY9" fmla="*/ 60319 h 309015"/>
                      <a:gd name="connsiteX10" fmla="*/ 102932 w 118986"/>
                      <a:gd name="connsiteY10" fmla="*/ 17269 h 309015"/>
                      <a:gd name="connsiteX11" fmla="*/ 118986 w 118986"/>
                      <a:gd name="connsiteY11" fmla="*/ 0 h 309015"/>
                      <a:gd name="connsiteX12" fmla="*/ 115059 w 118986"/>
                      <a:gd name="connsiteY12" fmla="*/ 17706 h 309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8986" h="309015">
                        <a:moveTo>
                          <a:pt x="115059" y="17706"/>
                        </a:moveTo>
                        <a:cubicBezTo>
                          <a:pt x="110414" y="22787"/>
                          <a:pt x="105551" y="27432"/>
                          <a:pt x="101000" y="30487"/>
                        </a:cubicBezTo>
                        <a:cubicBezTo>
                          <a:pt x="85289" y="41054"/>
                          <a:pt x="78275" y="46884"/>
                          <a:pt x="70014" y="72882"/>
                        </a:cubicBezTo>
                        <a:cubicBezTo>
                          <a:pt x="61753" y="98880"/>
                          <a:pt x="54646" y="126748"/>
                          <a:pt x="41958" y="142958"/>
                        </a:cubicBezTo>
                        <a:cubicBezTo>
                          <a:pt x="29302" y="159168"/>
                          <a:pt x="11160" y="218614"/>
                          <a:pt x="6577" y="267275"/>
                        </a:cubicBezTo>
                        <a:cubicBezTo>
                          <a:pt x="4770" y="286539"/>
                          <a:pt x="3273" y="299913"/>
                          <a:pt x="2088" y="309015"/>
                        </a:cubicBezTo>
                        <a:lnTo>
                          <a:pt x="0" y="308797"/>
                        </a:lnTo>
                        <a:cubicBezTo>
                          <a:pt x="1091" y="281209"/>
                          <a:pt x="3803" y="228589"/>
                          <a:pt x="9383" y="199911"/>
                        </a:cubicBezTo>
                        <a:cubicBezTo>
                          <a:pt x="17176" y="159823"/>
                          <a:pt x="25873" y="124472"/>
                          <a:pt x="44078" y="108793"/>
                        </a:cubicBezTo>
                        <a:cubicBezTo>
                          <a:pt x="62314" y="93113"/>
                          <a:pt x="61629" y="78992"/>
                          <a:pt x="69422" y="60319"/>
                        </a:cubicBezTo>
                        <a:cubicBezTo>
                          <a:pt x="77184" y="41647"/>
                          <a:pt x="88063" y="25936"/>
                          <a:pt x="102932" y="17269"/>
                        </a:cubicBezTo>
                        <a:cubicBezTo>
                          <a:pt x="108014" y="14339"/>
                          <a:pt x="113687" y="7575"/>
                          <a:pt x="118986" y="0"/>
                        </a:cubicBezTo>
                        <a:lnTo>
                          <a:pt x="115059" y="17706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36" name="Đồ họa 3">
                  <a:extLst>
                    <a:ext uri="{FF2B5EF4-FFF2-40B4-BE49-F238E27FC236}">
                      <a16:creationId xmlns:a16="http://schemas.microsoft.com/office/drawing/2014/main" id="{082740E4-A296-85CA-A6BD-DEA72B87C7CB}"/>
                    </a:ext>
                  </a:extLst>
                </p:cNvPr>
                <p:cNvGrpSpPr/>
                <p:nvPr/>
              </p:nvGrpSpPr>
              <p:grpSpPr>
                <a:xfrm>
                  <a:off x="11215270" y="3457242"/>
                  <a:ext cx="175627" cy="439176"/>
                  <a:chOff x="11215270" y="3457242"/>
                  <a:chExt cx="175627" cy="439176"/>
                </a:xfrm>
                <a:solidFill>
                  <a:srgbClr val="AF4545"/>
                </a:solidFill>
              </p:grpSpPr>
              <p:grpSp>
                <p:nvGrpSpPr>
                  <p:cNvPr id="937" name="Đồ họa 3">
                    <a:extLst>
                      <a:ext uri="{FF2B5EF4-FFF2-40B4-BE49-F238E27FC236}">
                        <a16:creationId xmlns:a16="http://schemas.microsoft.com/office/drawing/2014/main" id="{919C7AF8-DD75-58E1-4562-0ED73F1E83DF}"/>
                      </a:ext>
                    </a:extLst>
                  </p:cNvPr>
                  <p:cNvGrpSpPr/>
                  <p:nvPr/>
                </p:nvGrpSpPr>
                <p:grpSpPr>
                  <a:xfrm>
                    <a:off x="11314087" y="3457242"/>
                    <a:ext cx="76809" cy="9445"/>
                    <a:chOff x="11314087" y="3457242"/>
                    <a:chExt cx="76809" cy="9445"/>
                  </a:xfrm>
                  <a:solidFill>
                    <a:srgbClr val="AF4545"/>
                  </a:solidFill>
                </p:grpSpPr>
                <p:sp>
                  <p:nvSpPr>
                    <p:cNvPr id="938" name="Hình tự do: Hình 937">
                      <a:extLst>
                        <a:ext uri="{FF2B5EF4-FFF2-40B4-BE49-F238E27FC236}">
                          <a16:creationId xmlns:a16="http://schemas.microsoft.com/office/drawing/2014/main" id="{97B94A28-B214-073D-61A4-B31DB804D3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14087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39" name="Hình tự do: Hình 938">
                      <a:extLst>
                        <a:ext uri="{FF2B5EF4-FFF2-40B4-BE49-F238E27FC236}">
                          <a16:creationId xmlns:a16="http://schemas.microsoft.com/office/drawing/2014/main" id="{039A6D0D-F456-CBC7-D16B-0EF114F301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81451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38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38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57" y="9445"/>
                            <a:pt x="4738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38" y="0"/>
                          </a:cubicBezTo>
                          <a:cubicBezTo>
                            <a:pt x="7357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940" name="Đồ họa 3">
                    <a:extLst>
                      <a:ext uri="{FF2B5EF4-FFF2-40B4-BE49-F238E27FC236}">
                        <a16:creationId xmlns:a16="http://schemas.microsoft.com/office/drawing/2014/main" id="{CF169C99-7E0B-CECF-2CFA-59F45B67E165}"/>
                      </a:ext>
                    </a:extLst>
                  </p:cNvPr>
                  <p:cNvGrpSpPr/>
                  <p:nvPr/>
                </p:nvGrpSpPr>
                <p:grpSpPr>
                  <a:xfrm>
                    <a:off x="11215270" y="3886958"/>
                    <a:ext cx="76825" cy="9460"/>
                    <a:chOff x="11215270" y="3886958"/>
                    <a:chExt cx="76825" cy="9460"/>
                  </a:xfrm>
                  <a:solidFill>
                    <a:srgbClr val="AF4545"/>
                  </a:solidFill>
                </p:grpSpPr>
                <p:sp>
                  <p:nvSpPr>
                    <p:cNvPr id="941" name="Hình tự do: Hình 940">
                      <a:extLst>
                        <a:ext uri="{FF2B5EF4-FFF2-40B4-BE49-F238E27FC236}">
                          <a16:creationId xmlns:a16="http://schemas.microsoft.com/office/drawing/2014/main" id="{7980F042-7455-B5EC-08F6-4FFF8FC62C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15270" y="3886958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38 h 9445"/>
                        <a:gd name="connsiteX1" fmla="*/ 4738 w 9445"/>
                        <a:gd name="connsiteY1" fmla="*/ 9445 h 9445"/>
                        <a:gd name="connsiteX2" fmla="*/ 0 w 9445"/>
                        <a:gd name="connsiteY2" fmla="*/ 4738 h 9445"/>
                        <a:gd name="connsiteX3" fmla="*/ 4738 w 9445"/>
                        <a:gd name="connsiteY3" fmla="*/ 0 h 9445"/>
                        <a:gd name="connsiteX4" fmla="*/ 9445 w 9445"/>
                        <a:gd name="connsiteY4" fmla="*/ 4738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38"/>
                          </a:moveTo>
                          <a:cubicBezTo>
                            <a:pt x="9445" y="7326"/>
                            <a:pt x="7326" y="9445"/>
                            <a:pt x="4738" y="9445"/>
                          </a:cubicBezTo>
                          <a:cubicBezTo>
                            <a:pt x="2120" y="9445"/>
                            <a:pt x="0" y="7326"/>
                            <a:pt x="0" y="4738"/>
                          </a:cubicBezTo>
                          <a:cubicBezTo>
                            <a:pt x="0" y="2120"/>
                            <a:pt x="2120" y="0"/>
                            <a:pt x="4738" y="0"/>
                          </a:cubicBezTo>
                          <a:cubicBezTo>
                            <a:pt x="7326" y="0"/>
                            <a:pt x="9445" y="2120"/>
                            <a:pt x="9445" y="473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2" name="Hình tự do: Hình 941">
                      <a:extLst>
                        <a:ext uri="{FF2B5EF4-FFF2-40B4-BE49-F238E27FC236}">
                          <a16:creationId xmlns:a16="http://schemas.microsoft.com/office/drawing/2014/main" id="{14AB6BF5-92E8-AF6E-EF82-53F92C6C71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82650" y="3886974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23 h 9445"/>
                        <a:gd name="connsiteX1" fmla="*/ 4723 w 9445"/>
                        <a:gd name="connsiteY1" fmla="*/ 9446 h 9445"/>
                        <a:gd name="connsiteX2" fmla="*/ 0 w 9445"/>
                        <a:gd name="connsiteY2" fmla="*/ 4723 h 9445"/>
                        <a:gd name="connsiteX3" fmla="*/ 4723 w 9445"/>
                        <a:gd name="connsiteY3" fmla="*/ 0 h 9445"/>
                        <a:gd name="connsiteX4" fmla="*/ 9445 w 9445"/>
                        <a:gd name="connsiteY4" fmla="*/ 4723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23"/>
                          </a:moveTo>
                          <a:cubicBezTo>
                            <a:pt x="9445" y="7331"/>
                            <a:pt x="7331" y="9446"/>
                            <a:pt x="4723" y="9446"/>
                          </a:cubicBezTo>
                          <a:cubicBezTo>
                            <a:pt x="2115" y="9446"/>
                            <a:pt x="0" y="7331"/>
                            <a:pt x="0" y="4723"/>
                          </a:cubicBezTo>
                          <a:cubicBezTo>
                            <a:pt x="0" y="2115"/>
                            <a:pt x="2115" y="0"/>
                            <a:pt x="4723" y="0"/>
                          </a:cubicBezTo>
                          <a:cubicBezTo>
                            <a:pt x="7331" y="0"/>
                            <a:pt x="9445" y="2115"/>
                            <a:pt x="9445" y="4723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943" name="Đồ họa 3">
              <a:extLst>
                <a:ext uri="{FF2B5EF4-FFF2-40B4-BE49-F238E27FC236}">
                  <a16:creationId xmlns:a16="http://schemas.microsoft.com/office/drawing/2014/main" id="{7DDE300E-9BCD-0F80-3ED8-D40A6CAAE391}"/>
                </a:ext>
              </a:extLst>
            </p:cNvPr>
            <p:cNvGrpSpPr/>
            <p:nvPr/>
          </p:nvGrpSpPr>
          <p:grpSpPr>
            <a:xfrm>
              <a:off x="10855786" y="3291091"/>
              <a:ext cx="558955" cy="618217"/>
              <a:chOff x="10855786" y="3291091"/>
              <a:chExt cx="558955" cy="618217"/>
            </a:xfrm>
            <a:solidFill>
              <a:srgbClr val="AF4545"/>
            </a:solidFill>
          </p:grpSpPr>
          <p:sp>
            <p:nvSpPr>
              <p:cNvPr id="944" name="Hình tự do: Hình 943">
                <a:extLst>
                  <a:ext uri="{FF2B5EF4-FFF2-40B4-BE49-F238E27FC236}">
                    <a16:creationId xmlns:a16="http://schemas.microsoft.com/office/drawing/2014/main" id="{E3B9698B-F20D-1912-C995-21C8C4743DA3}"/>
                  </a:ext>
                </a:extLst>
              </p:cNvPr>
              <p:cNvSpPr/>
              <p:nvPr/>
            </p:nvSpPr>
            <p:spPr>
              <a:xfrm>
                <a:off x="10855786" y="3291091"/>
                <a:ext cx="283252" cy="618217"/>
              </a:xfrm>
              <a:custGeom>
                <a:avLst/>
                <a:gdLst>
                  <a:gd name="connsiteX0" fmla="*/ 264345 w 283252"/>
                  <a:gd name="connsiteY0" fmla="*/ 93113 h 618217"/>
                  <a:gd name="connsiteX1" fmla="*/ 269394 w 283252"/>
                  <a:gd name="connsiteY1" fmla="*/ 70388 h 618217"/>
                  <a:gd name="connsiteX2" fmla="*/ 269394 w 283252"/>
                  <a:gd name="connsiteY2" fmla="*/ 70357 h 618217"/>
                  <a:gd name="connsiteX3" fmla="*/ 280835 w 283252"/>
                  <a:gd name="connsiteY3" fmla="*/ 18797 h 618217"/>
                  <a:gd name="connsiteX4" fmla="*/ 280835 w 283252"/>
                  <a:gd name="connsiteY4" fmla="*/ 18797 h 618217"/>
                  <a:gd name="connsiteX5" fmla="*/ 283079 w 283252"/>
                  <a:gd name="connsiteY5" fmla="*/ 8697 h 618217"/>
                  <a:gd name="connsiteX6" fmla="*/ 276065 w 283252"/>
                  <a:gd name="connsiteY6" fmla="*/ 0 h 618217"/>
                  <a:gd name="connsiteX7" fmla="*/ 267555 w 283252"/>
                  <a:gd name="connsiteY7" fmla="*/ 0 h 618217"/>
                  <a:gd name="connsiteX8" fmla="*/ 260916 w 283252"/>
                  <a:gd name="connsiteY8" fmla="*/ 0 h 618217"/>
                  <a:gd name="connsiteX9" fmla="*/ 237474 w 283252"/>
                  <a:gd name="connsiteY9" fmla="*/ 0 h 618217"/>
                  <a:gd name="connsiteX10" fmla="*/ 217336 w 283252"/>
                  <a:gd name="connsiteY10" fmla="*/ 0 h 618217"/>
                  <a:gd name="connsiteX11" fmla="*/ 197978 w 283252"/>
                  <a:gd name="connsiteY11" fmla="*/ 0 h 618217"/>
                  <a:gd name="connsiteX12" fmla="*/ 186693 w 283252"/>
                  <a:gd name="connsiteY12" fmla="*/ 0 h 618217"/>
                  <a:gd name="connsiteX13" fmla="*/ 174037 w 283252"/>
                  <a:gd name="connsiteY13" fmla="*/ 0 h 618217"/>
                  <a:gd name="connsiteX14" fmla="*/ 155957 w 283252"/>
                  <a:gd name="connsiteY14" fmla="*/ 0 h 618217"/>
                  <a:gd name="connsiteX15" fmla="*/ 154617 w 283252"/>
                  <a:gd name="connsiteY15" fmla="*/ 0 h 618217"/>
                  <a:gd name="connsiteX16" fmla="*/ 141399 w 283252"/>
                  <a:gd name="connsiteY16" fmla="*/ 0 h 618217"/>
                  <a:gd name="connsiteX17" fmla="*/ 137160 w 283252"/>
                  <a:gd name="connsiteY17" fmla="*/ 0 h 618217"/>
                  <a:gd name="connsiteX18" fmla="*/ 128681 w 283252"/>
                  <a:gd name="connsiteY18" fmla="*/ 38155 h 618217"/>
                  <a:gd name="connsiteX19" fmla="*/ 128681 w 283252"/>
                  <a:gd name="connsiteY19" fmla="*/ 38187 h 618217"/>
                  <a:gd name="connsiteX20" fmla="*/ 122633 w 283252"/>
                  <a:gd name="connsiteY20" fmla="*/ 65494 h 618217"/>
                  <a:gd name="connsiteX21" fmla="*/ 89310 w 283252"/>
                  <a:gd name="connsiteY21" fmla="*/ 215591 h 618217"/>
                  <a:gd name="connsiteX22" fmla="*/ 89310 w 283252"/>
                  <a:gd name="connsiteY22" fmla="*/ 215591 h 618217"/>
                  <a:gd name="connsiteX23" fmla="*/ 84540 w 283252"/>
                  <a:gd name="connsiteY23" fmla="*/ 237162 h 618217"/>
                  <a:gd name="connsiteX24" fmla="*/ 84540 w 283252"/>
                  <a:gd name="connsiteY24" fmla="*/ 237162 h 618217"/>
                  <a:gd name="connsiteX25" fmla="*/ 46385 w 283252"/>
                  <a:gd name="connsiteY25" fmla="*/ 409142 h 618217"/>
                  <a:gd name="connsiteX26" fmla="*/ 41896 w 283252"/>
                  <a:gd name="connsiteY26" fmla="*/ 429342 h 618217"/>
                  <a:gd name="connsiteX27" fmla="*/ 41896 w 283252"/>
                  <a:gd name="connsiteY27" fmla="*/ 429342 h 618217"/>
                  <a:gd name="connsiteX28" fmla="*/ 29209 w 283252"/>
                  <a:gd name="connsiteY28" fmla="*/ 486481 h 618217"/>
                  <a:gd name="connsiteX29" fmla="*/ 29209 w 283252"/>
                  <a:gd name="connsiteY29" fmla="*/ 486481 h 618217"/>
                  <a:gd name="connsiteX30" fmla="*/ 24751 w 283252"/>
                  <a:gd name="connsiteY30" fmla="*/ 506650 h 618217"/>
                  <a:gd name="connsiteX31" fmla="*/ 10131 w 283252"/>
                  <a:gd name="connsiteY31" fmla="*/ 572518 h 618217"/>
                  <a:gd name="connsiteX32" fmla="*/ 3553 w 283252"/>
                  <a:gd name="connsiteY32" fmla="*/ 602164 h 618217"/>
                  <a:gd name="connsiteX33" fmla="*/ 3553 w 283252"/>
                  <a:gd name="connsiteY33" fmla="*/ 602164 h 618217"/>
                  <a:gd name="connsiteX34" fmla="*/ 0 w 283252"/>
                  <a:gd name="connsiteY34" fmla="*/ 618217 h 618217"/>
                  <a:gd name="connsiteX35" fmla="*/ 17457 w 283252"/>
                  <a:gd name="connsiteY35" fmla="*/ 618217 h 618217"/>
                  <a:gd name="connsiteX36" fmla="*/ 83886 w 283252"/>
                  <a:gd name="connsiteY36" fmla="*/ 618217 h 618217"/>
                  <a:gd name="connsiteX37" fmla="*/ 97944 w 283252"/>
                  <a:gd name="connsiteY37" fmla="*/ 618217 h 618217"/>
                  <a:gd name="connsiteX38" fmla="*/ 110663 w 283252"/>
                  <a:gd name="connsiteY38" fmla="*/ 618217 h 618217"/>
                  <a:gd name="connsiteX39" fmla="*/ 121667 w 283252"/>
                  <a:gd name="connsiteY39" fmla="*/ 618217 h 618217"/>
                  <a:gd name="connsiteX40" fmla="*/ 130395 w 283252"/>
                  <a:gd name="connsiteY40" fmla="*/ 618217 h 618217"/>
                  <a:gd name="connsiteX41" fmla="*/ 147852 w 283252"/>
                  <a:gd name="connsiteY41" fmla="*/ 618217 h 618217"/>
                  <a:gd name="connsiteX42" fmla="*/ 261476 w 283252"/>
                  <a:gd name="connsiteY42" fmla="*/ 106050 h 618217"/>
                  <a:gd name="connsiteX43" fmla="*/ 264345 w 283252"/>
                  <a:gd name="connsiteY43" fmla="*/ 93113 h 618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83252" h="618217">
                    <a:moveTo>
                      <a:pt x="264345" y="93113"/>
                    </a:moveTo>
                    <a:lnTo>
                      <a:pt x="269394" y="70388"/>
                    </a:lnTo>
                    <a:lnTo>
                      <a:pt x="269394" y="70357"/>
                    </a:lnTo>
                    <a:lnTo>
                      <a:pt x="280835" y="18797"/>
                    </a:lnTo>
                    <a:lnTo>
                      <a:pt x="280835" y="18797"/>
                    </a:lnTo>
                    <a:lnTo>
                      <a:pt x="283079" y="8697"/>
                    </a:lnTo>
                    <a:cubicBezTo>
                      <a:pt x="284077" y="4239"/>
                      <a:pt x="280648" y="0"/>
                      <a:pt x="276065" y="0"/>
                    </a:cubicBezTo>
                    <a:lnTo>
                      <a:pt x="267555" y="0"/>
                    </a:lnTo>
                    <a:lnTo>
                      <a:pt x="260916" y="0"/>
                    </a:lnTo>
                    <a:lnTo>
                      <a:pt x="237474" y="0"/>
                    </a:lnTo>
                    <a:lnTo>
                      <a:pt x="217336" y="0"/>
                    </a:lnTo>
                    <a:lnTo>
                      <a:pt x="197978" y="0"/>
                    </a:lnTo>
                    <a:lnTo>
                      <a:pt x="186693" y="0"/>
                    </a:lnTo>
                    <a:lnTo>
                      <a:pt x="174037" y="0"/>
                    </a:lnTo>
                    <a:lnTo>
                      <a:pt x="155957" y="0"/>
                    </a:lnTo>
                    <a:lnTo>
                      <a:pt x="154617" y="0"/>
                    </a:lnTo>
                    <a:lnTo>
                      <a:pt x="141399" y="0"/>
                    </a:lnTo>
                    <a:lnTo>
                      <a:pt x="137160" y="0"/>
                    </a:lnTo>
                    <a:lnTo>
                      <a:pt x="128681" y="38155"/>
                    </a:lnTo>
                    <a:cubicBezTo>
                      <a:pt x="128681" y="38187"/>
                      <a:pt x="128681" y="38187"/>
                      <a:pt x="128681" y="38187"/>
                    </a:cubicBezTo>
                    <a:lnTo>
                      <a:pt x="122633" y="65494"/>
                    </a:lnTo>
                    <a:lnTo>
                      <a:pt x="89310" y="215591"/>
                    </a:lnTo>
                    <a:lnTo>
                      <a:pt x="89310" y="215591"/>
                    </a:lnTo>
                    <a:lnTo>
                      <a:pt x="84540" y="237162"/>
                    </a:lnTo>
                    <a:lnTo>
                      <a:pt x="84540" y="237162"/>
                    </a:lnTo>
                    <a:lnTo>
                      <a:pt x="46385" y="409142"/>
                    </a:lnTo>
                    <a:lnTo>
                      <a:pt x="41896" y="429342"/>
                    </a:lnTo>
                    <a:cubicBezTo>
                      <a:pt x="41896" y="429342"/>
                      <a:pt x="41896" y="429342"/>
                      <a:pt x="41896" y="429342"/>
                    </a:cubicBezTo>
                    <a:lnTo>
                      <a:pt x="29209" y="486481"/>
                    </a:lnTo>
                    <a:lnTo>
                      <a:pt x="29209" y="486481"/>
                    </a:lnTo>
                    <a:lnTo>
                      <a:pt x="24751" y="506650"/>
                    </a:lnTo>
                    <a:lnTo>
                      <a:pt x="10131" y="572518"/>
                    </a:lnTo>
                    <a:lnTo>
                      <a:pt x="3553" y="602164"/>
                    </a:lnTo>
                    <a:cubicBezTo>
                      <a:pt x="3553" y="602164"/>
                      <a:pt x="3553" y="602164"/>
                      <a:pt x="3553" y="602164"/>
                    </a:cubicBezTo>
                    <a:lnTo>
                      <a:pt x="0" y="618217"/>
                    </a:lnTo>
                    <a:lnTo>
                      <a:pt x="17457" y="618217"/>
                    </a:lnTo>
                    <a:lnTo>
                      <a:pt x="83886" y="618217"/>
                    </a:lnTo>
                    <a:lnTo>
                      <a:pt x="97944" y="618217"/>
                    </a:lnTo>
                    <a:lnTo>
                      <a:pt x="110663" y="618217"/>
                    </a:lnTo>
                    <a:lnTo>
                      <a:pt x="121667" y="618217"/>
                    </a:lnTo>
                    <a:lnTo>
                      <a:pt x="130395" y="618217"/>
                    </a:lnTo>
                    <a:lnTo>
                      <a:pt x="147852" y="618217"/>
                    </a:lnTo>
                    <a:lnTo>
                      <a:pt x="261476" y="106050"/>
                    </a:lnTo>
                    <a:lnTo>
                      <a:pt x="264345" y="93113"/>
                    </a:lnTo>
                    <a:close/>
                  </a:path>
                </a:pathLst>
              </a:custGeom>
              <a:solidFill>
                <a:srgbClr val="AF4545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5" name="Hình tự do: Hình 944">
                <a:extLst>
                  <a:ext uri="{FF2B5EF4-FFF2-40B4-BE49-F238E27FC236}">
                    <a16:creationId xmlns:a16="http://schemas.microsoft.com/office/drawing/2014/main" id="{FCEC1645-F591-B835-8180-531FFBCD5924}"/>
                  </a:ext>
                </a:extLst>
              </p:cNvPr>
              <p:cNvSpPr/>
              <p:nvPr/>
            </p:nvSpPr>
            <p:spPr>
              <a:xfrm>
                <a:off x="11036401" y="3373543"/>
                <a:ext cx="242075" cy="535765"/>
              </a:xfrm>
              <a:custGeom>
                <a:avLst/>
                <a:gdLst>
                  <a:gd name="connsiteX0" fmla="*/ 172354 w 242075"/>
                  <a:gd name="connsiteY0" fmla="*/ 322264 h 535765"/>
                  <a:gd name="connsiteX1" fmla="*/ 206675 w 242075"/>
                  <a:gd name="connsiteY1" fmla="*/ 167585 h 535765"/>
                  <a:gd name="connsiteX2" fmla="*/ 211195 w 242075"/>
                  <a:gd name="connsiteY2" fmla="*/ 147167 h 535765"/>
                  <a:gd name="connsiteX3" fmla="*/ 219612 w 242075"/>
                  <a:gd name="connsiteY3" fmla="*/ 109136 h 535765"/>
                  <a:gd name="connsiteX4" fmla="*/ 219612 w 242075"/>
                  <a:gd name="connsiteY4" fmla="*/ 109136 h 535765"/>
                  <a:gd name="connsiteX5" fmla="*/ 228309 w 242075"/>
                  <a:gd name="connsiteY5" fmla="*/ 69952 h 535765"/>
                  <a:gd name="connsiteX6" fmla="*/ 228309 w 242075"/>
                  <a:gd name="connsiteY6" fmla="*/ 69952 h 535765"/>
                  <a:gd name="connsiteX7" fmla="*/ 236944 w 242075"/>
                  <a:gd name="connsiteY7" fmla="*/ 31079 h 535765"/>
                  <a:gd name="connsiteX8" fmla="*/ 241900 w 242075"/>
                  <a:gd name="connsiteY8" fmla="*/ 8697 h 535765"/>
                  <a:gd name="connsiteX9" fmla="*/ 234918 w 242075"/>
                  <a:gd name="connsiteY9" fmla="*/ 0 h 535765"/>
                  <a:gd name="connsiteX10" fmla="*/ 231894 w 242075"/>
                  <a:gd name="connsiteY10" fmla="*/ 0 h 535765"/>
                  <a:gd name="connsiteX11" fmla="*/ 151842 w 242075"/>
                  <a:gd name="connsiteY11" fmla="*/ 0 h 535765"/>
                  <a:gd name="connsiteX12" fmla="*/ 138656 w 242075"/>
                  <a:gd name="connsiteY12" fmla="*/ 0 h 535765"/>
                  <a:gd name="connsiteX13" fmla="*/ 130832 w 242075"/>
                  <a:gd name="connsiteY13" fmla="*/ 0 h 535765"/>
                  <a:gd name="connsiteX14" fmla="*/ 127652 w 242075"/>
                  <a:gd name="connsiteY14" fmla="*/ 0 h 535765"/>
                  <a:gd name="connsiteX15" fmla="*/ 118862 w 242075"/>
                  <a:gd name="connsiteY15" fmla="*/ 0 h 535765"/>
                  <a:gd name="connsiteX16" fmla="*/ 116711 w 242075"/>
                  <a:gd name="connsiteY16" fmla="*/ 9726 h 535765"/>
                  <a:gd name="connsiteX17" fmla="*/ 116711 w 242075"/>
                  <a:gd name="connsiteY17" fmla="*/ 9757 h 535765"/>
                  <a:gd name="connsiteX18" fmla="*/ 109323 w 242075"/>
                  <a:gd name="connsiteY18" fmla="*/ 42987 h 535765"/>
                  <a:gd name="connsiteX19" fmla="*/ 109323 w 242075"/>
                  <a:gd name="connsiteY19" fmla="*/ 42987 h 535765"/>
                  <a:gd name="connsiteX20" fmla="*/ 105769 w 242075"/>
                  <a:gd name="connsiteY20" fmla="*/ 59073 h 535765"/>
                  <a:gd name="connsiteX21" fmla="*/ 92583 w 242075"/>
                  <a:gd name="connsiteY21" fmla="*/ 118425 h 535765"/>
                  <a:gd name="connsiteX22" fmla="*/ 92583 w 242075"/>
                  <a:gd name="connsiteY22" fmla="*/ 118456 h 535765"/>
                  <a:gd name="connsiteX23" fmla="*/ 73038 w 242075"/>
                  <a:gd name="connsiteY23" fmla="*/ 206551 h 535765"/>
                  <a:gd name="connsiteX24" fmla="*/ 31048 w 242075"/>
                  <a:gd name="connsiteY24" fmla="*/ 395769 h 535765"/>
                  <a:gd name="connsiteX25" fmla="*/ 22444 w 242075"/>
                  <a:gd name="connsiteY25" fmla="*/ 434548 h 535765"/>
                  <a:gd name="connsiteX26" fmla="*/ 22444 w 242075"/>
                  <a:gd name="connsiteY26" fmla="*/ 434579 h 535765"/>
                  <a:gd name="connsiteX27" fmla="*/ 14589 w 242075"/>
                  <a:gd name="connsiteY27" fmla="*/ 470022 h 535765"/>
                  <a:gd name="connsiteX28" fmla="*/ 4645 w 242075"/>
                  <a:gd name="connsiteY28" fmla="*/ 514755 h 535765"/>
                  <a:gd name="connsiteX29" fmla="*/ 4645 w 242075"/>
                  <a:gd name="connsiteY29" fmla="*/ 514755 h 535765"/>
                  <a:gd name="connsiteX30" fmla="*/ 0 w 242075"/>
                  <a:gd name="connsiteY30" fmla="*/ 535766 h 535765"/>
                  <a:gd name="connsiteX31" fmla="*/ 7294 w 242075"/>
                  <a:gd name="connsiteY31" fmla="*/ 535766 h 535765"/>
                  <a:gd name="connsiteX32" fmla="*/ 11939 w 242075"/>
                  <a:gd name="connsiteY32" fmla="*/ 535766 h 535765"/>
                  <a:gd name="connsiteX33" fmla="*/ 27619 w 242075"/>
                  <a:gd name="connsiteY33" fmla="*/ 535766 h 535765"/>
                  <a:gd name="connsiteX34" fmla="*/ 64341 w 242075"/>
                  <a:gd name="connsiteY34" fmla="*/ 535766 h 535765"/>
                  <a:gd name="connsiteX35" fmla="*/ 75563 w 242075"/>
                  <a:gd name="connsiteY35" fmla="*/ 535766 h 535765"/>
                  <a:gd name="connsiteX36" fmla="*/ 91429 w 242075"/>
                  <a:gd name="connsiteY36" fmla="*/ 535766 h 535765"/>
                  <a:gd name="connsiteX37" fmla="*/ 104055 w 242075"/>
                  <a:gd name="connsiteY37" fmla="*/ 535766 h 535765"/>
                  <a:gd name="connsiteX38" fmla="*/ 113001 w 242075"/>
                  <a:gd name="connsiteY38" fmla="*/ 535766 h 535765"/>
                  <a:gd name="connsiteX39" fmla="*/ 124971 w 242075"/>
                  <a:gd name="connsiteY39" fmla="*/ 535766 h 535765"/>
                  <a:gd name="connsiteX40" fmla="*/ 134386 w 242075"/>
                  <a:gd name="connsiteY40" fmla="*/ 493308 h 535765"/>
                  <a:gd name="connsiteX41" fmla="*/ 139280 w 242075"/>
                  <a:gd name="connsiteY41" fmla="*/ 471238 h 535765"/>
                  <a:gd name="connsiteX42" fmla="*/ 139280 w 242075"/>
                  <a:gd name="connsiteY42" fmla="*/ 471207 h 535765"/>
                  <a:gd name="connsiteX43" fmla="*/ 168520 w 242075"/>
                  <a:gd name="connsiteY43" fmla="*/ 339409 h 535765"/>
                  <a:gd name="connsiteX44" fmla="*/ 172354 w 242075"/>
                  <a:gd name="connsiteY44" fmla="*/ 322264 h 535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42075" h="535765">
                    <a:moveTo>
                      <a:pt x="172354" y="322264"/>
                    </a:moveTo>
                    <a:lnTo>
                      <a:pt x="206675" y="167585"/>
                    </a:lnTo>
                    <a:lnTo>
                      <a:pt x="211195" y="147167"/>
                    </a:lnTo>
                    <a:lnTo>
                      <a:pt x="219612" y="109136"/>
                    </a:lnTo>
                    <a:lnTo>
                      <a:pt x="219612" y="109136"/>
                    </a:lnTo>
                    <a:lnTo>
                      <a:pt x="228309" y="69952"/>
                    </a:lnTo>
                    <a:lnTo>
                      <a:pt x="228309" y="69952"/>
                    </a:lnTo>
                    <a:lnTo>
                      <a:pt x="236944" y="31079"/>
                    </a:lnTo>
                    <a:lnTo>
                      <a:pt x="241900" y="8697"/>
                    </a:lnTo>
                    <a:cubicBezTo>
                      <a:pt x="242898" y="4239"/>
                      <a:pt x="239500" y="0"/>
                      <a:pt x="234918" y="0"/>
                    </a:cubicBezTo>
                    <a:lnTo>
                      <a:pt x="231894" y="0"/>
                    </a:lnTo>
                    <a:lnTo>
                      <a:pt x="151842" y="0"/>
                    </a:lnTo>
                    <a:lnTo>
                      <a:pt x="138656" y="0"/>
                    </a:lnTo>
                    <a:lnTo>
                      <a:pt x="130832" y="0"/>
                    </a:lnTo>
                    <a:lnTo>
                      <a:pt x="127652" y="0"/>
                    </a:lnTo>
                    <a:lnTo>
                      <a:pt x="118862" y="0"/>
                    </a:lnTo>
                    <a:lnTo>
                      <a:pt x="116711" y="9726"/>
                    </a:lnTo>
                    <a:lnTo>
                      <a:pt x="116711" y="9757"/>
                    </a:lnTo>
                    <a:lnTo>
                      <a:pt x="109323" y="42987"/>
                    </a:lnTo>
                    <a:lnTo>
                      <a:pt x="109323" y="42987"/>
                    </a:lnTo>
                    <a:lnTo>
                      <a:pt x="105769" y="59073"/>
                    </a:lnTo>
                    <a:lnTo>
                      <a:pt x="92583" y="118425"/>
                    </a:lnTo>
                    <a:cubicBezTo>
                      <a:pt x="92583" y="118425"/>
                      <a:pt x="92583" y="118456"/>
                      <a:pt x="92583" y="118456"/>
                    </a:cubicBezTo>
                    <a:lnTo>
                      <a:pt x="73038" y="206551"/>
                    </a:lnTo>
                    <a:lnTo>
                      <a:pt x="31048" y="395769"/>
                    </a:lnTo>
                    <a:lnTo>
                      <a:pt x="22444" y="434548"/>
                    </a:lnTo>
                    <a:lnTo>
                      <a:pt x="22444" y="434579"/>
                    </a:lnTo>
                    <a:lnTo>
                      <a:pt x="14589" y="470022"/>
                    </a:lnTo>
                    <a:lnTo>
                      <a:pt x="4645" y="514755"/>
                    </a:lnTo>
                    <a:lnTo>
                      <a:pt x="4645" y="514755"/>
                    </a:lnTo>
                    <a:lnTo>
                      <a:pt x="0" y="535766"/>
                    </a:lnTo>
                    <a:lnTo>
                      <a:pt x="7294" y="535766"/>
                    </a:lnTo>
                    <a:lnTo>
                      <a:pt x="11939" y="535766"/>
                    </a:lnTo>
                    <a:lnTo>
                      <a:pt x="27619" y="535766"/>
                    </a:lnTo>
                    <a:lnTo>
                      <a:pt x="64341" y="535766"/>
                    </a:lnTo>
                    <a:lnTo>
                      <a:pt x="75563" y="535766"/>
                    </a:lnTo>
                    <a:lnTo>
                      <a:pt x="91429" y="535766"/>
                    </a:lnTo>
                    <a:lnTo>
                      <a:pt x="104055" y="535766"/>
                    </a:lnTo>
                    <a:lnTo>
                      <a:pt x="113001" y="535766"/>
                    </a:lnTo>
                    <a:lnTo>
                      <a:pt x="124971" y="535766"/>
                    </a:lnTo>
                    <a:lnTo>
                      <a:pt x="134386" y="493308"/>
                    </a:lnTo>
                    <a:lnTo>
                      <a:pt x="139280" y="471238"/>
                    </a:lnTo>
                    <a:lnTo>
                      <a:pt x="139280" y="471207"/>
                    </a:lnTo>
                    <a:lnTo>
                      <a:pt x="168520" y="339409"/>
                    </a:lnTo>
                    <a:lnTo>
                      <a:pt x="172354" y="322264"/>
                    </a:lnTo>
                    <a:close/>
                  </a:path>
                </a:pathLst>
              </a:custGeom>
              <a:solidFill>
                <a:srgbClr val="AF4545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6" name="Hình tự do: Hình 945">
                <a:extLst>
                  <a:ext uri="{FF2B5EF4-FFF2-40B4-BE49-F238E27FC236}">
                    <a16:creationId xmlns:a16="http://schemas.microsoft.com/office/drawing/2014/main" id="{7FAA40D2-EDD4-60C8-EFA3-71A72C8D8CC1}"/>
                  </a:ext>
                </a:extLst>
              </p:cNvPr>
              <p:cNvSpPr/>
              <p:nvPr/>
            </p:nvSpPr>
            <p:spPr>
              <a:xfrm>
                <a:off x="11204640" y="3444337"/>
                <a:ext cx="210101" cy="464972"/>
              </a:xfrm>
              <a:custGeom>
                <a:avLst/>
                <a:gdLst>
                  <a:gd name="connsiteX0" fmla="*/ 203870 w 210101"/>
                  <a:gd name="connsiteY0" fmla="*/ 0 h 464972"/>
                  <a:gd name="connsiteX1" fmla="*/ 201251 w 210101"/>
                  <a:gd name="connsiteY1" fmla="*/ 0 h 464972"/>
                  <a:gd name="connsiteX2" fmla="*/ 131798 w 210101"/>
                  <a:gd name="connsiteY2" fmla="*/ 0 h 464972"/>
                  <a:gd name="connsiteX3" fmla="*/ 120327 w 210101"/>
                  <a:gd name="connsiteY3" fmla="*/ 0 h 464972"/>
                  <a:gd name="connsiteX4" fmla="*/ 113562 w 210101"/>
                  <a:gd name="connsiteY4" fmla="*/ 0 h 464972"/>
                  <a:gd name="connsiteX5" fmla="*/ 110788 w 210101"/>
                  <a:gd name="connsiteY5" fmla="*/ 0 h 464972"/>
                  <a:gd name="connsiteX6" fmla="*/ 103182 w 210101"/>
                  <a:gd name="connsiteY6" fmla="*/ 0 h 464972"/>
                  <a:gd name="connsiteX7" fmla="*/ 101311 w 210101"/>
                  <a:gd name="connsiteY7" fmla="*/ 8479 h 464972"/>
                  <a:gd name="connsiteX8" fmla="*/ 101311 w 210101"/>
                  <a:gd name="connsiteY8" fmla="*/ 8479 h 464972"/>
                  <a:gd name="connsiteX9" fmla="*/ 94890 w 210101"/>
                  <a:gd name="connsiteY9" fmla="*/ 37314 h 464972"/>
                  <a:gd name="connsiteX10" fmla="*/ 94890 w 210101"/>
                  <a:gd name="connsiteY10" fmla="*/ 37345 h 464972"/>
                  <a:gd name="connsiteX11" fmla="*/ 91804 w 210101"/>
                  <a:gd name="connsiteY11" fmla="*/ 51279 h 464972"/>
                  <a:gd name="connsiteX12" fmla="*/ 80363 w 210101"/>
                  <a:gd name="connsiteY12" fmla="*/ 102808 h 464972"/>
                  <a:gd name="connsiteX13" fmla="*/ 80363 w 210101"/>
                  <a:gd name="connsiteY13" fmla="*/ 102808 h 464972"/>
                  <a:gd name="connsiteX14" fmla="*/ 63406 w 210101"/>
                  <a:gd name="connsiteY14" fmla="*/ 179274 h 464972"/>
                  <a:gd name="connsiteX15" fmla="*/ 26964 w 210101"/>
                  <a:gd name="connsiteY15" fmla="*/ 343461 h 464972"/>
                  <a:gd name="connsiteX16" fmla="*/ 19483 w 210101"/>
                  <a:gd name="connsiteY16" fmla="*/ 377159 h 464972"/>
                  <a:gd name="connsiteX17" fmla="*/ 19483 w 210101"/>
                  <a:gd name="connsiteY17" fmla="*/ 377159 h 464972"/>
                  <a:gd name="connsiteX18" fmla="*/ 12656 w 210101"/>
                  <a:gd name="connsiteY18" fmla="*/ 407926 h 464972"/>
                  <a:gd name="connsiteX19" fmla="*/ 4053 w 210101"/>
                  <a:gd name="connsiteY19" fmla="*/ 446736 h 464972"/>
                  <a:gd name="connsiteX20" fmla="*/ 4053 w 210101"/>
                  <a:gd name="connsiteY20" fmla="*/ 446736 h 464972"/>
                  <a:gd name="connsiteX21" fmla="*/ 0 w 210101"/>
                  <a:gd name="connsiteY21" fmla="*/ 464972 h 464972"/>
                  <a:gd name="connsiteX22" fmla="*/ 6359 w 210101"/>
                  <a:gd name="connsiteY22" fmla="*/ 464972 h 464972"/>
                  <a:gd name="connsiteX23" fmla="*/ 10412 w 210101"/>
                  <a:gd name="connsiteY23" fmla="*/ 464972 h 464972"/>
                  <a:gd name="connsiteX24" fmla="*/ 23972 w 210101"/>
                  <a:gd name="connsiteY24" fmla="*/ 464972 h 464972"/>
                  <a:gd name="connsiteX25" fmla="*/ 55862 w 210101"/>
                  <a:gd name="connsiteY25" fmla="*/ 464972 h 464972"/>
                  <a:gd name="connsiteX26" fmla="*/ 65588 w 210101"/>
                  <a:gd name="connsiteY26" fmla="*/ 464972 h 464972"/>
                  <a:gd name="connsiteX27" fmla="*/ 79366 w 210101"/>
                  <a:gd name="connsiteY27" fmla="*/ 464972 h 464972"/>
                  <a:gd name="connsiteX28" fmla="*/ 90307 w 210101"/>
                  <a:gd name="connsiteY28" fmla="*/ 464972 h 464972"/>
                  <a:gd name="connsiteX29" fmla="*/ 98100 w 210101"/>
                  <a:gd name="connsiteY29" fmla="*/ 464972 h 464972"/>
                  <a:gd name="connsiteX30" fmla="*/ 108481 w 210101"/>
                  <a:gd name="connsiteY30" fmla="*/ 464972 h 464972"/>
                  <a:gd name="connsiteX31" fmla="*/ 116648 w 210101"/>
                  <a:gd name="connsiteY31" fmla="*/ 428126 h 464972"/>
                  <a:gd name="connsiteX32" fmla="*/ 120919 w 210101"/>
                  <a:gd name="connsiteY32" fmla="*/ 408955 h 464972"/>
                  <a:gd name="connsiteX33" fmla="*/ 120919 w 210101"/>
                  <a:gd name="connsiteY33" fmla="*/ 408955 h 464972"/>
                  <a:gd name="connsiteX34" fmla="*/ 146294 w 210101"/>
                  <a:gd name="connsiteY34" fmla="*/ 294551 h 464972"/>
                  <a:gd name="connsiteX35" fmla="*/ 149598 w 210101"/>
                  <a:gd name="connsiteY35" fmla="*/ 279682 h 464972"/>
                  <a:gd name="connsiteX36" fmla="*/ 179368 w 210101"/>
                  <a:gd name="connsiteY36" fmla="*/ 145452 h 464972"/>
                  <a:gd name="connsiteX37" fmla="*/ 183296 w 210101"/>
                  <a:gd name="connsiteY37" fmla="*/ 127746 h 464972"/>
                  <a:gd name="connsiteX38" fmla="*/ 190621 w 210101"/>
                  <a:gd name="connsiteY38" fmla="*/ 94734 h 464972"/>
                  <a:gd name="connsiteX39" fmla="*/ 190621 w 210101"/>
                  <a:gd name="connsiteY39" fmla="*/ 94734 h 464972"/>
                  <a:gd name="connsiteX40" fmla="*/ 198165 w 210101"/>
                  <a:gd name="connsiteY40" fmla="*/ 60724 h 464972"/>
                  <a:gd name="connsiteX41" fmla="*/ 198165 w 210101"/>
                  <a:gd name="connsiteY41" fmla="*/ 60724 h 464972"/>
                  <a:gd name="connsiteX42" fmla="*/ 205646 w 210101"/>
                  <a:gd name="connsiteY42" fmla="*/ 26995 h 464972"/>
                  <a:gd name="connsiteX43" fmla="*/ 209948 w 210101"/>
                  <a:gd name="connsiteY43" fmla="*/ 7575 h 464972"/>
                  <a:gd name="connsiteX44" fmla="*/ 203870 w 210101"/>
                  <a:gd name="connsiteY44" fmla="*/ 0 h 464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10101" h="464972">
                    <a:moveTo>
                      <a:pt x="203870" y="0"/>
                    </a:moveTo>
                    <a:lnTo>
                      <a:pt x="201251" y="0"/>
                    </a:lnTo>
                    <a:lnTo>
                      <a:pt x="131798" y="0"/>
                    </a:lnTo>
                    <a:lnTo>
                      <a:pt x="120327" y="0"/>
                    </a:lnTo>
                    <a:lnTo>
                      <a:pt x="113562" y="0"/>
                    </a:lnTo>
                    <a:lnTo>
                      <a:pt x="110788" y="0"/>
                    </a:lnTo>
                    <a:lnTo>
                      <a:pt x="103182" y="0"/>
                    </a:lnTo>
                    <a:lnTo>
                      <a:pt x="101311" y="8479"/>
                    </a:lnTo>
                    <a:lnTo>
                      <a:pt x="101311" y="8479"/>
                    </a:lnTo>
                    <a:lnTo>
                      <a:pt x="94890" y="37314"/>
                    </a:lnTo>
                    <a:lnTo>
                      <a:pt x="94890" y="37345"/>
                    </a:lnTo>
                    <a:lnTo>
                      <a:pt x="91804" y="51279"/>
                    </a:lnTo>
                    <a:lnTo>
                      <a:pt x="80363" y="102808"/>
                    </a:lnTo>
                    <a:cubicBezTo>
                      <a:pt x="80363" y="102808"/>
                      <a:pt x="80363" y="102808"/>
                      <a:pt x="80363" y="102808"/>
                    </a:cubicBezTo>
                    <a:lnTo>
                      <a:pt x="63406" y="179274"/>
                    </a:lnTo>
                    <a:lnTo>
                      <a:pt x="26964" y="343461"/>
                    </a:lnTo>
                    <a:lnTo>
                      <a:pt x="19483" y="377159"/>
                    </a:lnTo>
                    <a:lnTo>
                      <a:pt x="19483" y="377159"/>
                    </a:lnTo>
                    <a:lnTo>
                      <a:pt x="12656" y="407926"/>
                    </a:lnTo>
                    <a:lnTo>
                      <a:pt x="4053" y="446736"/>
                    </a:lnTo>
                    <a:lnTo>
                      <a:pt x="4053" y="446736"/>
                    </a:lnTo>
                    <a:lnTo>
                      <a:pt x="0" y="464972"/>
                    </a:lnTo>
                    <a:lnTo>
                      <a:pt x="6359" y="464972"/>
                    </a:lnTo>
                    <a:lnTo>
                      <a:pt x="10412" y="464972"/>
                    </a:lnTo>
                    <a:lnTo>
                      <a:pt x="23972" y="464972"/>
                    </a:lnTo>
                    <a:lnTo>
                      <a:pt x="55862" y="464972"/>
                    </a:lnTo>
                    <a:lnTo>
                      <a:pt x="65588" y="464972"/>
                    </a:lnTo>
                    <a:lnTo>
                      <a:pt x="79366" y="464972"/>
                    </a:lnTo>
                    <a:lnTo>
                      <a:pt x="90307" y="464972"/>
                    </a:lnTo>
                    <a:lnTo>
                      <a:pt x="98100" y="464972"/>
                    </a:lnTo>
                    <a:lnTo>
                      <a:pt x="108481" y="464972"/>
                    </a:lnTo>
                    <a:lnTo>
                      <a:pt x="116648" y="428126"/>
                    </a:lnTo>
                    <a:lnTo>
                      <a:pt x="120919" y="408955"/>
                    </a:lnTo>
                    <a:lnTo>
                      <a:pt x="120919" y="408955"/>
                    </a:lnTo>
                    <a:lnTo>
                      <a:pt x="146294" y="294551"/>
                    </a:lnTo>
                    <a:lnTo>
                      <a:pt x="149598" y="279682"/>
                    </a:lnTo>
                    <a:lnTo>
                      <a:pt x="179368" y="145452"/>
                    </a:lnTo>
                    <a:lnTo>
                      <a:pt x="183296" y="127746"/>
                    </a:lnTo>
                    <a:lnTo>
                      <a:pt x="190621" y="94734"/>
                    </a:lnTo>
                    <a:lnTo>
                      <a:pt x="190621" y="94734"/>
                    </a:lnTo>
                    <a:lnTo>
                      <a:pt x="198165" y="60724"/>
                    </a:lnTo>
                    <a:lnTo>
                      <a:pt x="198165" y="60724"/>
                    </a:lnTo>
                    <a:lnTo>
                      <a:pt x="205646" y="26995"/>
                    </a:lnTo>
                    <a:lnTo>
                      <a:pt x="209948" y="7575"/>
                    </a:lnTo>
                    <a:cubicBezTo>
                      <a:pt x="210821" y="3678"/>
                      <a:pt x="207860" y="0"/>
                      <a:pt x="203870" y="0"/>
                    </a:cubicBezTo>
                    <a:close/>
                  </a:path>
                </a:pathLst>
              </a:custGeom>
              <a:solidFill>
                <a:srgbClr val="AF4545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47" name="Đồ họa 3">
              <a:extLst>
                <a:ext uri="{FF2B5EF4-FFF2-40B4-BE49-F238E27FC236}">
                  <a16:creationId xmlns:a16="http://schemas.microsoft.com/office/drawing/2014/main" id="{972EC151-340E-B250-4FEE-14833764A229}"/>
                </a:ext>
              </a:extLst>
            </p:cNvPr>
            <p:cNvGrpSpPr/>
            <p:nvPr/>
          </p:nvGrpSpPr>
          <p:grpSpPr>
            <a:xfrm>
              <a:off x="12318535" y="3291091"/>
              <a:ext cx="558955" cy="618217"/>
              <a:chOff x="12318535" y="3291091"/>
              <a:chExt cx="558955" cy="618217"/>
            </a:xfrm>
          </p:grpSpPr>
          <p:grpSp>
            <p:nvGrpSpPr>
              <p:cNvPr id="948" name="Đồ họa 3">
                <a:extLst>
                  <a:ext uri="{FF2B5EF4-FFF2-40B4-BE49-F238E27FC236}">
                    <a16:creationId xmlns:a16="http://schemas.microsoft.com/office/drawing/2014/main" id="{F50A506D-E7A7-57D9-6C5B-913EEF612516}"/>
                  </a:ext>
                </a:extLst>
              </p:cNvPr>
              <p:cNvGrpSpPr/>
              <p:nvPr/>
            </p:nvGrpSpPr>
            <p:grpSpPr>
              <a:xfrm>
                <a:off x="12318535" y="3291091"/>
                <a:ext cx="283254" cy="618217"/>
                <a:chOff x="12318535" y="3291091"/>
                <a:chExt cx="283254" cy="618217"/>
              </a:xfrm>
            </p:grpSpPr>
            <p:sp>
              <p:nvSpPr>
                <p:cNvPr id="949" name="Hình tự do: Hình 948">
                  <a:extLst>
                    <a:ext uri="{FF2B5EF4-FFF2-40B4-BE49-F238E27FC236}">
                      <a16:creationId xmlns:a16="http://schemas.microsoft.com/office/drawing/2014/main" id="{BEF3F3B4-71CA-7E0F-421D-FB7DC3EBCA5D}"/>
                    </a:ext>
                  </a:extLst>
                </p:cNvPr>
                <p:cNvSpPr/>
                <p:nvPr/>
              </p:nvSpPr>
              <p:spPr>
                <a:xfrm>
                  <a:off x="12335992" y="3291091"/>
                  <a:ext cx="265797" cy="618217"/>
                </a:xfrm>
                <a:custGeom>
                  <a:avLst/>
                  <a:gdLst>
                    <a:gd name="connsiteX0" fmla="*/ 258640 w 265797"/>
                    <a:gd name="connsiteY0" fmla="*/ 0 h 618217"/>
                    <a:gd name="connsiteX1" fmla="*/ 265623 w 265797"/>
                    <a:gd name="connsiteY1" fmla="*/ 8697 h 618217"/>
                    <a:gd name="connsiteX2" fmla="*/ 263378 w 265797"/>
                    <a:gd name="connsiteY2" fmla="*/ 18797 h 618217"/>
                    <a:gd name="connsiteX3" fmla="*/ 263378 w 265797"/>
                    <a:gd name="connsiteY3" fmla="*/ 18797 h 618217"/>
                    <a:gd name="connsiteX4" fmla="*/ 251938 w 265797"/>
                    <a:gd name="connsiteY4" fmla="*/ 70357 h 618217"/>
                    <a:gd name="connsiteX5" fmla="*/ 251938 w 265797"/>
                    <a:gd name="connsiteY5" fmla="*/ 70388 h 618217"/>
                    <a:gd name="connsiteX6" fmla="*/ 246888 w 265797"/>
                    <a:gd name="connsiteY6" fmla="*/ 93113 h 618217"/>
                    <a:gd name="connsiteX7" fmla="*/ 244020 w 265797"/>
                    <a:gd name="connsiteY7" fmla="*/ 106050 h 618217"/>
                    <a:gd name="connsiteX8" fmla="*/ 130395 w 265797"/>
                    <a:gd name="connsiteY8" fmla="*/ 618217 h 618217"/>
                    <a:gd name="connsiteX9" fmla="*/ 0 w 265797"/>
                    <a:gd name="connsiteY9" fmla="*/ 618217 h 618217"/>
                    <a:gd name="connsiteX10" fmla="*/ 3554 w 265797"/>
                    <a:gd name="connsiteY10" fmla="*/ 602164 h 618217"/>
                    <a:gd name="connsiteX11" fmla="*/ 3554 w 265797"/>
                    <a:gd name="connsiteY11" fmla="*/ 602164 h 618217"/>
                    <a:gd name="connsiteX12" fmla="*/ 10131 w 265797"/>
                    <a:gd name="connsiteY12" fmla="*/ 572518 h 618217"/>
                    <a:gd name="connsiteX13" fmla="*/ 24751 w 265797"/>
                    <a:gd name="connsiteY13" fmla="*/ 506650 h 618217"/>
                    <a:gd name="connsiteX14" fmla="*/ 29209 w 265797"/>
                    <a:gd name="connsiteY14" fmla="*/ 486481 h 618217"/>
                    <a:gd name="connsiteX15" fmla="*/ 29209 w 265797"/>
                    <a:gd name="connsiteY15" fmla="*/ 486481 h 618217"/>
                    <a:gd name="connsiteX16" fmla="*/ 41896 w 265797"/>
                    <a:gd name="connsiteY16" fmla="*/ 429342 h 618217"/>
                    <a:gd name="connsiteX17" fmla="*/ 41896 w 265797"/>
                    <a:gd name="connsiteY17" fmla="*/ 429342 h 618217"/>
                    <a:gd name="connsiteX18" fmla="*/ 46385 w 265797"/>
                    <a:gd name="connsiteY18" fmla="*/ 409142 h 618217"/>
                    <a:gd name="connsiteX19" fmla="*/ 84540 w 265797"/>
                    <a:gd name="connsiteY19" fmla="*/ 237162 h 618217"/>
                    <a:gd name="connsiteX20" fmla="*/ 84540 w 265797"/>
                    <a:gd name="connsiteY20" fmla="*/ 237162 h 618217"/>
                    <a:gd name="connsiteX21" fmla="*/ 89310 w 265797"/>
                    <a:gd name="connsiteY21" fmla="*/ 215591 h 618217"/>
                    <a:gd name="connsiteX22" fmla="*/ 89310 w 265797"/>
                    <a:gd name="connsiteY22" fmla="*/ 215591 h 618217"/>
                    <a:gd name="connsiteX23" fmla="*/ 122633 w 265797"/>
                    <a:gd name="connsiteY23" fmla="*/ 65494 h 618217"/>
                    <a:gd name="connsiteX24" fmla="*/ 128681 w 265797"/>
                    <a:gd name="connsiteY24" fmla="*/ 38187 h 618217"/>
                    <a:gd name="connsiteX25" fmla="*/ 128681 w 265797"/>
                    <a:gd name="connsiteY25" fmla="*/ 38155 h 618217"/>
                    <a:gd name="connsiteX26" fmla="*/ 137160 w 265797"/>
                    <a:gd name="connsiteY26" fmla="*/ 0 h 618217"/>
                    <a:gd name="connsiteX27" fmla="*/ 258640 w 265797"/>
                    <a:gd name="connsiteY27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65797" h="618217">
                      <a:moveTo>
                        <a:pt x="258640" y="0"/>
                      </a:moveTo>
                      <a:cubicBezTo>
                        <a:pt x="263222" y="0"/>
                        <a:pt x="266620" y="4239"/>
                        <a:pt x="265623" y="8697"/>
                      </a:cubicBezTo>
                      <a:lnTo>
                        <a:pt x="263378" y="18797"/>
                      </a:lnTo>
                      <a:lnTo>
                        <a:pt x="263378" y="18797"/>
                      </a:lnTo>
                      <a:lnTo>
                        <a:pt x="251938" y="70357"/>
                      </a:lnTo>
                      <a:lnTo>
                        <a:pt x="251938" y="70388"/>
                      </a:lnTo>
                      <a:lnTo>
                        <a:pt x="246888" y="93113"/>
                      </a:lnTo>
                      <a:lnTo>
                        <a:pt x="244020" y="106050"/>
                      </a:lnTo>
                      <a:lnTo>
                        <a:pt x="130395" y="618217"/>
                      </a:lnTo>
                      <a:lnTo>
                        <a:pt x="0" y="618217"/>
                      </a:lnTo>
                      <a:lnTo>
                        <a:pt x="3554" y="602164"/>
                      </a:lnTo>
                      <a:cubicBezTo>
                        <a:pt x="3554" y="602164"/>
                        <a:pt x="3554" y="602164"/>
                        <a:pt x="3554" y="602164"/>
                      </a:cubicBezTo>
                      <a:lnTo>
                        <a:pt x="10131" y="572518"/>
                      </a:lnTo>
                      <a:lnTo>
                        <a:pt x="24751" y="506650"/>
                      </a:lnTo>
                      <a:lnTo>
                        <a:pt x="29209" y="486481"/>
                      </a:lnTo>
                      <a:lnTo>
                        <a:pt x="29209" y="486481"/>
                      </a:lnTo>
                      <a:lnTo>
                        <a:pt x="41896" y="429342"/>
                      </a:lnTo>
                      <a:cubicBezTo>
                        <a:pt x="41896" y="429342"/>
                        <a:pt x="41896" y="429342"/>
                        <a:pt x="41896" y="429342"/>
                      </a:cubicBez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10" y="215591"/>
                      </a:lnTo>
                      <a:lnTo>
                        <a:pt x="89310" y="215591"/>
                      </a:lnTo>
                      <a:lnTo>
                        <a:pt x="122633" y="65494"/>
                      </a:lnTo>
                      <a:lnTo>
                        <a:pt x="128681" y="38187"/>
                      </a:lnTo>
                      <a:cubicBezTo>
                        <a:pt x="128681" y="38187"/>
                        <a:pt x="128681" y="38187"/>
                        <a:pt x="128681" y="38155"/>
                      </a:cubicBezTo>
                      <a:lnTo>
                        <a:pt x="137160" y="0"/>
                      </a:lnTo>
                      <a:lnTo>
                        <a:pt x="258640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0" name="Hình tự do: Hình 949">
                  <a:extLst>
                    <a:ext uri="{FF2B5EF4-FFF2-40B4-BE49-F238E27FC236}">
                      <a16:creationId xmlns:a16="http://schemas.microsoft.com/office/drawing/2014/main" id="{AB23B7E8-737F-5D68-D970-CBF77BF9C052}"/>
                    </a:ext>
                  </a:extLst>
                </p:cNvPr>
                <p:cNvSpPr/>
                <p:nvPr/>
              </p:nvSpPr>
              <p:spPr>
                <a:xfrm>
                  <a:off x="12318535" y="3291091"/>
                  <a:ext cx="267555" cy="618217"/>
                </a:xfrm>
                <a:custGeom>
                  <a:avLst/>
                  <a:gdLst>
                    <a:gd name="connsiteX0" fmla="*/ 267555 w 267555"/>
                    <a:gd name="connsiteY0" fmla="*/ 0 h 618217"/>
                    <a:gd name="connsiteX1" fmla="*/ 263378 w 267555"/>
                    <a:gd name="connsiteY1" fmla="*/ 18797 h 618217"/>
                    <a:gd name="connsiteX2" fmla="*/ 263378 w 267555"/>
                    <a:gd name="connsiteY2" fmla="*/ 18797 h 618217"/>
                    <a:gd name="connsiteX3" fmla="*/ 251969 w 267555"/>
                    <a:gd name="connsiteY3" fmla="*/ 70357 h 618217"/>
                    <a:gd name="connsiteX4" fmla="*/ 251969 w 267555"/>
                    <a:gd name="connsiteY4" fmla="*/ 70388 h 618217"/>
                    <a:gd name="connsiteX5" fmla="*/ 246919 w 267555"/>
                    <a:gd name="connsiteY5" fmla="*/ 93113 h 618217"/>
                    <a:gd name="connsiteX6" fmla="*/ 244020 w 267555"/>
                    <a:gd name="connsiteY6" fmla="*/ 106050 h 618217"/>
                    <a:gd name="connsiteX7" fmla="*/ 130395 w 267555"/>
                    <a:gd name="connsiteY7" fmla="*/ 618217 h 618217"/>
                    <a:gd name="connsiteX8" fmla="*/ 0 w 267555"/>
                    <a:gd name="connsiteY8" fmla="*/ 618217 h 618217"/>
                    <a:gd name="connsiteX9" fmla="*/ 3553 w 267555"/>
                    <a:gd name="connsiteY9" fmla="*/ 602164 h 618217"/>
                    <a:gd name="connsiteX10" fmla="*/ 3553 w 267555"/>
                    <a:gd name="connsiteY10" fmla="*/ 602164 h 618217"/>
                    <a:gd name="connsiteX11" fmla="*/ 10131 w 267555"/>
                    <a:gd name="connsiteY11" fmla="*/ 572518 h 618217"/>
                    <a:gd name="connsiteX12" fmla="*/ 24751 w 267555"/>
                    <a:gd name="connsiteY12" fmla="*/ 506650 h 618217"/>
                    <a:gd name="connsiteX13" fmla="*/ 29240 w 267555"/>
                    <a:gd name="connsiteY13" fmla="*/ 486481 h 618217"/>
                    <a:gd name="connsiteX14" fmla="*/ 29240 w 267555"/>
                    <a:gd name="connsiteY14" fmla="*/ 486481 h 618217"/>
                    <a:gd name="connsiteX15" fmla="*/ 41896 w 267555"/>
                    <a:gd name="connsiteY15" fmla="*/ 429342 h 618217"/>
                    <a:gd name="connsiteX16" fmla="*/ 41896 w 267555"/>
                    <a:gd name="connsiteY16" fmla="*/ 429342 h 618217"/>
                    <a:gd name="connsiteX17" fmla="*/ 46385 w 267555"/>
                    <a:gd name="connsiteY17" fmla="*/ 409142 h 618217"/>
                    <a:gd name="connsiteX18" fmla="*/ 84540 w 267555"/>
                    <a:gd name="connsiteY18" fmla="*/ 237162 h 618217"/>
                    <a:gd name="connsiteX19" fmla="*/ 84540 w 267555"/>
                    <a:gd name="connsiteY19" fmla="*/ 237162 h 618217"/>
                    <a:gd name="connsiteX20" fmla="*/ 89341 w 267555"/>
                    <a:gd name="connsiteY20" fmla="*/ 215591 h 618217"/>
                    <a:gd name="connsiteX21" fmla="*/ 89341 w 267555"/>
                    <a:gd name="connsiteY21" fmla="*/ 215591 h 618217"/>
                    <a:gd name="connsiteX22" fmla="*/ 122633 w 267555"/>
                    <a:gd name="connsiteY22" fmla="*/ 65494 h 618217"/>
                    <a:gd name="connsiteX23" fmla="*/ 128681 w 267555"/>
                    <a:gd name="connsiteY23" fmla="*/ 38187 h 618217"/>
                    <a:gd name="connsiteX24" fmla="*/ 128681 w 267555"/>
                    <a:gd name="connsiteY24" fmla="*/ 38155 h 618217"/>
                    <a:gd name="connsiteX25" fmla="*/ 137160 w 267555"/>
                    <a:gd name="connsiteY25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7555" h="618217">
                      <a:moveTo>
                        <a:pt x="267555" y="0"/>
                      </a:moveTo>
                      <a:lnTo>
                        <a:pt x="263378" y="18797"/>
                      </a:lnTo>
                      <a:lnTo>
                        <a:pt x="263378" y="18797"/>
                      </a:lnTo>
                      <a:lnTo>
                        <a:pt x="251969" y="70357"/>
                      </a:lnTo>
                      <a:lnTo>
                        <a:pt x="251969" y="70388"/>
                      </a:lnTo>
                      <a:lnTo>
                        <a:pt x="246919" y="93113"/>
                      </a:lnTo>
                      <a:lnTo>
                        <a:pt x="244020" y="106050"/>
                      </a:lnTo>
                      <a:lnTo>
                        <a:pt x="130395" y="618217"/>
                      </a:lnTo>
                      <a:lnTo>
                        <a:pt x="0" y="618217"/>
                      </a:lnTo>
                      <a:lnTo>
                        <a:pt x="3553" y="602164"/>
                      </a:lnTo>
                      <a:lnTo>
                        <a:pt x="3553" y="602164"/>
                      </a:lnTo>
                      <a:lnTo>
                        <a:pt x="10131" y="572518"/>
                      </a:lnTo>
                      <a:lnTo>
                        <a:pt x="24751" y="506650"/>
                      </a:lnTo>
                      <a:lnTo>
                        <a:pt x="29240" y="486481"/>
                      </a:lnTo>
                      <a:lnTo>
                        <a:pt x="29240" y="486481"/>
                      </a:lnTo>
                      <a:lnTo>
                        <a:pt x="41896" y="429342"/>
                      </a:lnTo>
                      <a:lnTo>
                        <a:pt x="41896" y="429342"/>
                      </a:ln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41" y="215591"/>
                      </a:lnTo>
                      <a:lnTo>
                        <a:pt x="89341" y="215591"/>
                      </a:lnTo>
                      <a:lnTo>
                        <a:pt x="122633" y="65494"/>
                      </a:lnTo>
                      <a:lnTo>
                        <a:pt x="128681" y="38187"/>
                      </a:lnTo>
                      <a:lnTo>
                        <a:pt x="128681" y="38155"/>
                      </a:lnTo>
                      <a:lnTo>
                        <a:pt x="137160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51" name="Đồ họa 3">
                  <a:extLst>
                    <a:ext uri="{FF2B5EF4-FFF2-40B4-BE49-F238E27FC236}">
                      <a16:creationId xmlns:a16="http://schemas.microsoft.com/office/drawing/2014/main" id="{84C53D16-1A0A-E60A-9A55-BB98F7C0EC0C}"/>
                    </a:ext>
                  </a:extLst>
                </p:cNvPr>
                <p:cNvGrpSpPr/>
                <p:nvPr/>
              </p:nvGrpSpPr>
              <p:grpSpPr>
                <a:xfrm>
                  <a:off x="12322088" y="3291091"/>
                  <a:ext cx="259825" cy="618217"/>
                  <a:chOff x="12322088" y="3291091"/>
                  <a:chExt cx="259825" cy="618217"/>
                </a:xfrm>
                <a:solidFill>
                  <a:srgbClr val="FB9D7E"/>
                </a:solidFill>
              </p:grpSpPr>
              <p:sp>
                <p:nvSpPr>
                  <p:cNvPr id="952" name="Hình tự do: Hình 951">
                    <a:extLst>
                      <a:ext uri="{FF2B5EF4-FFF2-40B4-BE49-F238E27FC236}">
                        <a16:creationId xmlns:a16="http://schemas.microsoft.com/office/drawing/2014/main" id="{8F9F2502-93B4-6337-BADC-F09377580991}"/>
                      </a:ext>
                    </a:extLst>
                  </p:cNvPr>
                  <p:cNvSpPr/>
                  <p:nvPr/>
                </p:nvSpPr>
                <p:spPr>
                  <a:xfrm>
                    <a:off x="12343286" y="3706488"/>
                    <a:ext cx="120921" cy="202820"/>
                  </a:xfrm>
                  <a:custGeom>
                    <a:avLst/>
                    <a:gdLst>
                      <a:gd name="connsiteX0" fmla="*/ 113780 w 120921"/>
                      <a:gd name="connsiteY0" fmla="*/ 74046 h 202820"/>
                      <a:gd name="connsiteX1" fmla="*/ 108169 w 120921"/>
                      <a:gd name="connsiteY1" fmla="*/ 125138 h 202820"/>
                      <a:gd name="connsiteX2" fmla="*/ 110476 w 120921"/>
                      <a:gd name="connsiteY2" fmla="*/ 141722 h 202820"/>
                      <a:gd name="connsiteX3" fmla="*/ 106393 w 120921"/>
                      <a:gd name="connsiteY3" fmla="*/ 160052 h 202820"/>
                      <a:gd name="connsiteX4" fmla="*/ 101748 w 120921"/>
                      <a:gd name="connsiteY4" fmla="*/ 136392 h 202820"/>
                      <a:gd name="connsiteX5" fmla="*/ 96823 w 120921"/>
                      <a:gd name="connsiteY5" fmla="*/ 185675 h 202820"/>
                      <a:gd name="connsiteX6" fmla="*/ 98007 w 120921"/>
                      <a:gd name="connsiteY6" fmla="*/ 197895 h 202820"/>
                      <a:gd name="connsiteX7" fmla="*/ 98007 w 120921"/>
                      <a:gd name="connsiteY7" fmla="*/ 197926 h 202820"/>
                      <a:gd name="connsiteX8" fmla="*/ 96916 w 120921"/>
                      <a:gd name="connsiteY8" fmla="*/ 202820 h 202820"/>
                      <a:gd name="connsiteX9" fmla="*/ 85912 w 120921"/>
                      <a:gd name="connsiteY9" fmla="*/ 202820 h 202820"/>
                      <a:gd name="connsiteX10" fmla="*/ 86037 w 120921"/>
                      <a:gd name="connsiteY10" fmla="*/ 199953 h 202820"/>
                      <a:gd name="connsiteX11" fmla="*/ 86723 w 120921"/>
                      <a:gd name="connsiteY11" fmla="*/ 188512 h 202820"/>
                      <a:gd name="connsiteX12" fmla="*/ 87003 w 120921"/>
                      <a:gd name="connsiteY12" fmla="*/ 185426 h 202820"/>
                      <a:gd name="connsiteX13" fmla="*/ 87097 w 120921"/>
                      <a:gd name="connsiteY13" fmla="*/ 184304 h 202820"/>
                      <a:gd name="connsiteX14" fmla="*/ 87097 w 120921"/>
                      <a:gd name="connsiteY14" fmla="*/ 184304 h 202820"/>
                      <a:gd name="connsiteX15" fmla="*/ 88281 w 120921"/>
                      <a:gd name="connsiteY15" fmla="*/ 173924 h 202820"/>
                      <a:gd name="connsiteX16" fmla="*/ 99472 w 120921"/>
                      <a:gd name="connsiteY16" fmla="*/ 115381 h 202820"/>
                      <a:gd name="connsiteX17" fmla="*/ 105925 w 120921"/>
                      <a:gd name="connsiteY17" fmla="*/ 69993 h 202820"/>
                      <a:gd name="connsiteX18" fmla="*/ 98911 w 120921"/>
                      <a:gd name="connsiteY18" fmla="*/ 18621 h 202820"/>
                      <a:gd name="connsiteX19" fmla="*/ 44203 w 120921"/>
                      <a:gd name="connsiteY19" fmla="*/ 39943 h 202820"/>
                      <a:gd name="connsiteX20" fmla="*/ 3429 w 120921"/>
                      <a:gd name="connsiteY20" fmla="*/ 86390 h 202820"/>
                      <a:gd name="connsiteX21" fmla="*/ 0 w 120921"/>
                      <a:gd name="connsiteY21" fmla="*/ 91254 h 202820"/>
                      <a:gd name="connsiteX22" fmla="*/ 4489 w 120921"/>
                      <a:gd name="connsiteY22" fmla="*/ 71084 h 202820"/>
                      <a:gd name="connsiteX23" fmla="*/ 4489 w 120921"/>
                      <a:gd name="connsiteY23" fmla="*/ 71084 h 202820"/>
                      <a:gd name="connsiteX24" fmla="*/ 69796 w 120921"/>
                      <a:gd name="connsiteY24" fmla="*/ 260 h 202820"/>
                      <a:gd name="connsiteX25" fmla="*/ 99722 w 120921"/>
                      <a:gd name="connsiteY25" fmla="*/ 9175 h 202820"/>
                      <a:gd name="connsiteX26" fmla="*/ 120857 w 120921"/>
                      <a:gd name="connsiteY26" fmla="*/ 26539 h 202820"/>
                      <a:gd name="connsiteX27" fmla="*/ 113780 w 120921"/>
                      <a:gd name="connsiteY27" fmla="*/ 74046 h 202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20921" h="202820">
                        <a:moveTo>
                          <a:pt x="113780" y="74046"/>
                        </a:moveTo>
                        <a:cubicBezTo>
                          <a:pt x="110009" y="93529"/>
                          <a:pt x="106486" y="113542"/>
                          <a:pt x="108169" y="125138"/>
                        </a:cubicBezTo>
                        <a:cubicBezTo>
                          <a:pt x="109042" y="131310"/>
                          <a:pt x="109759" y="136766"/>
                          <a:pt x="110476" y="141722"/>
                        </a:cubicBezTo>
                        <a:lnTo>
                          <a:pt x="106393" y="160052"/>
                        </a:lnTo>
                        <a:cubicBezTo>
                          <a:pt x="102995" y="147676"/>
                          <a:pt x="101748" y="136392"/>
                          <a:pt x="101748" y="136392"/>
                        </a:cubicBezTo>
                        <a:cubicBezTo>
                          <a:pt x="101748" y="136392"/>
                          <a:pt x="94173" y="164135"/>
                          <a:pt x="96823" y="185675"/>
                        </a:cubicBezTo>
                        <a:cubicBezTo>
                          <a:pt x="97321" y="189884"/>
                          <a:pt x="97726" y="193967"/>
                          <a:pt x="98007" y="197895"/>
                        </a:cubicBezTo>
                        <a:lnTo>
                          <a:pt x="98007" y="197926"/>
                        </a:lnTo>
                        <a:lnTo>
                          <a:pt x="96916" y="202820"/>
                        </a:lnTo>
                        <a:lnTo>
                          <a:pt x="85912" y="202820"/>
                        </a:lnTo>
                        <a:cubicBezTo>
                          <a:pt x="85943" y="201885"/>
                          <a:pt x="86005" y="200919"/>
                          <a:pt x="86037" y="199953"/>
                        </a:cubicBezTo>
                        <a:cubicBezTo>
                          <a:pt x="86193" y="196119"/>
                          <a:pt x="86411" y="192315"/>
                          <a:pt x="86723" y="188512"/>
                        </a:cubicBezTo>
                        <a:cubicBezTo>
                          <a:pt x="86816" y="187484"/>
                          <a:pt x="86910" y="186455"/>
                          <a:pt x="87003" y="185426"/>
                        </a:cubicBezTo>
                        <a:cubicBezTo>
                          <a:pt x="87034" y="185052"/>
                          <a:pt x="87066" y="184678"/>
                          <a:pt x="87097" y="184304"/>
                        </a:cubicBezTo>
                        <a:lnTo>
                          <a:pt x="87097" y="184304"/>
                        </a:lnTo>
                        <a:cubicBezTo>
                          <a:pt x="87440" y="180813"/>
                          <a:pt x="87845" y="177353"/>
                          <a:pt x="88281" y="173924"/>
                        </a:cubicBezTo>
                        <a:cubicBezTo>
                          <a:pt x="90869" y="154191"/>
                          <a:pt x="95139" y="134895"/>
                          <a:pt x="99472" y="115381"/>
                        </a:cubicBezTo>
                        <a:cubicBezTo>
                          <a:pt x="102059" y="103567"/>
                          <a:pt x="104740" y="86578"/>
                          <a:pt x="105925" y="69993"/>
                        </a:cubicBezTo>
                        <a:cubicBezTo>
                          <a:pt x="107577" y="47238"/>
                          <a:pt x="106517" y="25292"/>
                          <a:pt x="98911" y="18621"/>
                        </a:cubicBezTo>
                        <a:cubicBezTo>
                          <a:pt x="85756" y="7056"/>
                          <a:pt x="62564" y="18527"/>
                          <a:pt x="44203" y="39943"/>
                        </a:cubicBezTo>
                        <a:cubicBezTo>
                          <a:pt x="25842" y="61390"/>
                          <a:pt x="16865" y="68341"/>
                          <a:pt x="3429" y="86390"/>
                        </a:cubicBezTo>
                        <a:cubicBezTo>
                          <a:pt x="2120" y="88199"/>
                          <a:pt x="967" y="89788"/>
                          <a:pt x="0" y="91254"/>
                        </a:cubicBezTo>
                        <a:lnTo>
                          <a:pt x="4489" y="71084"/>
                        </a:lnTo>
                        <a:lnTo>
                          <a:pt x="4489" y="71084"/>
                        </a:lnTo>
                        <a:cubicBezTo>
                          <a:pt x="23348" y="45710"/>
                          <a:pt x="57139" y="1756"/>
                          <a:pt x="69796" y="260"/>
                        </a:cubicBezTo>
                        <a:cubicBezTo>
                          <a:pt x="85476" y="-1610"/>
                          <a:pt x="86224" y="7150"/>
                          <a:pt x="99722" y="9175"/>
                        </a:cubicBezTo>
                        <a:cubicBezTo>
                          <a:pt x="113220" y="11233"/>
                          <a:pt x="119610" y="7648"/>
                          <a:pt x="120857" y="26539"/>
                        </a:cubicBezTo>
                        <a:cubicBezTo>
                          <a:pt x="121480" y="35953"/>
                          <a:pt x="117521" y="54719"/>
                          <a:pt x="113780" y="74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3" name="Hình tự do: Hình 952">
                    <a:extLst>
                      <a:ext uri="{FF2B5EF4-FFF2-40B4-BE49-F238E27FC236}">
                        <a16:creationId xmlns:a16="http://schemas.microsoft.com/office/drawing/2014/main" id="{368C0AD8-BE23-DDEE-D8F5-AA5F43DD7989}"/>
                      </a:ext>
                    </a:extLst>
                  </p:cNvPr>
                  <p:cNvSpPr/>
                  <p:nvPr/>
                </p:nvSpPr>
                <p:spPr>
                  <a:xfrm>
                    <a:off x="12322088" y="3754019"/>
                    <a:ext cx="101572" cy="155289"/>
                  </a:xfrm>
                  <a:custGeom>
                    <a:avLst/>
                    <a:gdLst>
                      <a:gd name="connsiteX0" fmla="*/ 99566 w 101572"/>
                      <a:gd name="connsiteY0" fmla="*/ 114110 h 155289"/>
                      <a:gd name="connsiteX1" fmla="*/ 94391 w 101572"/>
                      <a:gd name="connsiteY1" fmla="*/ 155289 h 155289"/>
                      <a:gd name="connsiteX2" fmla="*/ 80332 w 101572"/>
                      <a:gd name="connsiteY2" fmla="*/ 155289 h 155289"/>
                      <a:gd name="connsiteX3" fmla="*/ 88687 w 101572"/>
                      <a:gd name="connsiteY3" fmla="*/ 108250 h 155289"/>
                      <a:gd name="connsiteX4" fmla="*/ 85787 w 101572"/>
                      <a:gd name="connsiteY4" fmla="*/ 75176 h 155289"/>
                      <a:gd name="connsiteX5" fmla="*/ 86723 w 101572"/>
                      <a:gd name="connsiteY5" fmla="*/ 44751 h 155289"/>
                      <a:gd name="connsiteX6" fmla="*/ 85164 w 101572"/>
                      <a:gd name="connsiteY6" fmla="*/ 17163 h 155289"/>
                      <a:gd name="connsiteX7" fmla="*/ 47538 w 101572"/>
                      <a:gd name="connsiteY7" fmla="*/ 41727 h 155289"/>
                      <a:gd name="connsiteX8" fmla="*/ 41522 w 101572"/>
                      <a:gd name="connsiteY8" fmla="*/ 48149 h 155289"/>
                      <a:gd name="connsiteX9" fmla="*/ 13747 w 101572"/>
                      <a:gd name="connsiteY9" fmla="*/ 112427 h 155289"/>
                      <a:gd name="connsiteX10" fmla="*/ 0 w 101572"/>
                      <a:gd name="connsiteY10" fmla="*/ 139236 h 155289"/>
                      <a:gd name="connsiteX11" fmla="*/ 6578 w 101572"/>
                      <a:gd name="connsiteY11" fmla="*/ 109590 h 155289"/>
                      <a:gd name="connsiteX12" fmla="*/ 13062 w 101572"/>
                      <a:gd name="connsiteY12" fmla="*/ 95563 h 155289"/>
                      <a:gd name="connsiteX13" fmla="*/ 36909 w 101572"/>
                      <a:gd name="connsiteY13" fmla="*/ 46247 h 155289"/>
                      <a:gd name="connsiteX14" fmla="*/ 40805 w 101572"/>
                      <a:gd name="connsiteY14" fmla="*/ 39483 h 155289"/>
                      <a:gd name="connsiteX15" fmla="*/ 96947 w 101572"/>
                      <a:gd name="connsiteY15" fmla="*/ 236 h 155289"/>
                      <a:gd name="connsiteX16" fmla="*/ 101343 w 101572"/>
                      <a:gd name="connsiteY16" fmla="*/ 22587 h 155289"/>
                      <a:gd name="connsiteX17" fmla="*/ 96791 w 101572"/>
                      <a:gd name="connsiteY17" fmla="*/ 62426 h 155289"/>
                      <a:gd name="connsiteX18" fmla="*/ 99566 w 101572"/>
                      <a:gd name="connsiteY18" fmla="*/ 114110 h 155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1572" h="155289">
                        <a:moveTo>
                          <a:pt x="99566" y="114110"/>
                        </a:moveTo>
                        <a:cubicBezTo>
                          <a:pt x="96293" y="126486"/>
                          <a:pt x="94952" y="142384"/>
                          <a:pt x="94391" y="155289"/>
                        </a:cubicBezTo>
                        <a:lnTo>
                          <a:pt x="80332" y="155289"/>
                        </a:lnTo>
                        <a:cubicBezTo>
                          <a:pt x="83574" y="137646"/>
                          <a:pt x="87845" y="114422"/>
                          <a:pt x="88687" y="108250"/>
                        </a:cubicBezTo>
                        <a:cubicBezTo>
                          <a:pt x="90152" y="97994"/>
                          <a:pt x="84790" y="90793"/>
                          <a:pt x="85787" y="75176"/>
                        </a:cubicBezTo>
                        <a:cubicBezTo>
                          <a:pt x="86286" y="67507"/>
                          <a:pt x="86692" y="55849"/>
                          <a:pt x="86723" y="44751"/>
                        </a:cubicBezTo>
                        <a:cubicBezTo>
                          <a:pt x="86754" y="33310"/>
                          <a:pt x="86349" y="22494"/>
                          <a:pt x="85164" y="17163"/>
                        </a:cubicBezTo>
                        <a:cubicBezTo>
                          <a:pt x="82826" y="6689"/>
                          <a:pt x="66710" y="23772"/>
                          <a:pt x="47538" y="41727"/>
                        </a:cubicBezTo>
                        <a:cubicBezTo>
                          <a:pt x="45388" y="43754"/>
                          <a:pt x="43361" y="45904"/>
                          <a:pt x="41522" y="48149"/>
                        </a:cubicBezTo>
                        <a:cubicBezTo>
                          <a:pt x="26902" y="65855"/>
                          <a:pt x="20917" y="90014"/>
                          <a:pt x="13747" y="112427"/>
                        </a:cubicBezTo>
                        <a:cubicBezTo>
                          <a:pt x="11129" y="120594"/>
                          <a:pt x="5268" y="131130"/>
                          <a:pt x="0" y="139236"/>
                        </a:cubicBezTo>
                        <a:lnTo>
                          <a:pt x="6578" y="109590"/>
                        </a:lnTo>
                        <a:cubicBezTo>
                          <a:pt x="9757" y="104166"/>
                          <a:pt x="12157" y="99241"/>
                          <a:pt x="13062" y="95563"/>
                        </a:cubicBezTo>
                        <a:cubicBezTo>
                          <a:pt x="16459" y="81878"/>
                          <a:pt x="28554" y="60711"/>
                          <a:pt x="36909" y="46247"/>
                        </a:cubicBezTo>
                        <a:cubicBezTo>
                          <a:pt x="38343" y="43754"/>
                          <a:pt x="39652" y="41509"/>
                          <a:pt x="40805" y="39483"/>
                        </a:cubicBezTo>
                        <a:cubicBezTo>
                          <a:pt x="48661" y="25642"/>
                          <a:pt x="87939" y="-2881"/>
                          <a:pt x="96947" y="236"/>
                        </a:cubicBezTo>
                        <a:cubicBezTo>
                          <a:pt x="101218" y="1732"/>
                          <a:pt x="101997" y="10960"/>
                          <a:pt x="101343" y="22587"/>
                        </a:cubicBezTo>
                        <a:cubicBezTo>
                          <a:pt x="100626" y="35337"/>
                          <a:pt x="98194" y="50923"/>
                          <a:pt x="96791" y="62426"/>
                        </a:cubicBezTo>
                        <a:cubicBezTo>
                          <a:pt x="94111" y="84403"/>
                          <a:pt x="106174" y="89047"/>
                          <a:pt x="99566" y="11411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4" name="Hình tự do: Hình 953">
                    <a:extLst>
                      <a:ext uri="{FF2B5EF4-FFF2-40B4-BE49-F238E27FC236}">
                        <a16:creationId xmlns:a16="http://schemas.microsoft.com/office/drawing/2014/main" id="{8F0D9808-99B9-2D14-6FA7-4A8E486B2C7F}"/>
                      </a:ext>
                    </a:extLst>
                  </p:cNvPr>
                  <p:cNvSpPr/>
                  <p:nvPr/>
                </p:nvSpPr>
                <p:spPr>
                  <a:xfrm>
                    <a:off x="12353094" y="3809782"/>
                    <a:ext cx="35520" cy="92011"/>
                  </a:xfrm>
                  <a:custGeom>
                    <a:avLst/>
                    <a:gdLst>
                      <a:gd name="connsiteX0" fmla="*/ 14445 w 35520"/>
                      <a:gd name="connsiteY0" fmla="*/ 25273 h 92011"/>
                      <a:gd name="connsiteX1" fmla="*/ 26134 w 35520"/>
                      <a:gd name="connsiteY1" fmla="*/ 1270 h 92011"/>
                      <a:gd name="connsiteX2" fmla="*/ 35486 w 35520"/>
                      <a:gd name="connsiteY2" fmla="*/ 43198 h 92011"/>
                      <a:gd name="connsiteX3" fmla="*/ 9176 w 35520"/>
                      <a:gd name="connsiteY3" fmla="*/ 91765 h 92011"/>
                      <a:gd name="connsiteX4" fmla="*/ 4313 w 35520"/>
                      <a:gd name="connsiteY4" fmla="*/ 54607 h 92011"/>
                      <a:gd name="connsiteX5" fmla="*/ 11639 w 35520"/>
                      <a:gd name="connsiteY5" fmla="*/ 82506 h 92011"/>
                      <a:gd name="connsiteX6" fmla="*/ 23952 w 35520"/>
                      <a:gd name="connsiteY6" fmla="*/ 26333 h 92011"/>
                      <a:gd name="connsiteX7" fmla="*/ 14445 w 35520"/>
                      <a:gd name="connsiteY7" fmla="*/ 25273 h 92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520" h="92011">
                        <a:moveTo>
                          <a:pt x="14445" y="25273"/>
                        </a:moveTo>
                        <a:cubicBezTo>
                          <a:pt x="14445" y="25273"/>
                          <a:pt x="20087" y="-6679"/>
                          <a:pt x="26134" y="1270"/>
                        </a:cubicBezTo>
                        <a:cubicBezTo>
                          <a:pt x="32182" y="9219"/>
                          <a:pt x="35923" y="27486"/>
                          <a:pt x="35486" y="43198"/>
                        </a:cubicBezTo>
                        <a:cubicBezTo>
                          <a:pt x="35081" y="58909"/>
                          <a:pt x="26446" y="95350"/>
                          <a:pt x="9176" y="91765"/>
                        </a:cubicBezTo>
                        <a:cubicBezTo>
                          <a:pt x="-8093" y="88149"/>
                          <a:pt x="4313" y="54607"/>
                          <a:pt x="4313" y="54607"/>
                        </a:cubicBezTo>
                        <a:cubicBezTo>
                          <a:pt x="4313" y="54607"/>
                          <a:pt x="-986" y="80885"/>
                          <a:pt x="11639" y="82506"/>
                        </a:cubicBezTo>
                        <a:cubicBezTo>
                          <a:pt x="24264" y="84159"/>
                          <a:pt x="26540" y="41171"/>
                          <a:pt x="23952" y="26333"/>
                        </a:cubicBezTo>
                        <a:cubicBezTo>
                          <a:pt x="21334" y="11495"/>
                          <a:pt x="14445" y="25273"/>
                          <a:pt x="14445" y="2527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5" name="Hình tự do: Hình 954">
                    <a:extLst>
                      <a:ext uri="{FF2B5EF4-FFF2-40B4-BE49-F238E27FC236}">
                        <a16:creationId xmlns:a16="http://schemas.microsoft.com/office/drawing/2014/main" id="{B395FF8A-1497-CD55-189B-71BD6CE43C6D}"/>
                      </a:ext>
                    </a:extLst>
                  </p:cNvPr>
                  <p:cNvSpPr/>
                  <p:nvPr/>
                </p:nvSpPr>
                <p:spPr>
                  <a:xfrm>
                    <a:off x="12467985" y="3414286"/>
                    <a:ext cx="90704" cy="361915"/>
                  </a:xfrm>
                  <a:custGeom>
                    <a:avLst/>
                    <a:gdLst>
                      <a:gd name="connsiteX0" fmla="*/ 7224 w 90704"/>
                      <a:gd name="connsiteY0" fmla="*/ 175752 h 361915"/>
                      <a:gd name="connsiteX1" fmla="*/ 90705 w 90704"/>
                      <a:gd name="connsiteY1" fmla="*/ 0 h 361915"/>
                      <a:gd name="connsiteX2" fmla="*/ 80792 w 90704"/>
                      <a:gd name="connsiteY2" fmla="*/ 44764 h 361915"/>
                      <a:gd name="connsiteX3" fmla="*/ 68416 w 90704"/>
                      <a:gd name="connsiteY3" fmla="*/ 64153 h 361915"/>
                      <a:gd name="connsiteX4" fmla="*/ 19350 w 90704"/>
                      <a:gd name="connsiteY4" fmla="*/ 211881 h 361915"/>
                      <a:gd name="connsiteX5" fmla="*/ 32225 w 90704"/>
                      <a:gd name="connsiteY5" fmla="*/ 260978 h 361915"/>
                      <a:gd name="connsiteX6" fmla="*/ 10622 w 90704"/>
                      <a:gd name="connsiteY6" fmla="*/ 361915 h 361915"/>
                      <a:gd name="connsiteX7" fmla="*/ 11744 w 90704"/>
                      <a:gd name="connsiteY7" fmla="*/ 271951 h 361915"/>
                      <a:gd name="connsiteX8" fmla="*/ 7224 w 90704"/>
                      <a:gd name="connsiteY8" fmla="*/ 175752 h 36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0704" h="361915">
                        <a:moveTo>
                          <a:pt x="7224" y="175752"/>
                        </a:moveTo>
                        <a:cubicBezTo>
                          <a:pt x="21003" y="138345"/>
                          <a:pt x="74526" y="47975"/>
                          <a:pt x="90705" y="0"/>
                        </a:cubicBezTo>
                        <a:lnTo>
                          <a:pt x="80792" y="44764"/>
                        </a:lnTo>
                        <a:cubicBezTo>
                          <a:pt x="76428" y="50780"/>
                          <a:pt x="71565" y="57763"/>
                          <a:pt x="68416" y="64153"/>
                        </a:cubicBezTo>
                        <a:cubicBezTo>
                          <a:pt x="44133" y="113250"/>
                          <a:pt x="16109" y="179555"/>
                          <a:pt x="19350" y="211881"/>
                        </a:cubicBezTo>
                        <a:cubicBezTo>
                          <a:pt x="21127" y="229275"/>
                          <a:pt x="27487" y="245516"/>
                          <a:pt x="32225" y="260978"/>
                        </a:cubicBezTo>
                        <a:lnTo>
                          <a:pt x="10622" y="361915"/>
                        </a:lnTo>
                        <a:cubicBezTo>
                          <a:pt x="4014" y="322388"/>
                          <a:pt x="17293" y="301315"/>
                          <a:pt x="11744" y="271951"/>
                        </a:cubicBezTo>
                        <a:cubicBezTo>
                          <a:pt x="6009" y="241557"/>
                          <a:pt x="-8798" y="219269"/>
                          <a:pt x="7224" y="175752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6" name="Hình tự do: Hình 955">
                    <a:extLst>
                      <a:ext uri="{FF2B5EF4-FFF2-40B4-BE49-F238E27FC236}">
                        <a16:creationId xmlns:a16="http://schemas.microsoft.com/office/drawing/2014/main" id="{9D4F8B81-8431-970C-EFE4-145101EFD861}"/>
                      </a:ext>
                    </a:extLst>
                  </p:cNvPr>
                  <p:cNvSpPr/>
                  <p:nvPr/>
                </p:nvSpPr>
                <p:spPr>
                  <a:xfrm>
                    <a:off x="12555975" y="3291091"/>
                    <a:ext cx="25939" cy="70356"/>
                  </a:xfrm>
                  <a:custGeom>
                    <a:avLst/>
                    <a:gdLst>
                      <a:gd name="connsiteX0" fmla="*/ 14529 w 25939"/>
                      <a:gd name="connsiteY0" fmla="*/ 70357 h 70356"/>
                      <a:gd name="connsiteX1" fmla="*/ 2247 w 25939"/>
                      <a:gd name="connsiteY1" fmla="*/ 29458 h 70356"/>
                      <a:gd name="connsiteX2" fmla="*/ 689 w 25939"/>
                      <a:gd name="connsiteY2" fmla="*/ 18049 h 70356"/>
                      <a:gd name="connsiteX3" fmla="*/ 34 w 25939"/>
                      <a:gd name="connsiteY3" fmla="*/ 0 h 70356"/>
                      <a:gd name="connsiteX4" fmla="*/ 23476 w 25939"/>
                      <a:gd name="connsiteY4" fmla="*/ 0 h 70356"/>
                      <a:gd name="connsiteX5" fmla="*/ 25939 w 25939"/>
                      <a:gd name="connsiteY5" fmla="*/ 18797 h 70356"/>
                      <a:gd name="connsiteX6" fmla="*/ 25939 w 25939"/>
                      <a:gd name="connsiteY6" fmla="*/ 18797 h 70356"/>
                      <a:gd name="connsiteX7" fmla="*/ 14529 w 25939"/>
                      <a:gd name="connsiteY7" fmla="*/ 70357 h 70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939" h="70356">
                        <a:moveTo>
                          <a:pt x="14529" y="70357"/>
                        </a:moveTo>
                        <a:cubicBezTo>
                          <a:pt x="8575" y="55737"/>
                          <a:pt x="4523" y="42520"/>
                          <a:pt x="2247" y="29458"/>
                        </a:cubicBezTo>
                        <a:cubicBezTo>
                          <a:pt x="1561" y="25655"/>
                          <a:pt x="1063" y="21852"/>
                          <a:pt x="689" y="18049"/>
                        </a:cubicBezTo>
                        <a:cubicBezTo>
                          <a:pt x="128" y="12095"/>
                          <a:pt x="-91" y="6141"/>
                          <a:pt x="34" y="0"/>
                        </a:cubicBezTo>
                        <a:lnTo>
                          <a:pt x="23476" y="0"/>
                        </a:lnTo>
                        <a:cubicBezTo>
                          <a:pt x="23912" y="6359"/>
                          <a:pt x="24754" y="12625"/>
                          <a:pt x="25939" y="18797"/>
                        </a:cubicBezTo>
                        <a:cubicBezTo>
                          <a:pt x="25939" y="18797"/>
                          <a:pt x="25939" y="18797"/>
                          <a:pt x="25939" y="18797"/>
                        </a:cubicBezTo>
                        <a:cubicBezTo>
                          <a:pt x="26063" y="19421"/>
                          <a:pt x="14529" y="70357"/>
                          <a:pt x="14529" y="7035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7" name="Hình tự do: Hình 956">
                    <a:extLst>
                      <a:ext uri="{FF2B5EF4-FFF2-40B4-BE49-F238E27FC236}">
                        <a16:creationId xmlns:a16="http://schemas.microsoft.com/office/drawing/2014/main" id="{CCE4A498-1E04-2B86-A5A9-00511D6F5B83}"/>
                      </a:ext>
                    </a:extLst>
                  </p:cNvPr>
                  <p:cNvSpPr/>
                  <p:nvPr/>
                </p:nvSpPr>
                <p:spPr>
                  <a:xfrm>
                    <a:off x="12441168" y="3291091"/>
                    <a:ext cx="33323" cy="65493"/>
                  </a:xfrm>
                  <a:custGeom>
                    <a:avLst/>
                    <a:gdLst>
                      <a:gd name="connsiteX0" fmla="*/ 33323 w 33323"/>
                      <a:gd name="connsiteY0" fmla="*/ 0 h 65493"/>
                      <a:gd name="connsiteX1" fmla="*/ 29614 w 33323"/>
                      <a:gd name="connsiteY1" fmla="*/ 14495 h 65493"/>
                      <a:gd name="connsiteX2" fmla="*/ 28835 w 33323"/>
                      <a:gd name="connsiteY2" fmla="*/ 17145 h 65493"/>
                      <a:gd name="connsiteX3" fmla="*/ 26123 w 33323"/>
                      <a:gd name="connsiteY3" fmla="*/ 25874 h 65493"/>
                      <a:gd name="connsiteX4" fmla="*/ 25250 w 33323"/>
                      <a:gd name="connsiteY4" fmla="*/ 28336 h 65493"/>
                      <a:gd name="connsiteX5" fmla="*/ 18205 w 33323"/>
                      <a:gd name="connsiteY5" fmla="*/ 44951 h 65493"/>
                      <a:gd name="connsiteX6" fmla="*/ 0 w 33323"/>
                      <a:gd name="connsiteY6" fmla="*/ 65494 h 65493"/>
                      <a:gd name="connsiteX7" fmla="*/ 6047 w 33323"/>
                      <a:gd name="connsiteY7" fmla="*/ 38187 h 65493"/>
                      <a:gd name="connsiteX8" fmla="*/ 6047 w 33323"/>
                      <a:gd name="connsiteY8" fmla="*/ 38155 h 65493"/>
                      <a:gd name="connsiteX9" fmla="*/ 9258 w 33323"/>
                      <a:gd name="connsiteY9" fmla="*/ 30799 h 65493"/>
                      <a:gd name="connsiteX10" fmla="*/ 18797 w 33323"/>
                      <a:gd name="connsiteY10" fmla="*/ 0 h 65493"/>
                      <a:gd name="connsiteX11" fmla="*/ 33323 w 33323"/>
                      <a:gd name="connsiteY11" fmla="*/ 0 h 65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323" h="65493">
                        <a:moveTo>
                          <a:pt x="33323" y="0"/>
                        </a:moveTo>
                        <a:cubicBezTo>
                          <a:pt x="32232" y="4707"/>
                          <a:pt x="30986" y="9601"/>
                          <a:pt x="29614" y="14495"/>
                        </a:cubicBezTo>
                        <a:cubicBezTo>
                          <a:pt x="29365" y="15368"/>
                          <a:pt x="29084" y="16272"/>
                          <a:pt x="28835" y="17145"/>
                        </a:cubicBezTo>
                        <a:cubicBezTo>
                          <a:pt x="27962" y="20106"/>
                          <a:pt x="27058" y="23037"/>
                          <a:pt x="26123" y="25874"/>
                        </a:cubicBezTo>
                        <a:cubicBezTo>
                          <a:pt x="25842" y="26715"/>
                          <a:pt x="25561" y="27525"/>
                          <a:pt x="25250" y="28336"/>
                        </a:cubicBezTo>
                        <a:cubicBezTo>
                          <a:pt x="23099" y="34508"/>
                          <a:pt x="20761" y="40244"/>
                          <a:pt x="18205" y="44951"/>
                        </a:cubicBezTo>
                        <a:cubicBezTo>
                          <a:pt x="14246" y="52183"/>
                          <a:pt x="7606" y="59103"/>
                          <a:pt x="0" y="65494"/>
                        </a:cubicBezTo>
                        <a:lnTo>
                          <a:pt x="6047" y="38187"/>
                        </a:lnTo>
                        <a:cubicBezTo>
                          <a:pt x="6047" y="38187"/>
                          <a:pt x="6047" y="38187"/>
                          <a:pt x="6047" y="38155"/>
                        </a:cubicBezTo>
                        <a:cubicBezTo>
                          <a:pt x="7326" y="36067"/>
                          <a:pt x="8416" y="33635"/>
                          <a:pt x="9258" y="30799"/>
                        </a:cubicBezTo>
                        <a:cubicBezTo>
                          <a:pt x="12220" y="21073"/>
                          <a:pt x="15586" y="10225"/>
                          <a:pt x="18797" y="0"/>
                        </a:cubicBezTo>
                        <a:lnTo>
                          <a:pt x="33323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8" name="Hình tự do: Hình 957">
                    <a:extLst>
                      <a:ext uri="{FF2B5EF4-FFF2-40B4-BE49-F238E27FC236}">
                        <a16:creationId xmlns:a16="http://schemas.microsoft.com/office/drawing/2014/main" id="{9DEAE534-23E5-50DF-9BDC-3F1A104CDD56}"/>
                      </a:ext>
                    </a:extLst>
                  </p:cNvPr>
                  <p:cNvSpPr/>
                  <p:nvPr/>
                </p:nvSpPr>
                <p:spPr>
                  <a:xfrm>
                    <a:off x="12403075" y="3291091"/>
                    <a:ext cx="102152" cy="237161"/>
                  </a:xfrm>
                  <a:custGeom>
                    <a:avLst/>
                    <a:gdLst>
                      <a:gd name="connsiteX0" fmla="*/ 102153 w 102152"/>
                      <a:gd name="connsiteY0" fmla="*/ 0 h 237161"/>
                      <a:gd name="connsiteX1" fmla="*/ 38529 w 102152"/>
                      <a:gd name="connsiteY1" fmla="*/ 178027 h 237161"/>
                      <a:gd name="connsiteX2" fmla="*/ 0 w 102152"/>
                      <a:gd name="connsiteY2" fmla="*/ 237162 h 237161"/>
                      <a:gd name="connsiteX3" fmla="*/ 4800 w 102152"/>
                      <a:gd name="connsiteY3" fmla="*/ 215591 h 237161"/>
                      <a:gd name="connsiteX4" fmla="*/ 4800 w 102152"/>
                      <a:gd name="connsiteY4" fmla="*/ 215591 h 237161"/>
                      <a:gd name="connsiteX5" fmla="*/ 22351 w 102152"/>
                      <a:gd name="connsiteY5" fmla="*/ 188346 h 237161"/>
                      <a:gd name="connsiteX6" fmla="*/ 89497 w 102152"/>
                      <a:gd name="connsiteY6" fmla="*/ 0 h 237161"/>
                      <a:gd name="connsiteX7" fmla="*/ 102153 w 102152"/>
                      <a:gd name="connsiteY7" fmla="*/ 0 h 23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152" h="237161">
                        <a:moveTo>
                          <a:pt x="102153" y="0"/>
                        </a:moveTo>
                        <a:cubicBezTo>
                          <a:pt x="86910" y="53960"/>
                          <a:pt x="54614" y="150159"/>
                          <a:pt x="38529" y="178027"/>
                        </a:cubicBezTo>
                        <a:cubicBezTo>
                          <a:pt x="17238" y="214843"/>
                          <a:pt x="10568" y="229712"/>
                          <a:pt x="0" y="237162"/>
                        </a:cubicBezTo>
                        <a:lnTo>
                          <a:pt x="4800" y="215591"/>
                        </a:lnTo>
                        <a:lnTo>
                          <a:pt x="4800" y="215591"/>
                        </a:lnTo>
                        <a:cubicBezTo>
                          <a:pt x="11503" y="209263"/>
                          <a:pt x="17269" y="200628"/>
                          <a:pt x="22351" y="188346"/>
                        </a:cubicBezTo>
                        <a:cubicBezTo>
                          <a:pt x="35007" y="157796"/>
                          <a:pt x="78462" y="45575"/>
                          <a:pt x="89497" y="0"/>
                        </a:cubicBezTo>
                        <a:lnTo>
                          <a:pt x="102153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9" name="Hình tự do: Hình 958">
                    <a:extLst>
                      <a:ext uri="{FF2B5EF4-FFF2-40B4-BE49-F238E27FC236}">
                        <a16:creationId xmlns:a16="http://schemas.microsoft.com/office/drawing/2014/main" id="{9BC6FABA-DF6F-31CB-5420-1A8A4D8BBA59}"/>
                      </a:ext>
                    </a:extLst>
                  </p:cNvPr>
                  <p:cNvSpPr/>
                  <p:nvPr/>
                </p:nvSpPr>
                <p:spPr>
                  <a:xfrm>
                    <a:off x="12360431" y="3325662"/>
                    <a:ext cx="148008" cy="394771"/>
                  </a:xfrm>
                  <a:custGeom>
                    <a:avLst/>
                    <a:gdLst>
                      <a:gd name="connsiteX0" fmla="*/ 148008 w 148008"/>
                      <a:gd name="connsiteY0" fmla="*/ 250 h 394771"/>
                      <a:gd name="connsiteX1" fmla="*/ 135726 w 148008"/>
                      <a:gd name="connsiteY1" fmla="*/ 143177 h 394771"/>
                      <a:gd name="connsiteX2" fmla="*/ 90183 w 148008"/>
                      <a:gd name="connsiteY2" fmla="*/ 262724 h 394771"/>
                      <a:gd name="connsiteX3" fmla="*/ 56953 w 148008"/>
                      <a:gd name="connsiteY3" fmla="*/ 326347 h 394771"/>
                      <a:gd name="connsiteX4" fmla="*/ 12968 w 148008"/>
                      <a:gd name="connsiteY4" fmla="*/ 382801 h 394771"/>
                      <a:gd name="connsiteX5" fmla="*/ 0 w 148008"/>
                      <a:gd name="connsiteY5" fmla="*/ 394771 h 394771"/>
                      <a:gd name="connsiteX6" fmla="*/ 4489 w 148008"/>
                      <a:gd name="connsiteY6" fmla="*/ 374572 h 394771"/>
                      <a:gd name="connsiteX7" fmla="*/ 15493 w 148008"/>
                      <a:gd name="connsiteY7" fmla="*/ 365469 h 394771"/>
                      <a:gd name="connsiteX8" fmla="*/ 56173 w 148008"/>
                      <a:gd name="connsiteY8" fmla="*/ 309857 h 394771"/>
                      <a:gd name="connsiteX9" fmla="*/ 92957 w 148008"/>
                      <a:gd name="connsiteY9" fmla="*/ 217897 h 394771"/>
                      <a:gd name="connsiteX10" fmla="*/ 139404 w 148008"/>
                      <a:gd name="connsiteY10" fmla="*/ 54771 h 394771"/>
                      <a:gd name="connsiteX11" fmla="*/ 145265 w 148008"/>
                      <a:gd name="connsiteY11" fmla="*/ 0 h 394771"/>
                      <a:gd name="connsiteX12" fmla="*/ 148008 w 148008"/>
                      <a:gd name="connsiteY12" fmla="*/ 250 h 394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8008" h="394771">
                        <a:moveTo>
                          <a:pt x="148008" y="250"/>
                        </a:moveTo>
                        <a:cubicBezTo>
                          <a:pt x="146605" y="36472"/>
                          <a:pt x="143052" y="105520"/>
                          <a:pt x="135726" y="143177"/>
                        </a:cubicBezTo>
                        <a:cubicBezTo>
                          <a:pt x="125501" y="195765"/>
                          <a:pt x="114092" y="242150"/>
                          <a:pt x="90183" y="262724"/>
                        </a:cubicBezTo>
                        <a:cubicBezTo>
                          <a:pt x="66273" y="283298"/>
                          <a:pt x="67177" y="301815"/>
                          <a:pt x="56953" y="326347"/>
                        </a:cubicBezTo>
                        <a:cubicBezTo>
                          <a:pt x="46728" y="350849"/>
                          <a:pt x="32482" y="371454"/>
                          <a:pt x="12968" y="382801"/>
                        </a:cubicBezTo>
                        <a:cubicBezTo>
                          <a:pt x="8853" y="385202"/>
                          <a:pt x="4427" y="389472"/>
                          <a:pt x="0" y="394771"/>
                        </a:cubicBezTo>
                        <a:lnTo>
                          <a:pt x="4489" y="374572"/>
                        </a:lnTo>
                        <a:cubicBezTo>
                          <a:pt x="8198" y="371018"/>
                          <a:pt x="11908" y="367869"/>
                          <a:pt x="15493" y="365469"/>
                        </a:cubicBezTo>
                        <a:cubicBezTo>
                          <a:pt x="36129" y="351597"/>
                          <a:pt x="45325" y="343960"/>
                          <a:pt x="56173" y="309857"/>
                        </a:cubicBezTo>
                        <a:cubicBezTo>
                          <a:pt x="66990" y="275754"/>
                          <a:pt x="76311" y="239157"/>
                          <a:pt x="92957" y="217897"/>
                        </a:cubicBezTo>
                        <a:cubicBezTo>
                          <a:pt x="109603" y="196607"/>
                          <a:pt x="133357" y="118644"/>
                          <a:pt x="139404" y="54771"/>
                        </a:cubicBezTo>
                        <a:cubicBezTo>
                          <a:pt x="141774" y="29458"/>
                          <a:pt x="143737" y="11939"/>
                          <a:pt x="145265" y="0"/>
                        </a:cubicBezTo>
                        <a:lnTo>
                          <a:pt x="148008" y="25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60" name="Hình tự do: Hình 959">
                    <a:extLst>
                      <a:ext uri="{FF2B5EF4-FFF2-40B4-BE49-F238E27FC236}">
                        <a16:creationId xmlns:a16="http://schemas.microsoft.com/office/drawing/2014/main" id="{244D4F45-6893-17A6-33D4-60F083495F31}"/>
                      </a:ext>
                    </a:extLst>
                  </p:cNvPr>
                  <p:cNvSpPr/>
                  <p:nvPr/>
                </p:nvSpPr>
                <p:spPr>
                  <a:xfrm>
                    <a:off x="12503333" y="3291091"/>
                    <a:ext cx="62121" cy="175485"/>
                  </a:xfrm>
                  <a:custGeom>
                    <a:avLst/>
                    <a:gdLst>
                      <a:gd name="connsiteX0" fmla="*/ 62121 w 62121"/>
                      <a:gd name="connsiteY0" fmla="*/ 93113 h 175485"/>
                      <a:gd name="connsiteX1" fmla="*/ 59222 w 62121"/>
                      <a:gd name="connsiteY1" fmla="*/ 106050 h 175485"/>
                      <a:gd name="connsiteX2" fmla="*/ 4982 w 62121"/>
                      <a:gd name="connsiteY2" fmla="*/ 175378 h 175485"/>
                      <a:gd name="connsiteX3" fmla="*/ 19196 w 62121"/>
                      <a:gd name="connsiteY3" fmla="*/ 53960 h 175485"/>
                      <a:gd name="connsiteX4" fmla="*/ 13180 w 62121"/>
                      <a:gd name="connsiteY4" fmla="*/ 0 h 175485"/>
                      <a:gd name="connsiteX5" fmla="*/ 32538 w 62121"/>
                      <a:gd name="connsiteY5" fmla="*/ 0 h 175485"/>
                      <a:gd name="connsiteX6" fmla="*/ 33443 w 62121"/>
                      <a:gd name="connsiteY6" fmla="*/ 48099 h 175485"/>
                      <a:gd name="connsiteX7" fmla="*/ 10842 w 62121"/>
                      <a:gd name="connsiteY7" fmla="*/ 155676 h 175485"/>
                      <a:gd name="connsiteX8" fmla="*/ 32196 w 62121"/>
                      <a:gd name="connsiteY8" fmla="*/ 121355 h 175485"/>
                      <a:gd name="connsiteX9" fmla="*/ 62121 w 62121"/>
                      <a:gd name="connsiteY9" fmla="*/ 93113 h 175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2121" h="175485">
                        <a:moveTo>
                          <a:pt x="62121" y="93113"/>
                        </a:moveTo>
                        <a:lnTo>
                          <a:pt x="59222" y="106050"/>
                        </a:lnTo>
                        <a:cubicBezTo>
                          <a:pt x="38711" y="119454"/>
                          <a:pt x="18386" y="178339"/>
                          <a:pt x="4982" y="175378"/>
                        </a:cubicBezTo>
                        <a:cubicBezTo>
                          <a:pt x="-10106" y="172011"/>
                          <a:pt x="13336" y="77838"/>
                          <a:pt x="19196" y="53960"/>
                        </a:cubicBezTo>
                        <a:cubicBezTo>
                          <a:pt x="23187" y="37844"/>
                          <a:pt x="17357" y="13809"/>
                          <a:pt x="13180" y="0"/>
                        </a:cubicBezTo>
                        <a:lnTo>
                          <a:pt x="32538" y="0"/>
                        </a:lnTo>
                        <a:cubicBezTo>
                          <a:pt x="34440" y="12500"/>
                          <a:pt x="36092" y="30923"/>
                          <a:pt x="33443" y="48099"/>
                        </a:cubicBezTo>
                        <a:cubicBezTo>
                          <a:pt x="28829" y="77838"/>
                          <a:pt x="9595" y="148164"/>
                          <a:pt x="10842" y="155676"/>
                        </a:cubicBezTo>
                        <a:cubicBezTo>
                          <a:pt x="12089" y="163220"/>
                          <a:pt x="19633" y="149816"/>
                          <a:pt x="32196" y="121355"/>
                        </a:cubicBezTo>
                        <a:cubicBezTo>
                          <a:pt x="40831" y="101748"/>
                          <a:pt x="54484" y="95233"/>
                          <a:pt x="62121" y="9311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61" name="Đồ họa 3">
                  <a:extLst>
                    <a:ext uri="{FF2B5EF4-FFF2-40B4-BE49-F238E27FC236}">
                      <a16:creationId xmlns:a16="http://schemas.microsoft.com/office/drawing/2014/main" id="{9B20D219-8828-478C-BF5E-E0E0EB7340B0}"/>
                    </a:ext>
                  </a:extLst>
                </p:cNvPr>
                <p:cNvGrpSpPr/>
                <p:nvPr/>
              </p:nvGrpSpPr>
              <p:grpSpPr>
                <a:xfrm>
                  <a:off x="12332656" y="3308224"/>
                  <a:ext cx="233527" cy="583939"/>
                  <a:chOff x="12332656" y="3308224"/>
                  <a:chExt cx="233527" cy="583939"/>
                </a:xfrm>
                <a:solidFill>
                  <a:srgbClr val="AF4545"/>
                </a:solidFill>
              </p:grpSpPr>
              <p:grpSp>
                <p:nvGrpSpPr>
                  <p:cNvPr id="962" name="Đồ họa 3">
                    <a:extLst>
                      <a:ext uri="{FF2B5EF4-FFF2-40B4-BE49-F238E27FC236}">
                        <a16:creationId xmlns:a16="http://schemas.microsoft.com/office/drawing/2014/main" id="{B5A389D7-6C49-22B0-7989-A0E386448AF3}"/>
                      </a:ext>
                    </a:extLst>
                  </p:cNvPr>
                  <p:cNvGrpSpPr/>
                  <p:nvPr/>
                </p:nvGrpSpPr>
                <p:grpSpPr>
                  <a:xfrm>
                    <a:off x="12464037" y="3308224"/>
                    <a:ext cx="102146" cy="12556"/>
                    <a:chOff x="12464037" y="3308224"/>
                    <a:chExt cx="102146" cy="12556"/>
                  </a:xfrm>
                  <a:solidFill>
                    <a:srgbClr val="AF4545"/>
                  </a:solidFill>
                </p:grpSpPr>
                <p:sp>
                  <p:nvSpPr>
                    <p:cNvPr id="963" name="Hình tự do: Hình 962">
                      <a:extLst>
                        <a:ext uri="{FF2B5EF4-FFF2-40B4-BE49-F238E27FC236}">
                          <a16:creationId xmlns:a16="http://schemas.microsoft.com/office/drawing/2014/main" id="{7A72DB3C-A42E-879D-B70E-3D011CC752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64037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64" name="Hình tự do: Hình 963">
                      <a:extLst>
                        <a:ext uri="{FF2B5EF4-FFF2-40B4-BE49-F238E27FC236}">
                          <a16:creationId xmlns:a16="http://schemas.microsoft.com/office/drawing/2014/main" id="{0F5FB1EA-8615-A58D-146B-6A9801AC4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53627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5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5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965" name="Đồ họa 3">
                    <a:extLst>
                      <a:ext uri="{FF2B5EF4-FFF2-40B4-BE49-F238E27FC236}">
                        <a16:creationId xmlns:a16="http://schemas.microsoft.com/office/drawing/2014/main" id="{12C9980A-631E-59E0-DDFD-797AB8ACF0DA}"/>
                      </a:ext>
                    </a:extLst>
                  </p:cNvPr>
                  <p:cNvGrpSpPr/>
                  <p:nvPr/>
                </p:nvGrpSpPr>
                <p:grpSpPr>
                  <a:xfrm>
                    <a:off x="12332656" y="3879589"/>
                    <a:ext cx="102165" cy="12574"/>
                    <a:chOff x="12332656" y="3879589"/>
                    <a:chExt cx="102165" cy="12574"/>
                  </a:xfrm>
                  <a:solidFill>
                    <a:srgbClr val="AF4545"/>
                  </a:solidFill>
                </p:grpSpPr>
                <p:sp>
                  <p:nvSpPr>
                    <p:cNvPr id="966" name="Hình tự do: Hình 965">
                      <a:extLst>
                        <a:ext uri="{FF2B5EF4-FFF2-40B4-BE49-F238E27FC236}">
                          <a16:creationId xmlns:a16="http://schemas.microsoft.com/office/drawing/2014/main" id="{1E5FA2E3-2E2D-B129-A15D-CDFD9E791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32656" y="3879601"/>
                      <a:ext cx="12562" cy="12562"/>
                    </a:xfrm>
                    <a:custGeom>
                      <a:avLst/>
                      <a:gdLst>
                        <a:gd name="connsiteX0" fmla="*/ 12563 w 12562"/>
                        <a:gd name="connsiteY0" fmla="*/ 6266 h 12562"/>
                        <a:gd name="connsiteX1" fmla="*/ 6266 w 12562"/>
                        <a:gd name="connsiteY1" fmla="*/ 12562 h 12562"/>
                        <a:gd name="connsiteX2" fmla="*/ 0 w 12562"/>
                        <a:gd name="connsiteY2" fmla="*/ 6266 h 12562"/>
                        <a:gd name="connsiteX3" fmla="*/ 6266 w 12562"/>
                        <a:gd name="connsiteY3" fmla="*/ 0 h 12562"/>
                        <a:gd name="connsiteX4" fmla="*/ 12563 w 12562"/>
                        <a:gd name="connsiteY4" fmla="*/ 6266 h 125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62" h="12562">
                          <a:moveTo>
                            <a:pt x="12563" y="6266"/>
                          </a:moveTo>
                          <a:cubicBezTo>
                            <a:pt x="12563" y="9757"/>
                            <a:pt x="9757" y="12562"/>
                            <a:pt x="6266" y="12562"/>
                          </a:cubicBezTo>
                          <a:cubicBezTo>
                            <a:pt x="2806" y="12562"/>
                            <a:pt x="0" y="9757"/>
                            <a:pt x="0" y="6266"/>
                          </a:cubicBezTo>
                          <a:cubicBezTo>
                            <a:pt x="0" y="2805"/>
                            <a:pt x="2806" y="0"/>
                            <a:pt x="6266" y="0"/>
                          </a:cubicBezTo>
                          <a:cubicBezTo>
                            <a:pt x="9757" y="0"/>
                            <a:pt x="12563" y="2805"/>
                            <a:pt x="12563" y="6266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67" name="Hình tự do: Hình 966">
                      <a:extLst>
                        <a:ext uri="{FF2B5EF4-FFF2-40B4-BE49-F238E27FC236}">
                          <a16:creationId xmlns:a16="http://schemas.microsoft.com/office/drawing/2014/main" id="{FA304F41-D745-98BE-BE6B-9BD6C22DBE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22265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5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5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968" name="Đồ họa 3">
                <a:extLst>
                  <a:ext uri="{FF2B5EF4-FFF2-40B4-BE49-F238E27FC236}">
                    <a16:creationId xmlns:a16="http://schemas.microsoft.com/office/drawing/2014/main" id="{B9F5FB4F-5930-315F-2635-090F32AC7553}"/>
                  </a:ext>
                </a:extLst>
              </p:cNvPr>
              <p:cNvGrpSpPr/>
              <p:nvPr/>
            </p:nvGrpSpPr>
            <p:grpSpPr>
              <a:xfrm>
                <a:off x="12499150" y="3373543"/>
                <a:ext cx="242105" cy="535765"/>
                <a:chOff x="12499150" y="3373543"/>
                <a:chExt cx="242105" cy="535765"/>
              </a:xfrm>
            </p:grpSpPr>
            <p:sp>
              <p:nvSpPr>
                <p:cNvPr id="969" name="Hình tự do: Hình 968">
                  <a:extLst>
                    <a:ext uri="{FF2B5EF4-FFF2-40B4-BE49-F238E27FC236}">
                      <a16:creationId xmlns:a16="http://schemas.microsoft.com/office/drawing/2014/main" id="{B462DFDB-0FC9-43CB-72A3-1C9E6B00D0A6}"/>
                    </a:ext>
                  </a:extLst>
                </p:cNvPr>
                <p:cNvSpPr/>
                <p:nvPr/>
              </p:nvSpPr>
              <p:spPr>
                <a:xfrm>
                  <a:off x="12511120" y="3373543"/>
                  <a:ext cx="230134" cy="535765"/>
                </a:xfrm>
                <a:custGeom>
                  <a:avLst/>
                  <a:gdLst>
                    <a:gd name="connsiteX0" fmla="*/ 222947 w 230134"/>
                    <a:gd name="connsiteY0" fmla="*/ 0 h 535765"/>
                    <a:gd name="connsiteX1" fmla="*/ 229961 w 230134"/>
                    <a:gd name="connsiteY1" fmla="*/ 8697 h 535765"/>
                    <a:gd name="connsiteX2" fmla="*/ 229961 w 230134"/>
                    <a:gd name="connsiteY2" fmla="*/ 8697 h 535765"/>
                    <a:gd name="connsiteX3" fmla="*/ 224974 w 230134"/>
                    <a:gd name="connsiteY3" fmla="*/ 31079 h 535765"/>
                    <a:gd name="connsiteX4" fmla="*/ 216370 w 230134"/>
                    <a:gd name="connsiteY4" fmla="*/ 69952 h 535765"/>
                    <a:gd name="connsiteX5" fmla="*/ 216370 w 230134"/>
                    <a:gd name="connsiteY5" fmla="*/ 69952 h 535765"/>
                    <a:gd name="connsiteX6" fmla="*/ 207673 w 230134"/>
                    <a:gd name="connsiteY6" fmla="*/ 109136 h 535765"/>
                    <a:gd name="connsiteX7" fmla="*/ 207673 w 230134"/>
                    <a:gd name="connsiteY7" fmla="*/ 109136 h 535765"/>
                    <a:gd name="connsiteX8" fmla="*/ 199225 w 230134"/>
                    <a:gd name="connsiteY8" fmla="*/ 147167 h 535765"/>
                    <a:gd name="connsiteX9" fmla="*/ 194705 w 230134"/>
                    <a:gd name="connsiteY9" fmla="*/ 167585 h 535765"/>
                    <a:gd name="connsiteX10" fmla="*/ 160384 w 230134"/>
                    <a:gd name="connsiteY10" fmla="*/ 322264 h 535765"/>
                    <a:gd name="connsiteX11" fmla="*/ 156581 w 230134"/>
                    <a:gd name="connsiteY11" fmla="*/ 339409 h 535765"/>
                    <a:gd name="connsiteX12" fmla="*/ 127341 w 230134"/>
                    <a:gd name="connsiteY12" fmla="*/ 471207 h 535765"/>
                    <a:gd name="connsiteX13" fmla="*/ 127341 w 230134"/>
                    <a:gd name="connsiteY13" fmla="*/ 471238 h 535765"/>
                    <a:gd name="connsiteX14" fmla="*/ 122415 w 230134"/>
                    <a:gd name="connsiteY14" fmla="*/ 493340 h 535765"/>
                    <a:gd name="connsiteX15" fmla="*/ 113001 w 230134"/>
                    <a:gd name="connsiteY15" fmla="*/ 535766 h 535765"/>
                    <a:gd name="connsiteX16" fmla="*/ 0 w 230134"/>
                    <a:gd name="connsiteY16" fmla="*/ 535766 h 535765"/>
                    <a:gd name="connsiteX17" fmla="*/ 4645 w 230134"/>
                    <a:gd name="connsiteY17" fmla="*/ 514755 h 535765"/>
                    <a:gd name="connsiteX18" fmla="*/ 4645 w 230134"/>
                    <a:gd name="connsiteY18" fmla="*/ 514755 h 535765"/>
                    <a:gd name="connsiteX19" fmla="*/ 14589 w 230134"/>
                    <a:gd name="connsiteY19" fmla="*/ 470022 h 535765"/>
                    <a:gd name="connsiteX20" fmla="*/ 22445 w 230134"/>
                    <a:gd name="connsiteY20" fmla="*/ 434579 h 535765"/>
                    <a:gd name="connsiteX21" fmla="*/ 22445 w 230134"/>
                    <a:gd name="connsiteY21" fmla="*/ 434579 h 535765"/>
                    <a:gd name="connsiteX22" fmla="*/ 31048 w 230134"/>
                    <a:gd name="connsiteY22" fmla="*/ 395769 h 535765"/>
                    <a:gd name="connsiteX23" fmla="*/ 73038 w 230134"/>
                    <a:gd name="connsiteY23" fmla="*/ 206551 h 535765"/>
                    <a:gd name="connsiteX24" fmla="*/ 92583 w 230134"/>
                    <a:gd name="connsiteY24" fmla="*/ 118456 h 535765"/>
                    <a:gd name="connsiteX25" fmla="*/ 92583 w 230134"/>
                    <a:gd name="connsiteY25" fmla="*/ 118425 h 535765"/>
                    <a:gd name="connsiteX26" fmla="*/ 105769 w 230134"/>
                    <a:gd name="connsiteY26" fmla="*/ 59104 h 535765"/>
                    <a:gd name="connsiteX27" fmla="*/ 109323 w 230134"/>
                    <a:gd name="connsiteY27" fmla="*/ 42987 h 535765"/>
                    <a:gd name="connsiteX28" fmla="*/ 109323 w 230134"/>
                    <a:gd name="connsiteY28" fmla="*/ 42987 h 535765"/>
                    <a:gd name="connsiteX29" fmla="*/ 116711 w 230134"/>
                    <a:gd name="connsiteY29" fmla="*/ 9757 h 535765"/>
                    <a:gd name="connsiteX30" fmla="*/ 116711 w 230134"/>
                    <a:gd name="connsiteY30" fmla="*/ 9757 h 535765"/>
                    <a:gd name="connsiteX31" fmla="*/ 118862 w 230134"/>
                    <a:gd name="connsiteY31" fmla="*/ 0 h 535765"/>
                    <a:gd name="connsiteX32" fmla="*/ 222947 w 230134"/>
                    <a:gd name="connsiteY32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30134" h="535765">
                      <a:moveTo>
                        <a:pt x="222947" y="0"/>
                      </a:moveTo>
                      <a:cubicBezTo>
                        <a:pt x="227530" y="0"/>
                        <a:pt x="230959" y="4239"/>
                        <a:pt x="229961" y="8697"/>
                      </a:cubicBezTo>
                      <a:lnTo>
                        <a:pt x="229961" y="8697"/>
                      </a:lnTo>
                      <a:lnTo>
                        <a:pt x="224974" y="31079"/>
                      </a:lnTo>
                      <a:lnTo>
                        <a:pt x="216370" y="69952"/>
                      </a:lnTo>
                      <a:lnTo>
                        <a:pt x="216370" y="69952"/>
                      </a:lnTo>
                      <a:lnTo>
                        <a:pt x="207673" y="109136"/>
                      </a:lnTo>
                      <a:lnTo>
                        <a:pt x="207673" y="109136"/>
                      </a:lnTo>
                      <a:lnTo>
                        <a:pt x="199225" y="147167"/>
                      </a:lnTo>
                      <a:lnTo>
                        <a:pt x="194705" y="167585"/>
                      </a:lnTo>
                      <a:lnTo>
                        <a:pt x="160384" y="322264"/>
                      </a:lnTo>
                      <a:lnTo>
                        <a:pt x="156581" y="339409"/>
                      </a:lnTo>
                      <a:lnTo>
                        <a:pt x="127341" y="471207"/>
                      </a:lnTo>
                      <a:lnTo>
                        <a:pt x="127341" y="471238"/>
                      </a:lnTo>
                      <a:lnTo>
                        <a:pt x="122415" y="493340"/>
                      </a:lnTo>
                      <a:lnTo>
                        <a:pt x="113001" y="535766"/>
                      </a:lnTo>
                      <a:lnTo>
                        <a:pt x="0" y="535766"/>
                      </a:lnTo>
                      <a:lnTo>
                        <a:pt x="4645" y="514755"/>
                      </a:lnTo>
                      <a:lnTo>
                        <a:pt x="4645" y="514755"/>
                      </a:lnTo>
                      <a:lnTo>
                        <a:pt x="14589" y="470022"/>
                      </a:lnTo>
                      <a:lnTo>
                        <a:pt x="22445" y="434579"/>
                      </a:lnTo>
                      <a:lnTo>
                        <a:pt x="22445" y="434579"/>
                      </a:lnTo>
                      <a:lnTo>
                        <a:pt x="31048" y="395769"/>
                      </a:lnTo>
                      <a:lnTo>
                        <a:pt x="73038" y="206551"/>
                      </a:lnTo>
                      <a:lnTo>
                        <a:pt x="92583" y="118456"/>
                      </a:lnTo>
                      <a:cubicBezTo>
                        <a:pt x="92583" y="118456"/>
                        <a:pt x="92583" y="118425"/>
                        <a:pt x="92583" y="118425"/>
                      </a:cubicBezTo>
                      <a:lnTo>
                        <a:pt x="105769" y="59104"/>
                      </a:lnTo>
                      <a:lnTo>
                        <a:pt x="109323" y="42987"/>
                      </a:lnTo>
                      <a:lnTo>
                        <a:pt x="109323" y="42987"/>
                      </a:lnTo>
                      <a:lnTo>
                        <a:pt x="116711" y="9757"/>
                      </a:lnTo>
                      <a:lnTo>
                        <a:pt x="116711" y="9757"/>
                      </a:lnTo>
                      <a:lnTo>
                        <a:pt x="118862" y="0"/>
                      </a:lnTo>
                      <a:lnTo>
                        <a:pt x="222947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0" name="Hình tự do: Hình 969">
                  <a:extLst>
                    <a:ext uri="{FF2B5EF4-FFF2-40B4-BE49-F238E27FC236}">
                      <a16:creationId xmlns:a16="http://schemas.microsoft.com/office/drawing/2014/main" id="{D449CEAA-2A0C-AB1F-4B4B-B7813E3A064A}"/>
                    </a:ext>
                  </a:extLst>
                </p:cNvPr>
                <p:cNvSpPr/>
                <p:nvPr/>
              </p:nvSpPr>
              <p:spPr>
                <a:xfrm>
                  <a:off x="12499150" y="3373543"/>
                  <a:ext cx="231893" cy="535765"/>
                </a:xfrm>
                <a:custGeom>
                  <a:avLst/>
                  <a:gdLst>
                    <a:gd name="connsiteX0" fmla="*/ 231894 w 231893"/>
                    <a:gd name="connsiteY0" fmla="*/ 0 h 535765"/>
                    <a:gd name="connsiteX1" fmla="*/ 229961 w 231893"/>
                    <a:gd name="connsiteY1" fmla="*/ 8697 h 535765"/>
                    <a:gd name="connsiteX2" fmla="*/ 225005 w 231893"/>
                    <a:gd name="connsiteY2" fmla="*/ 31079 h 535765"/>
                    <a:gd name="connsiteX3" fmla="*/ 216370 w 231893"/>
                    <a:gd name="connsiteY3" fmla="*/ 69952 h 535765"/>
                    <a:gd name="connsiteX4" fmla="*/ 216370 w 231893"/>
                    <a:gd name="connsiteY4" fmla="*/ 69952 h 535765"/>
                    <a:gd name="connsiteX5" fmla="*/ 207673 w 231893"/>
                    <a:gd name="connsiteY5" fmla="*/ 109136 h 535765"/>
                    <a:gd name="connsiteX6" fmla="*/ 207673 w 231893"/>
                    <a:gd name="connsiteY6" fmla="*/ 109136 h 535765"/>
                    <a:gd name="connsiteX7" fmla="*/ 199225 w 231893"/>
                    <a:gd name="connsiteY7" fmla="*/ 147167 h 535765"/>
                    <a:gd name="connsiteX8" fmla="*/ 194705 w 231893"/>
                    <a:gd name="connsiteY8" fmla="*/ 167585 h 535765"/>
                    <a:gd name="connsiteX9" fmla="*/ 160384 w 231893"/>
                    <a:gd name="connsiteY9" fmla="*/ 322264 h 535765"/>
                    <a:gd name="connsiteX10" fmla="*/ 156581 w 231893"/>
                    <a:gd name="connsiteY10" fmla="*/ 339409 h 535765"/>
                    <a:gd name="connsiteX11" fmla="*/ 127341 w 231893"/>
                    <a:gd name="connsiteY11" fmla="*/ 471207 h 535765"/>
                    <a:gd name="connsiteX12" fmla="*/ 127341 w 231893"/>
                    <a:gd name="connsiteY12" fmla="*/ 471238 h 535765"/>
                    <a:gd name="connsiteX13" fmla="*/ 122447 w 231893"/>
                    <a:gd name="connsiteY13" fmla="*/ 493308 h 535765"/>
                    <a:gd name="connsiteX14" fmla="*/ 113001 w 231893"/>
                    <a:gd name="connsiteY14" fmla="*/ 535766 h 535765"/>
                    <a:gd name="connsiteX15" fmla="*/ 0 w 231893"/>
                    <a:gd name="connsiteY15" fmla="*/ 535766 h 535765"/>
                    <a:gd name="connsiteX16" fmla="*/ 4676 w 231893"/>
                    <a:gd name="connsiteY16" fmla="*/ 514755 h 535765"/>
                    <a:gd name="connsiteX17" fmla="*/ 4676 w 231893"/>
                    <a:gd name="connsiteY17" fmla="*/ 514755 h 535765"/>
                    <a:gd name="connsiteX18" fmla="*/ 14589 w 231893"/>
                    <a:gd name="connsiteY18" fmla="*/ 470022 h 535765"/>
                    <a:gd name="connsiteX19" fmla="*/ 22444 w 231893"/>
                    <a:gd name="connsiteY19" fmla="*/ 434579 h 535765"/>
                    <a:gd name="connsiteX20" fmla="*/ 22444 w 231893"/>
                    <a:gd name="connsiteY20" fmla="*/ 434548 h 535765"/>
                    <a:gd name="connsiteX21" fmla="*/ 31048 w 231893"/>
                    <a:gd name="connsiteY21" fmla="*/ 395769 h 535765"/>
                    <a:gd name="connsiteX22" fmla="*/ 73038 w 231893"/>
                    <a:gd name="connsiteY22" fmla="*/ 206551 h 535765"/>
                    <a:gd name="connsiteX23" fmla="*/ 92583 w 231893"/>
                    <a:gd name="connsiteY23" fmla="*/ 118456 h 535765"/>
                    <a:gd name="connsiteX24" fmla="*/ 92583 w 231893"/>
                    <a:gd name="connsiteY24" fmla="*/ 118425 h 535765"/>
                    <a:gd name="connsiteX25" fmla="*/ 105769 w 231893"/>
                    <a:gd name="connsiteY25" fmla="*/ 59073 h 535765"/>
                    <a:gd name="connsiteX26" fmla="*/ 109323 w 231893"/>
                    <a:gd name="connsiteY26" fmla="*/ 42987 h 535765"/>
                    <a:gd name="connsiteX27" fmla="*/ 109323 w 231893"/>
                    <a:gd name="connsiteY27" fmla="*/ 42987 h 535765"/>
                    <a:gd name="connsiteX28" fmla="*/ 116711 w 231893"/>
                    <a:gd name="connsiteY28" fmla="*/ 9757 h 535765"/>
                    <a:gd name="connsiteX29" fmla="*/ 116711 w 231893"/>
                    <a:gd name="connsiteY29" fmla="*/ 9726 h 535765"/>
                    <a:gd name="connsiteX30" fmla="*/ 118862 w 231893"/>
                    <a:gd name="connsiteY30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31893" h="535765">
                      <a:moveTo>
                        <a:pt x="231894" y="0"/>
                      </a:moveTo>
                      <a:lnTo>
                        <a:pt x="229961" y="8697"/>
                      </a:lnTo>
                      <a:lnTo>
                        <a:pt x="225005" y="31079"/>
                      </a:lnTo>
                      <a:lnTo>
                        <a:pt x="216370" y="69952"/>
                      </a:lnTo>
                      <a:lnTo>
                        <a:pt x="216370" y="69952"/>
                      </a:lnTo>
                      <a:lnTo>
                        <a:pt x="207673" y="109136"/>
                      </a:lnTo>
                      <a:lnTo>
                        <a:pt x="207673" y="109136"/>
                      </a:lnTo>
                      <a:lnTo>
                        <a:pt x="199225" y="147167"/>
                      </a:lnTo>
                      <a:lnTo>
                        <a:pt x="194705" y="167585"/>
                      </a:lnTo>
                      <a:lnTo>
                        <a:pt x="160384" y="322264"/>
                      </a:lnTo>
                      <a:lnTo>
                        <a:pt x="156581" y="339409"/>
                      </a:lnTo>
                      <a:lnTo>
                        <a:pt x="127341" y="471207"/>
                      </a:lnTo>
                      <a:lnTo>
                        <a:pt x="127341" y="471238"/>
                      </a:lnTo>
                      <a:lnTo>
                        <a:pt x="122447" y="493308"/>
                      </a:lnTo>
                      <a:lnTo>
                        <a:pt x="113001" y="535766"/>
                      </a:lnTo>
                      <a:lnTo>
                        <a:pt x="0" y="535766"/>
                      </a:lnTo>
                      <a:lnTo>
                        <a:pt x="4676" y="514755"/>
                      </a:lnTo>
                      <a:lnTo>
                        <a:pt x="4676" y="514755"/>
                      </a:lnTo>
                      <a:lnTo>
                        <a:pt x="14589" y="470022"/>
                      </a:lnTo>
                      <a:lnTo>
                        <a:pt x="22444" y="434579"/>
                      </a:lnTo>
                      <a:lnTo>
                        <a:pt x="22444" y="434548"/>
                      </a:lnTo>
                      <a:lnTo>
                        <a:pt x="31048" y="395769"/>
                      </a:lnTo>
                      <a:lnTo>
                        <a:pt x="73038" y="206551"/>
                      </a:lnTo>
                      <a:lnTo>
                        <a:pt x="92583" y="118456"/>
                      </a:lnTo>
                      <a:lnTo>
                        <a:pt x="92583" y="118425"/>
                      </a:lnTo>
                      <a:lnTo>
                        <a:pt x="105769" y="59073"/>
                      </a:lnTo>
                      <a:lnTo>
                        <a:pt x="109323" y="42987"/>
                      </a:lnTo>
                      <a:lnTo>
                        <a:pt x="109323" y="42987"/>
                      </a:lnTo>
                      <a:lnTo>
                        <a:pt x="116711" y="9757"/>
                      </a:lnTo>
                      <a:lnTo>
                        <a:pt x="116711" y="9726"/>
                      </a:lnTo>
                      <a:lnTo>
                        <a:pt x="118862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71" name="Đồ họa 3">
                  <a:extLst>
                    <a:ext uri="{FF2B5EF4-FFF2-40B4-BE49-F238E27FC236}">
                      <a16:creationId xmlns:a16="http://schemas.microsoft.com/office/drawing/2014/main" id="{72D1B03D-E3CD-739B-D81C-405F07ACFF2F}"/>
                    </a:ext>
                  </a:extLst>
                </p:cNvPr>
                <p:cNvGrpSpPr/>
                <p:nvPr/>
              </p:nvGrpSpPr>
              <p:grpSpPr>
                <a:xfrm>
                  <a:off x="12503826" y="3373543"/>
                  <a:ext cx="225285" cy="535765"/>
                  <a:chOff x="12503826" y="3373543"/>
                  <a:chExt cx="225285" cy="535765"/>
                </a:xfrm>
                <a:solidFill>
                  <a:srgbClr val="FB9D7E"/>
                </a:solidFill>
              </p:grpSpPr>
              <p:sp>
                <p:nvSpPr>
                  <p:cNvPr id="972" name="Hình tự do: Hình 971">
                    <a:extLst>
                      <a:ext uri="{FF2B5EF4-FFF2-40B4-BE49-F238E27FC236}">
                        <a16:creationId xmlns:a16="http://schemas.microsoft.com/office/drawing/2014/main" id="{8762CD46-2698-1036-E85A-3B67AB5F7FE4}"/>
                      </a:ext>
                    </a:extLst>
                  </p:cNvPr>
                  <p:cNvSpPr/>
                  <p:nvPr/>
                </p:nvSpPr>
                <p:spPr>
                  <a:xfrm>
                    <a:off x="12595731" y="3373543"/>
                    <a:ext cx="119788" cy="183550"/>
                  </a:xfrm>
                  <a:custGeom>
                    <a:avLst/>
                    <a:gdLst>
                      <a:gd name="connsiteX0" fmla="*/ 119788 w 119788"/>
                      <a:gd name="connsiteY0" fmla="*/ 69952 h 183550"/>
                      <a:gd name="connsiteX1" fmla="*/ 119788 w 119788"/>
                      <a:gd name="connsiteY1" fmla="*/ 69952 h 183550"/>
                      <a:gd name="connsiteX2" fmla="*/ 119352 w 119788"/>
                      <a:gd name="connsiteY2" fmla="*/ 70949 h 183550"/>
                      <a:gd name="connsiteX3" fmla="*/ 113366 w 119788"/>
                      <a:gd name="connsiteY3" fmla="*/ 86442 h 183550"/>
                      <a:gd name="connsiteX4" fmla="*/ 103173 w 119788"/>
                      <a:gd name="connsiteY4" fmla="*/ 107671 h 183550"/>
                      <a:gd name="connsiteX5" fmla="*/ 67387 w 119788"/>
                      <a:gd name="connsiteY5" fmla="*/ 148445 h 183550"/>
                      <a:gd name="connsiteX6" fmla="*/ 19350 w 119788"/>
                      <a:gd name="connsiteY6" fmla="*/ 167211 h 183550"/>
                      <a:gd name="connsiteX7" fmla="*/ 13177 w 119788"/>
                      <a:gd name="connsiteY7" fmla="*/ 122073 h 183550"/>
                      <a:gd name="connsiteX8" fmla="*/ 18851 w 119788"/>
                      <a:gd name="connsiteY8" fmla="*/ 82234 h 183550"/>
                      <a:gd name="connsiteX9" fmla="*/ 29699 w 119788"/>
                      <a:gd name="connsiteY9" fmla="*/ 21696 h 183550"/>
                      <a:gd name="connsiteX10" fmla="*/ 29699 w 119788"/>
                      <a:gd name="connsiteY10" fmla="*/ 21696 h 183550"/>
                      <a:gd name="connsiteX11" fmla="*/ 30042 w 119788"/>
                      <a:gd name="connsiteY11" fmla="*/ 17987 h 183550"/>
                      <a:gd name="connsiteX12" fmla="*/ 30634 w 119788"/>
                      <a:gd name="connsiteY12" fmla="*/ 7980 h 183550"/>
                      <a:gd name="connsiteX13" fmla="*/ 31070 w 119788"/>
                      <a:gd name="connsiteY13" fmla="*/ 0 h 183550"/>
                      <a:gd name="connsiteX14" fmla="*/ 22311 w 119788"/>
                      <a:gd name="connsiteY14" fmla="*/ 0 h 183550"/>
                      <a:gd name="connsiteX15" fmla="*/ 20129 w 119788"/>
                      <a:gd name="connsiteY15" fmla="*/ 9757 h 183550"/>
                      <a:gd name="connsiteX16" fmla="*/ 20129 w 119788"/>
                      <a:gd name="connsiteY16" fmla="*/ 9757 h 183550"/>
                      <a:gd name="connsiteX17" fmla="*/ 21158 w 119788"/>
                      <a:gd name="connsiteY17" fmla="*/ 20481 h 183550"/>
                      <a:gd name="connsiteX18" fmla="*/ 16856 w 119788"/>
                      <a:gd name="connsiteY18" fmla="*/ 63780 h 183550"/>
                      <a:gd name="connsiteX19" fmla="*/ 12741 w 119788"/>
                      <a:gd name="connsiteY19" fmla="*/ 43019 h 183550"/>
                      <a:gd name="connsiteX20" fmla="*/ 9187 w 119788"/>
                      <a:gd name="connsiteY20" fmla="*/ 59104 h 183550"/>
                      <a:gd name="connsiteX21" fmla="*/ 11213 w 119788"/>
                      <a:gd name="connsiteY21" fmla="*/ 73661 h 183550"/>
                      <a:gd name="connsiteX22" fmla="*/ 6288 w 119788"/>
                      <a:gd name="connsiteY22" fmla="*/ 118519 h 183550"/>
                      <a:gd name="connsiteX23" fmla="*/ 54 w 119788"/>
                      <a:gd name="connsiteY23" fmla="*/ 160228 h 183550"/>
                      <a:gd name="connsiteX24" fmla="*/ 18633 w 119788"/>
                      <a:gd name="connsiteY24" fmla="*/ 175471 h 183550"/>
                      <a:gd name="connsiteX25" fmla="*/ 44880 w 119788"/>
                      <a:gd name="connsiteY25" fmla="*/ 183327 h 183550"/>
                      <a:gd name="connsiteX26" fmla="*/ 111091 w 119788"/>
                      <a:gd name="connsiteY26" fmla="*/ 109167 h 183550"/>
                      <a:gd name="connsiteX27" fmla="*/ 111091 w 119788"/>
                      <a:gd name="connsiteY27" fmla="*/ 109136 h 183550"/>
                      <a:gd name="connsiteX28" fmla="*/ 119788 w 119788"/>
                      <a:gd name="connsiteY28" fmla="*/ 69952 h 183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19788" h="183550">
                        <a:moveTo>
                          <a:pt x="119788" y="69952"/>
                        </a:moveTo>
                        <a:cubicBezTo>
                          <a:pt x="119788" y="69952"/>
                          <a:pt x="119788" y="69952"/>
                          <a:pt x="119788" y="69952"/>
                        </a:cubicBezTo>
                        <a:cubicBezTo>
                          <a:pt x="119632" y="70295"/>
                          <a:pt x="119477" y="70606"/>
                          <a:pt x="119352" y="70949"/>
                        </a:cubicBezTo>
                        <a:cubicBezTo>
                          <a:pt x="116172" y="77963"/>
                          <a:pt x="114520" y="82733"/>
                          <a:pt x="113366" y="86442"/>
                        </a:cubicBezTo>
                        <a:cubicBezTo>
                          <a:pt x="110935" y="94298"/>
                          <a:pt x="110686" y="97571"/>
                          <a:pt x="103173" y="107671"/>
                        </a:cubicBezTo>
                        <a:cubicBezTo>
                          <a:pt x="91390" y="123538"/>
                          <a:pt x="83503" y="129616"/>
                          <a:pt x="67387" y="148445"/>
                        </a:cubicBezTo>
                        <a:cubicBezTo>
                          <a:pt x="51239" y="167273"/>
                          <a:pt x="30884" y="177342"/>
                          <a:pt x="19350" y="167211"/>
                        </a:cubicBezTo>
                        <a:cubicBezTo>
                          <a:pt x="12648" y="161319"/>
                          <a:pt x="11712" y="142054"/>
                          <a:pt x="13177" y="122073"/>
                        </a:cubicBezTo>
                        <a:cubicBezTo>
                          <a:pt x="14237" y="107515"/>
                          <a:pt x="16575" y="92614"/>
                          <a:pt x="18851" y="82234"/>
                        </a:cubicBezTo>
                        <a:cubicBezTo>
                          <a:pt x="23308" y="62096"/>
                          <a:pt x="27704" y="42208"/>
                          <a:pt x="29699" y="21696"/>
                        </a:cubicBezTo>
                        <a:lnTo>
                          <a:pt x="29699" y="21696"/>
                        </a:lnTo>
                        <a:cubicBezTo>
                          <a:pt x="29824" y="20449"/>
                          <a:pt x="29917" y="19234"/>
                          <a:pt x="30042" y="17987"/>
                        </a:cubicBezTo>
                        <a:cubicBezTo>
                          <a:pt x="30322" y="14683"/>
                          <a:pt x="30510" y="11316"/>
                          <a:pt x="30634" y="7980"/>
                        </a:cubicBezTo>
                        <a:cubicBezTo>
                          <a:pt x="30759" y="5019"/>
                          <a:pt x="30915" y="2369"/>
                          <a:pt x="31070" y="0"/>
                        </a:cubicBezTo>
                        <a:lnTo>
                          <a:pt x="22311" y="0"/>
                        </a:lnTo>
                        <a:lnTo>
                          <a:pt x="20129" y="9757"/>
                        </a:lnTo>
                        <a:lnTo>
                          <a:pt x="20129" y="9757"/>
                        </a:lnTo>
                        <a:cubicBezTo>
                          <a:pt x="20378" y="13217"/>
                          <a:pt x="20721" y="16802"/>
                          <a:pt x="21158" y="20481"/>
                        </a:cubicBezTo>
                        <a:cubicBezTo>
                          <a:pt x="23496" y="39402"/>
                          <a:pt x="16856" y="63780"/>
                          <a:pt x="16856" y="63780"/>
                        </a:cubicBezTo>
                        <a:cubicBezTo>
                          <a:pt x="16856" y="63780"/>
                          <a:pt x="15765" y="53835"/>
                          <a:pt x="12741" y="43019"/>
                        </a:cubicBezTo>
                        <a:lnTo>
                          <a:pt x="9187" y="59104"/>
                        </a:lnTo>
                        <a:cubicBezTo>
                          <a:pt x="9811" y="63437"/>
                          <a:pt x="10434" y="68237"/>
                          <a:pt x="11213" y="73661"/>
                        </a:cubicBezTo>
                        <a:cubicBezTo>
                          <a:pt x="12679" y="83855"/>
                          <a:pt x="9593" y="101436"/>
                          <a:pt x="6288" y="118519"/>
                        </a:cubicBezTo>
                        <a:cubicBezTo>
                          <a:pt x="3015" y="135477"/>
                          <a:pt x="-476" y="151967"/>
                          <a:pt x="54" y="160228"/>
                        </a:cubicBezTo>
                        <a:cubicBezTo>
                          <a:pt x="1145" y="176843"/>
                          <a:pt x="6787" y="173695"/>
                          <a:pt x="18633" y="175471"/>
                        </a:cubicBezTo>
                        <a:cubicBezTo>
                          <a:pt x="30478" y="177279"/>
                          <a:pt x="31133" y="184948"/>
                          <a:pt x="44880" y="183327"/>
                        </a:cubicBezTo>
                        <a:cubicBezTo>
                          <a:pt x="58534" y="181706"/>
                          <a:pt x="99994" y="124161"/>
                          <a:pt x="111091" y="109167"/>
                        </a:cubicBezTo>
                        <a:lnTo>
                          <a:pt x="111091" y="109136"/>
                        </a:lnTo>
                        <a:lnTo>
                          <a:pt x="119788" y="69952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3" name="Hình tự do: Hình 972">
                    <a:extLst>
                      <a:ext uri="{FF2B5EF4-FFF2-40B4-BE49-F238E27FC236}">
                        <a16:creationId xmlns:a16="http://schemas.microsoft.com/office/drawing/2014/main" id="{1A97667A-BEF3-0652-B8BC-3C47D395A382}"/>
                      </a:ext>
                    </a:extLst>
                  </p:cNvPr>
                  <p:cNvSpPr/>
                  <p:nvPr/>
                </p:nvSpPr>
                <p:spPr>
                  <a:xfrm>
                    <a:off x="12631340" y="3373543"/>
                    <a:ext cx="97770" cy="141794"/>
                  </a:xfrm>
                  <a:custGeom>
                    <a:avLst/>
                    <a:gdLst>
                      <a:gd name="connsiteX0" fmla="*/ 97771 w 97770"/>
                      <a:gd name="connsiteY0" fmla="*/ 8697 h 141794"/>
                      <a:gd name="connsiteX1" fmla="*/ 92814 w 97770"/>
                      <a:gd name="connsiteY1" fmla="*/ 31079 h 141794"/>
                      <a:gd name="connsiteX2" fmla="*/ 77727 w 97770"/>
                      <a:gd name="connsiteY2" fmla="*/ 57888 h 141794"/>
                      <a:gd name="connsiteX3" fmla="*/ 56779 w 97770"/>
                      <a:gd name="connsiteY3" fmla="*/ 101187 h 141794"/>
                      <a:gd name="connsiteX4" fmla="*/ 53381 w 97770"/>
                      <a:gd name="connsiteY4" fmla="*/ 107109 h 141794"/>
                      <a:gd name="connsiteX5" fmla="*/ 4065 w 97770"/>
                      <a:gd name="connsiteY5" fmla="*/ 141587 h 141794"/>
                      <a:gd name="connsiteX6" fmla="*/ 200 w 97770"/>
                      <a:gd name="connsiteY6" fmla="*/ 121948 h 141794"/>
                      <a:gd name="connsiteX7" fmla="*/ 4190 w 97770"/>
                      <a:gd name="connsiteY7" fmla="*/ 86972 h 141794"/>
                      <a:gd name="connsiteX8" fmla="*/ 1759 w 97770"/>
                      <a:gd name="connsiteY8" fmla="*/ 41585 h 141794"/>
                      <a:gd name="connsiteX9" fmla="*/ 6466 w 97770"/>
                      <a:gd name="connsiteY9" fmla="*/ 0 h 141794"/>
                      <a:gd name="connsiteX10" fmla="*/ 19652 w 97770"/>
                      <a:gd name="connsiteY10" fmla="*/ 0 h 141794"/>
                      <a:gd name="connsiteX11" fmla="*/ 11329 w 97770"/>
                      <a:gd name="connsiteY11" fmla="*/ 46728 h 141794"/>
                      <a:gd name="connsiteX12" fmla="*/ 13854 w 97770"/>
                      <a:gd name="connsiteY12" fmla="*/ 75781 h 141794"/>
                      <a:gd name="connsiteX13" fmla="*/ 13043 w 97770"/>
                      <a:gd name="connsiteY13" fmla="*/ 102496 h 141794"/>
                      <a:gd name="connsiteX14" fmla="*/ 14415 w 97770"/>
                      <a:gd name="connsiteY14" fmla="*/ 126717 h 141794"/>
                      <a:gd name="connsiteX15" fmla="*/ 47427 w 97770"/>
                      <a:gd name="connsiteY15" fmla="*/ 105177 h 141794"/>
                      <a:gd name="connsiteX16" fmla="*/ 52757 w 97770"/>
                      <a:gd name="connsiteY16" fmla="*/ 99503 h 141794"/>
                      <a:gd name="connsiteX17" fmla="*/ 77134 w 97770"/>
                      <a:gd name="connsiteY17" fmla="*/ 43081 h 141794"/>
                      <a:gd name="connsiteX18" fmla="*/ 97771 w 97770"/>
                      <a:gd name="connsiteY18" fmla="*/ 8697 h 141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7770" h="141794">
                        <a:moveTo>
                          <a:pt x="97771" y="8697"/>
                        </a:moveTo>
                        <a:lnTo>
                          <a:pt x="92814" y="31079"/>
                        </a:lnTo>
                        <a:cubicBezTo>
                          <a:pt x="85956" y="40899"/>
                          <a:pt x="79285" y="51466"/>
                          <a:pt x="77727" y="57888"/>
                        </a:cubicBezTo>
                        <a:cubicBezTo>
                          <a:pt x="74734" y="69921"/>
                          <a:pt x="64104" y="88468"/>
                          <a:pt x="56779" y="101187"/>
                        </a:cubicBezTo>
                        <a:cubicBezTo>
                          <a:pt x="55532" y="103369"/>
                          <a:pt x="54378" y="105364"/>
                          <a:pt x="53381" y="107109"/>
                        </a:cubicBezTo>
                        <a:cubicBezTo>
                          <a:pt x="46492" y="119267"/>
                          <a:pt x="11952" y="144330"/>
                          <a:pt x="4065" y="141587"/>
                        </a:cubicBezTo>
                        <a:cubicBezTo>
                          <a:pt x="294" y="140277"/>
                          <a:pt x="-392" y="132172"/>
                          <a:pt x="200" y="121948"/>
                        </a:cubicBezTo>
                        <a:cubicBezTo>
                          <a:pt x="824" y="110788"/>
                          <a:pt x="2974" y="97072"/>
                          <a:pt x="4190" y="86972"/>
                        </a:cubicBezTo>
                        <a:cubicBezTo>
                          <a:pt x="6559" y="67676"/>
                          <a:pt x="-4039" y="63592"/>
                          <a:pt x="1759" y="41585"/>
                        </a:cubicBezTo>
                        <a:cubicBezTo>
                          <a:pt x="5125" y="28897"/>
                          <a:pt x="6185" y="12033"/>
                          <a:pt x="6466" y="0"/>
                        </a:cubicBezTo>
                        <a:lnTo>
                          <a:pt x="19652" y="0"/>
                        </a:lnTo>
                        <a:cubicBezTo>
                          <a:pt x="16753" y="15680"/>
                          <a:pt x="12171" y="40681"/>
                          <a:pt x="11329" y="46728"/>
                        </a:cubicBezTo>
                        <a:cubicBezTo>
                          <a:pt x="10051" y="55737"/>
                          <a:pt x="14758" y="62065"/>
                          <a:pt x="13854" y="75781"/>
                        </a:cubicBezTo>
                        <a:cubicBezTo>
                          <a:pt x="13417" y="82515"/>
                          <a:pt x="13043" y="92770"/>
                          <a:pt x="13043" y="102496"/>
                        </a:cubicBezTo>
                        <a:cubicBezTo>
                          <a:pt x="13012" y="112534"/>
                          <a:pt x="13355" y="122041"/>
                          <a:pt x="14415" y="126717"/>
                        </a:cubicBezTo>
                        <a:cubicBezTo>
                          <a:pt x="16472" y="135913"/>
                          <a:pt x="30625" y="120919"/>
                          <a:pt x="47427" y="105177"/>
                        </a:cubicBezTo>
                        <a:cubicBezTo>
                          <a:pt x="49328" y="103369"/>
                          <a:pt x="51105" y="101499"/>
                          <a:pt x="52757" y="99503"/>
                        </a:cubicBezTo>
                        <a:cubicBezTo>
                          <a:pt x="65569" y="83948"/>
                          <a:pt x="70837" y="62751"/>
                          <a:pt x="77134" y="43081"/>
                        </a:cubicBezTo>
                        <a:cubicBezTo>
                          <a:pt x="81499" y="29458"/>
                          <a:pt x="96181" y="8323"/>
                          <a:pt x="97771" y="869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4" name="Hình tự do: Hình 973">
                    <a:extLst>
                      <a:ext uri="{FF2B5EF4-FFF2-40B4-BE49-F238E27FC236}">
                        <a16:creationId xmlns:a16="http://schemas.microsoft.com/office/drawing/2014/main" id="{8943048F-2547-167A-E4F2-6A44B5CAD4C6}"/>
                      </a:ext>
                    </a:extLst>
                  </p:cNvPr>
                  <p:cNvSpPr/>
                  <p:nvPr/>
                </p:nvSpPr>
                <p:spPr>
                  <a:xfrm>
                    <a:off x="12662118" y="3385577"/>
                    <a:ext cx="31184" cy="80792"/>
                  </a:xfrm>
                  <a:custGeom>
                    <a:avLst/>
                    <a:gdLst>
                      <a:gd name="connsiteX0" fmla="*/ 18487 w 31184"/>
                      <a:gd name="connsiteY0" fmla="*/ 58603 h 80792"/>
                      <a:gd name="connsiteX1" fmla="*/ 8263 w 31184"/>
                      <a:gd name="connsiteY1" fmla="*/ 79676 h 80792"/>
                      <a:gd name="connsiteX2" fmla="*/ 33 w 31184"/>
                      <a:gd name="connsiteY2" fmla="*/ 42861 h 80792"/>
                      <a:gd name="connsiteX3" fmla="*/ 23132 w 31184"/>
                      <a:gd name="connsiteY3" fmla="*/ 217 h 80792"/>
                      <a:gd name="connsiteX4" fmla="*/ 27403 w 31184"/>
                      <a:gd name="connsiteY4" fmla="*/ 32854 h 80792"/>
                      <a:gd name="connsiteX5" fmla="*/ 20981 w 31184"/>
                      <a:gd name="connsiteY5" fmla="*/ 8322 h 80792"/>
                      <a:gd name="connsiteX6" fmla="*/ 10165 w 31184"/>
                      <a:gd name="connsiteY6" fmla="*/ 57668 h 80792"/>
                      <a:gd name="connsiteX7" fmla="*/ 18487 w 31184"/>
                      <a:gd name="connsiteY7" fmla="*/ 58603 h 80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84" h="80792">
                        <a:moveTo>
                          <a:pt x="18487" y="58603"/>
                        </a:moveTo>
                        <a:cubicBezTo>
                          <a:pt x="18487" y="58603"/>
                          <a:pt x="13562" y="86659"/>
                          <a:pt x="8263" y="79676"/>
                        </a:cubicBezTo>
                        <a:cubicBezTo>
                          <a:pt x="2932" y="72693"/>
                          <a:pt x="-372" y="56639"/>
                          <a:pt x="33" y="42861"/>
                        </a:cubicBezTo>
                        <a:cubicBezTo>
                          <a:pt x="408" y="29051"/>
                          <a:pt x="7951" y="-2932"/>
                          <a:pt x="23132" y="217"/>
                        </a:cubicBezTo>
                        <a:cubicBezTo>
                          <a:pt x="38282" y="3365"/>
                          <a:pt x="27403" y="32854"/>
                          <a:pt x="27403" y="32854"/>
                        </a:cubicBezTo>
                        <a:cubicBezTo>
                          <a:pt x="27403" y="32854"/>
                          <a:pt x="32048" y="9755"/>
                          <a:pt x="20981" y="8322"/>
                        </a:cubicBezTo>
                        <a:cubicBezTo>
                          <a:pt x="9884" y="6888"/>
                          <a:pt x="7889" y="44638"/>
                          <a:pt x="10165" y="57668"/>
                        </a:cubicBezTo>
                        <a:cubicBezTo>
                          <a:pt x="12440" y="70698"/>
                          <a:pt x="18487" y="58603"/>
                          <a:pt x="18487" y="5860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5" name="Hình tự do: Hình 974">
                    <a:extLst>
                      <a:ext uri="{FF2B5EF4-FFF2-40B4-BE49-F238E27FC236}">
                        <a16:creationId xmlns:a16="http://schemas.microsoft.com/office/drawing/2014/main" id="{EC477AB3-9225-BECE-B61D-861A3E3FF1EC}"/>
                      </a:ext>
                    </a:extLst>
                  </p:cNvPr>
                  <p:cNvSpPr/>
                  <p:nvPr/>
                </p:nvSpPr>
                <p:spPr>
                  <a:xfrm>
                    <a:off x="12521594" y="3491999"/>
                    <a:ext cx="78906" cy="316091"/>
                  </a:xfrm>
                  <a:custGeom>
                    <a:avLst/>
                    <a:gdLst>
                      <a:gd name="connsiteX0" fmla="*/ 72570 w 78906"/>
                      <a:gd name="connsiteY0" fmla="*/ 162940 h 316091"/>
                      <a:gd name="connsiteX1" fmla="*/ 0 w 78906"/>
                      <a:gd name="connsiteY1" fmla="*/ 316092 h 316091"/>
                      <a:gd name="connsiteX2" fmla="*/ 8604 w 78906"/>
                      <a:gd name="connsiteY2" fmla="*/ 277313 h 316091"/>
                      <a:gd name="connsiteX3" fmla="*/ 18828 w 78906"/>
                      <a:gd name="connsiteY3" fmla="*/ 260947 h 316091"/>
                      <a:gd name="connsiteX4" fmla="*/ 61909 w 78906"/>
                      <a:gd name="connsiteY4" fmla="*/ 131206 h 316091"/>
                      <a:gd name="connsiteX5" fmla="*/ 50594 w 78906"/>
                      <a:gd name="connsiteY5" fmla="*/ 88094 h 316091"/>
                      <a:gd name="connsiteX6" fmla="*/ 70139 w 78906"/>
                      <a:gd name="connsiteY6" fmla="*/ 0 h 316091"/>
                      <a:gd name="connsiteX7" fmla="*/ 68580 w 78906"/>
                      <a:gd name="connsiteY7" fmla="*/ 78462 h 316091"/>
                      <a:gd name="connsiteX8" fmla="*/ 72570 w 78906"/>
                      <a:gd name="connsiteY8" fmla="*/ 162940 h 316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906" h="316091">
                        <a:moveTo>
                          <a:pt x="72570" y="162940"/>
                        </a:moveTo>
                        <a:cubicBezTo>
                          <a:pt x="60475" y="195796"/>
                          <a:pt x="14215" y="273977"/>
                          <a:pt x="0" y="316092"/>
                        </a:cubicBezTo>
                        <a:lnTo>
                          <a:pt x="8604" y="277313"/>
                        </a:lnTo>
                        <a:cubicBezTo>
                          <a:pt x="12469" y="272044"/>
                          <a:pt x="16054" y="266527"/>
                          <a:pt x="18828" y="260947"/>
                        </a:cubicBezTo>
                        <a:cubicBezTo>
                          <a:pt x="40150" y="217804"/>
                          <a:pt x="64777" y="159605"/>
                          <a:pt x="61909" y="131206"/>
                        </a:cubicBezTo>
                        <a:cubicBezTo>
                          <a:pt x="60382" y="115932"/>
                          <a:pt x="54771" y="101685"/>
                          <a:pt x="50594" y="88094"/>
                        </a:cubicBezTo>
                        <a:lnTo>
                          <a:pt x="70139" y="0"/>
                        </a:lnTo>
                        <a:cubicBezTo>
                          <a:pt x="75937" y="34695"/>
                          <a:pt x="63717" y="52651"/>
                          <a:pt x="68580" y="78462"/>
                        </a:cubicBezTo>
                        <a:cubicBezTo>
                          <a:pt x="73630" y="105146"/>
                          <a:pt x="86629" y="124722"/>
                          <a:pt x="72570" y="16294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6" name="Hình tự do: Hình 975">
                    <a:extLst>
                      <a:ext uri="{FF2B5EF4-FFF2-40B4-BE49-F238E27FC236}">
                        <a16:creationId xmlns:a16="http://schemas.microsoft.com/office/drawing/2014/main" id="{0EAFE0CF-3FAD-06A1-F54A-B236579F3AD3}"/>
                      </a:ext>
                    </a:extLst>
                  </p:cNvPr>
                  <p:cNvSpPr/>
                  <p:nvPr/>
                </p:nvSpPr>
                <p:spPr>
                  <a:xfrm>
                    <a:off x="12503826" y="3843566"/>
                    <a:ext cx="23078" cy="65743"/>
                  </a:xfrm>
                  <a:custGeom>
                    <a:avLst/>
                    <a:gdLst>
                      <a:gd name="connsiteX0" fmla="*/ 22943 w 23078"/>
                      <a:gd name="connsiteY0" fmla="*/ 65743 h 65743"/>
                      <a:gd name="connsiteX1" fmla="*/ 2650 w 23078"/>
                      <a:gd name="connsiteY1" fmla="*/ 65743 h 65743"/>
                      <a:gd name="connsiteX2" fmla="*/ 0 w 23078"/>
                      <a:gd name="connsiteY2" fmla="*/ 44733 h 65743"/>
                      <a:gd name="connsiteX3" fmla="*/ 0 w 23078"/>
                      <a:gd name="connsiteY3" fmla="*/ 44733 h 65743"/>
                      <a:gd name="connsiteX4" fmla="*/ 9913 w 23078"/>
                      <a:gd name="connsiteY4" fmla="*/ 0 h 65743"/>
                      <a:gd name="connsiteX5" fmla="*/ 22943 w 23078"/>
                      <a:gd name="connsiteY5" fmla="*/ 65743 h 65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78" h="65743">
                        <a:moveTo>
                          <a:pt x="22943" y="65743"/>
                        </a:moveTo>
                        <a:lnTo>
                          <a:pt x="2650" y="65743"/>
                        </a:lnTo>
                        <a:cubicBezTo>
                          <a:pt x="2307" y="58574"/>
                          <a:pt x="1372" y="51591"/>
                          <a:pt x="0" y="44733"/>
                        </a:cubicBezTo>
                        <a:lnTo>
                          <a:pt x="0" y="44733"/>
                        </a:lnTo>
                        <a:lnTo>
                          <a:pt x="9913" y="0"/>
                        </a:lnTo>
                        <a:cubicBezTo>
                          <a:pt x="19732" y="23972"/>
                          <a:pt x="23910" y="43517"/>
                          <a:pt x="22943" y="6574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7" name="Hình tự do: Hình 976">
                    <a:extLst>
                      <a:ext uri="{FF2B5EF4-FFF2-40B4-BE49-F238E27FC236}">
                        <a16:creationId xmlns:a16="http://schemas.microsoft.com/office/drawing/2014/main" id="{04E71905-EBDD-2757-B6DD-22B47ECCFD76}"/>
                      </a:ext>
                    </a:extLst>
                  </p:cNvPr>
                  <p:cNvSpPr/>
                  <p:nvPr/>
                </p:nvSpPr>
                <p:spPr>
                  <a:xfrm>
                    <a:off x="12590610" y="3844781"/>
                    <a:ext cx="35879" cy="64527"/>
                  </a:xfrm>
                  <a:custGeom>
                    <a:avLst/>
                    <a:gdLst>
                      <a:gd name="connsiteX0" fmla="*/ 35880 w 35879"/>
                      <a:gd name="connsiteY0" fmla="*/ 0 h 64527"/>
                      <a:gd name="connsiteX1" fmla="*/ 30986 w 35879"/>
                      <a:gd name="connsiteY1" fmla="*/ 22070 h 64527"/>
                      <a:gd name="connsiteX2" fmla="*/ 21634 w 35879"/>
                      <a:gd name="connsiteY2" fmla="*/ 35319 h 64527"/>
                      <a:gd name="connsiteX3" fmla="*/ 12594 w 35879"/>
                      <a:gd name="connsiteY3" fmla="*/ 64527 h 64527"/>
                      <a:gd name="connsiteX4" fmla="*/ 0 w 35879"/>
                      <a:gd name="connsiteY4" fmla="*/ 64527 h 64527"/>
                      <a:gd name="connsiteX5" fmla="*/ 3772 w 35879"/>
                      <a:gd name="connsiteY5" fmla="*/ 49658 h 64527"/>
                      <a:gd name="connsiteX6" fmla="*/ 6827 w 35879"/>
                      <a:gd name="connsiteY6" fmla="*/ 39652 h 64527"/>
                      <a:gd name="connsiteX7" fmla="*/ 13778 w 35879"/>
                      <a:gd name="connsiteY7" fmla="*/ 22912 h 64527"/>
                      <a:gd name="connsiteX8" fmla="*/ 35880 w 35879"/>
                      <a:gd name="connsiteY8" fmla="*/ 0 h 64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79" h="64527">
                        <a:moveTo>
                          <a:pt x="35880" y="0"/>
                        </a:moveTo>
                        <a:lnTo>
                          <a:pt x="30986" y="22070"/>
                        </a:lnTo>
                        <a:cubicBezTo>
                          <a:pt x="26996" y="24627"/>
                          <a:pt x="23598" y="28772"/>
                          <a:pt x="21634" y="35319"/>
                        </a:cubicBezTo>
                        <a:cubicBezTo>
                          <a:pt x="18828" y="44546"/>
                          <a:pt x="15586" y="54895"/>
                          <a:pt x="12594" y="64527"/>
                        </a:cubicBezTo>
                        <a:lnTo>
                          <a:pt x="0" y="64527"/>
                        </a:lnTo>
                        <a:cubicBezTo>
                          <a:pt x="1091" y="59727"/>
                          <a:pt x="2369" y="54677"/>
                          <a:pt x="3772" y="49658"/>
                        </a:cubicBezTo>
                        <a:cubicBezTo>
                          <a:pt x="4738" y="46260"/>
                          <a:pt x="5767" y="42894"/>
                          <a:pt x="6827" y="39652"/>
                        </a:cubicBezTo>
                        <a:cubicBezTo>
                          <a:pt x="8915" y="33417"/>
                          <a:pt x="11253" y="27588"/>
                          <a:pt x="13778" y="22912"/>
                        </a:cubicBezTo>
                        <a:cubicBezTo>
                          <a:pt x="18267" y="14651"/>
                          <a:pt x="26715" y="6920"/>
                          <a:pt x="35880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8" name="Hình tự do: Hình 977">
                    <a:extLst>
                      <a:ext uri="{FF2B5EF4-FFF2-40B4-BE49-F238E27FC236}">
                        <a16:creationId xmlns:a16="http://schemas.microsoft.com/office/drawing/2014/main" id="{0871E5B1-F005-2F07-22D1-5969EDD67CD6}"/>
                      </a:ext>
                    </a:extLst>
                  </p:cNvPr>
                  <p:cNvSpPr/>
                  <p:nvPr/>
                </p:nvSpPr>
                <p:spPr>
                  <a:xfrm>
                    <a:off x="12563521" y="3695807"/>
                    <a:ext cx="96011" cy="213501"/>
                  </a:xfrm>
                  <a:custGeom>
                    <a:avLst/>
                    <a:gdLst>
                      <a:gd name="connsiteX0" fmla="*/ 96012 w 96011"/>
                      <a:gd name="connsiteY0" fmla="*/ 0 h 213501"/>
                      <a:gd name="connsiteX1" fmla="*/ 92209 w 96011"/>
                      <a:gd name="connsiteY1" fmla="*/ 17145 h 213501"/>
                      <a:gd name="connsiteX2" fmla="*/ 70669 w 96011"/>
                      <a:gd name="connsiteY2" fmla="*/ 45949 h 213501"/>
                      <a:gd name="connsiteX3" fmla="*/ 11222 w 96011"/>
                      <a:gd name="connsiteY3" fmla="*/ 213502 h 213501"/>
                      <a:gd name="connsiteX4" fmla="*/ 0 w 96011"/>
                      <a:gd name="connsiteY4" fmla="*/ 213502 h 213501"/>
                      <a:gd name="connsiteX5" fmla="*/ 56485 w 96011"/>
                      <a:gd name="connsiteY5" fmla="*/ 55020 h 213501"/>
                      <a:gd name="connsiteX6" fmla="*/ 96012 w 96011"/>
                      <a:gd name="connsiteY6" fmla="*/ 0 h 213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011" h="213501">
                        <a:moveTo>
                          <a:pt x="96012" y="0"/>
                        </a:moveTo>
                        <a:lnTo>
                          <a:pt x="92209" y="17145"/>
                        </a:lnTo>
                        <a:cubicBezTo>
                          <a:pt x="83605" y="22943"/>
                          <a:pt x="76622" y="31578"/>
                          <a:pt x="70669" y="45949"/>
                        </a:cubicBezTo>
                        <a:cubicBezTo>
                          <a:pt x="59353" y="73287"/>
                          <a:pt x="20013" y="174941"/>
                          <a:pt x="11222" y="213502"/>
                        </a:cubicBezTo>
                        <a:lnTo>
                          <a:pt x="0" y="213502"/>
                        </a:lnTo>
                        <a:cubicBezTo>
                          <a:pt x="13124" y="166556"/>
                          <a:pt x="42114" y="79833"/>
                          <a:pt x="56485" y="55020"/>
                        </a:cubicBezTo>
                        <a:cubicBezTo>
                          <a:pt x="78680" y="16615"/>
                          <a:pt x="82763" y="5393"/>
                          <a:pt x="96012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9" name="Hình tự do: Hình 978">
                    <a:extLst>
                      <a:ext uri="{FF2B5EF4-FFF2-40B4-BE49-F238E27FC236}">
                        <a16:creationId xmlns:a16="http://schemas.microsoft.com/office/drawing/2014/main" id="{AE91118C-E47F-57DA-31E7-46FD24DA3CCD}"/>
                      </a:ext>
                    </a:extLst>
                  </p:cNvPr>
                  <p:cNvSpPr/>
                  <p:nvPr/>
                </p:nvSpPr>
                <p:spPr>
                  <a:xfrm>
                    <a:off x="12561308" y="3520710"/>
                    <a:ext cx="137066" cy="356086"/>
                  </a:xfrm>
                  <a:custGeom>
                    <a:avLst/>
                    <a:gdLst>
                      <a:gd name="connsiteX0" fmla="*/ 132546 w 137066"/>
                      <a:gd name="connsiteY0" fmla="*/ 20418 h 356086"/>
                      <a:gd name="connsiteX1" fmla="*/ 116368 w 137066"/>
                      <a:gd name="connsiteY1" fmla="*/ 35163 h 356086"/>
                      <a:gd name="connsiteX2" fmla="*/ 80644 w 137066"/>
                      <a:gd name="connsiteY2" fmla="*/ 83979 h 356086"/>
                      <a:gd name="connsiteX3" fmla="*/ 48349 w 137066"/>
                      <a:gd name="connsiteY3" fmla="*/ 164748 h 356086"/>
                      <a:gd name="connsiteX4" fmla="*/ 7575 w 137066"/>
                      <a:gd name="connsiteY4" fmla="*/ 307986 h 356086"/>
                      <a:gd name="connsiteX5" fmla="*/ 2400 w 137066"/>
                      <a:gd name="connsiteY5" fmla="*/ 356086 h 356086"/>
                      <a:gd name="connsiteX6" fmla="*/ 0 w 137066"/>
                      <a:gd name="connsiteY6" fmla="*/ 355868 h 356086"/>
                      <a:gd name="connsiteX7" fmla="*/ 10786 w 137066"/>
                      <a:gd name="connsiteY7" fmla="*/ 230366 h 356086"/>
                      <a:gd name="connsiteX8" fmla="*/ 50780 w 137066"/>
                      <a:gd name="connsiteY8" fmla="*/ 125377 h 356086"/>
                      <a:gd name="connsiteX9" fmla="*/ 79958 w 137066"/>
                      <a:gd name="connsiteY9" fmla="*/ 69515 h 356086"/>
                      <a:gd name="connsiteX10" fmla="*/ 118581 w 137066"/>
                      <a:gd name="connsiteY10" fmla="*/ 19919 h 356086"/>
                      <a:gd name="connsiteX11" fmla="*/ 137066 w 137066"/>
                      <a:gd name="connsiteY11" fmla="*/ 0 h 356086"/>
                      <a:gd name="connsiteX12" fmla="*/ 132546 w 137066"/>
                      <a:gd name="connsiteY12" fmla="*/ 20418 h 356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7066" h="356086">
                        <a:moveTo>
                          <a:pt x="132546" y="20418"/>
                        </a:moveTo>
                        <a:cubicBezTo>
                          <a:pt x="127216" y="26278"/>
                          <a:pt x="121604" y="31640"/>
                          <a:pt x="116368" y="35163"/>
                        </a:cubicBezTo>
                        <a:cubicBezTo>
                          <a:pt x="98256" y="47320"/>
                          <a:pt x="90151" y="54022"/>
                          <a:pt x="80644" y="83979"/>
                        </a:cubicBezTo>
                        <a:cubicBezTo>
                          <a:pt x="71136" y="113936"/>
                          <a:pt x="62969" y="146075"/>
                          <a:pt x="48349" y="164748"/>
                        </a:cubicBezTo>
                        <a:cubicBezTo>
                          <a:pt x="33729" y="183420"/>
                          <a:pt x="12843" y="251907"/>
                          <a:pt x="7575" y="307986"/>
                        </a:cubicBezTo>
                        <a:cubicBezTo>
                          <a:pt x="5455" y="330213"/>
                          <a:pt x="3741" y="345612"/>
                          <a:pt x="2400" y="356086"/>
                        </a:cubicBezTo>
                        <a:lnTo>
                          <a:pt x="0" y="355868"/>
                        </a:lnTo>
                        <a:cubicBezTo>
                          <a:pt x="1247" y="324040"/>
                          <a:pt x="4333" y="263441"/>
                          <a:pt x="10786" y="230366"/>
                        </a:cubicBezTo>
                        <a:cubicBezTo>
                          <a:pt x="19763" y="184168"/>
                          <a:pt x="29770" y="143457"/>
                          <a:pt x="50780" y="125377"/>
                        </a:cubicBezTo>
                        <a:cubicBezTo>
                          <a:pt x="71759" y="107296"/>
                          <a:pt x="70980" y="91024"/>
                          <a:pt x="79958" y="69515"/>
                        </a:cubicBezTo>
                        <a:cubicBezTo>
                          <a:pt x="88936" y="48006"/>
                          <a:pt x="101436" y="29895"/>
                          <a:pt x="118581" y="19919"/>
                        </a:cubicBezTo>
                        <a:cubicBezTo>
                          <a:pt x="124441" y="16521"/>
                          <a:pt x="130987" y="8759"/>
                          <a:pt x="137066" y="0"/>
                        </a:cubicBezTo>
                        <a:lnTo>
                          <a:pt x="132546" y="20418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80" name="Đồ họa 3">
                  <a:extLst>
                    <a:ext uri="{FF2B5EF4-FFF2-40B4-BE49-F238E27FC236}">
                      <a16:creationId xmlns:a16="http://schemas.microsoft.com/office/drawing/2014/main" id="{213BCF8D-C42F-A77B-96A7-3B834117EA21}"/>
                    </a:ext>
                  </a:extLst>
                </p:cNvPr>
                <p:cNvGrpSpPr/>
                <p:nvPr/>
              </p:nvGrpSpPr>
              <p:grpSpPr>
                <a:xfrm>
                  <a:off x="12511401" y="3388381"/>
                  <a:ext cx="202373" cy="506058"/>
                  <a:chOff x="12511401" y="3388381"/>
                  <a:chExt cx="202373" cy="506058"/>
                </a:xfrm>
                <a:solidFill>
                  <a:srgbClr val="AF4545"/>
                </a:solidFill>
              </p:grpSpPr>
              <p:grpSp>
                <p:nvGrpSpPr>
                  <p:cNvPr id="981" name="Đồ họa 3">
                    <a:extLst>
                      <a:ext uri="{FF2B5EF4-FFF2-40B4-BE49-F238E27FC236}">
                        <a16:creationId xmlns:a16="http://schemas.microsoft.com/office/drawing/2014/main" id="{39715D65-66C2-3F97-78F3-AFE197B87A11}"/>
                      </a:ext>
                    </a:extLst>
                  </p:cNvPr>
                  <p:cNvGrpSpPr/>
                  <p:nvPr/>
                </p:nvGrpSpPr>
                <p:grpSpPr>
                  <a:xfrm>
                    <a:off x="12625243" y="3388381"/>
                    <a:ext cx="88530" cy="10879"/>
                    <a:chOff x="12625243" y="3388381"/>
                    <a:chExt cx="88530" cy="10879"/>
                  </a:xfrm>
                  <a:solidFill>
                    <a:srgbClr val="AF4545"/>
                  </a:solidFill>
                </p:grpSpPr>
                <p:sp>
                  <p:nvSpPr>
                    <p:cNvPr id="982" name="Hình tự do: Hình 981">
                      <a:extLst>
                        <a:ext uri="{FF2B5EF4-FFF2-40B4-BE49-F238E27FC236}">
                          <a16:creationId xmlns:a16="http://schemas.microsoft.com/office/drawing/2014/main" id="{9B1520B0-501F-3570-6F0A-83793ED8D5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625243" y="3388381"/>
                      <a:ext cx="10879" cy="10879"/>
                    </a:xfrm>
                    <a:custGeom>
                      <a:avLst/>
                      <a:gdLst>
                        <a:gd name="connsiteX0" fmla="*/ 10880 w 10879"/>
                        <a:gd name="connsiteY0" fmla="*/ 5455 h 10879"/>
                        <a:gd name="connsiteX1" fmla="*/ 5455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55 w 10879"/>
                        <a:gd name="connsiteY3" fmla="*/ 0 h 10879"/>
                        <a:gd name="connsiteX4" fmla="*/ 10880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80" y="5455"/>
                          </a:moveTo>
                          <a:cubicBezTo>
                            <a:pt x="10880" y="8448"/>
                            <a:pt x="8448" y="10879"/>
                            <a:pt x="5455" y="10879"/>
                          </a:cubicBezTo>
                          <a:cubicBezTo>
                            <a:pt x="2432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2" y="0"/>
                            <a:pt x="5455" y="0"/>
                          </a:cubicBezTo>
                          <a:cubicBezTo>
                            <a:pt x="8448" y="0"/>
                            <a:pt x="10880" y="2463"/>
                            <a:pt x="10880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83" name="Hình tự do: Hình 982">
                      <a:extLst>
                        <a:ext uri="{FF2B5EF4-FFF2-40B4-BE49-F238E27FC236}">
                          <a16:creationId xmlns:a16="http://schemas.microsoft.com/office/drawing/2014/main" id="{30B027A4-8E40-EBE1-144C-C1BFF74F7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02895" y="3388381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55 h 10879"/>
                        <a:gd name="connsiteX1" fmla="*/ 5424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55"/>
                          </a:moveTo>
                          <a:cubicBezTo>
                            <a:pt x="10879" y="8448"/>
                            <a:pt x="8448" y="10879"/>
                            <a:pt x="5424" y="10879"/>
                          </a:cubicBezTo>
                          <a:cubicBezTo>
                            <a:pt x="2432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2" y="0"/>
                            <a:pt x="5424" y="0"/>
                          </a:cubicBezTo>
                          <a:cubicBezTo>
                            <a:pt x="8448" y="0"/>
                            <a:pt x="10879" y="2463"/>
                            <a:pt x="10879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984" name="Đồ họa 3">
                    <a:extLst>
                      <a:ext uri="{FF2B5EF4-FFF2-40B4-BE49-F238E27FC236}">
                        <a16:creationId xmlns:a16="http://schemas.microsoft.com/office/drawing/2014/main" id="{4164D195-4361-FA9D-FCAE-C607F2270DBE}"/>
                      </a:ext>
                    </a:extLst>
                  </p:cNvPr>
                  <p:cNvGrpSpPr/>
                  <p:nvPr/>
                </p:nvGrpSpPr>
                <p:grpSpPr>
                  <a:xfrm>
                    <a:off x="12511401" y="3883560"/>
                    <a:ext cx="88530" cy="10879"/>
                    <a:chOff x="12511401" y="3883560"/>
                    <a:chExt cx="88530" cy="10879"/>
                  </a:xfrm>
                  <a:solidFill>
                    <a:srgbClr val="AF4545"/>
                  </a:solidFill>
                </p:grpSpPr>
                <p:sp>
                  <p:nvSpPr>
                    <p:cNvPr id="985" name="Hình tự do: Hình 984">
                      <a:extLst>
                        <a:ext uri="{FF2B5EF4-FFF2-40B4-BE49-F238E27FC236}">
                          <a16:creationId xmlns:a16="http://schemas.microsoft.com/office/drawing/2014/main" id="{D088FEA9-5A40-71D7-72C9-90CB7081EB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11401" y="3883560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24 h 10879"/>
                        <a:gd name="connsiteX1" fmla="*/ 5424 w 10879"/>
                        <a:gd name="connsiteY1" fmla="*/ 10880 h 10879"/>
                        <a:gd name="connsiteX2" fmla="*/ 0 w 10879"/>
                        <a:gd name="connsiteY2" fmla="*/ 5424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24"/>
                          </a:moveTo>
                          <a:cubicBezTo>
                            <a:pt x="10879" y="8448"/>
                            <a:pt x="8448" y="10880"/>
                            <a:pt x="5424" y="10880"/>
                          </a:cubicBezTo>
                          <a:cubicBezTo>
                            <a:pt x="2431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1" y="0"/>
                            <a:pt x="5424" y="0"/>
                          </a:cubicBezTo>
                          <a:cubicBezTo>
                            <a:pt x="8448" y="0"/>
                            <a:pt x="10879" y="2432"/>
                            <a:pt x="10879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86" name="Hình tự do: Hình 985">
                      <a:extLst>
                        <a:ext uri="{FF2B5EF4-FFF2-40B4-BE49-F238E27FC236}">
                          <a16:creationId xmlns:a16="http://schemas.microsoft.com/office/drawing/2014/main" id="{F25F3D45-E428-B7C1-30D5-1D24205CD9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89052" y="3883560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24 h 10879"/>
                        <a:gd name="connsiteX1" fmla="*/ 5424 w 10879"/>
                        <a:gd name="connsiteY1" fmla="*/ 10880 h 10879"/>
                        <a:gd name="connsiteX2" fmla="*/ 0 w 10879"/>
                        <a:gd name="connsiteY2" fmla="*/ 5424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24"/>
                          </a:moveTo>
                          <a:cubicBezTo>
                            <a:pt x="10879" y="8448"/>
                            <a:pt x="8448" y="10880"/>
                            <a:pt x="5424" y="10880"/>
                          </a:cubicBezTo>
                          <a:cubicBezTo>
                            <a:pt x="2432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2" y="0"/>
                            <a:pt x="5424" y="0"/>
                          </a:cubicBezTo>
                          <a:cubicBezTo>
                            <a:pt x="8448" y="0"/>
                            <a:pt x="10879" y="2432"/>
                            <a:pt x="10879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987" name="Đồ họa 3">
                <a:extLst>
                  <a:ext uri="{FF2B5EF4-FFF2-40B4-BE49-F238E27FC236}">
                    <a16:creationId xmlns:a16="http://schemas.microsoft.com/office/drawing/2014/main" id="{F94F1159-1F16-4764-D131-4C8373787E2F}"/>
                  </a:ext>
                </a:extLst>
              </p:cNvPr>
              <p:cNvGrpSpPr/>
              <p:nvPr/>
            </p:nvGrpSpPr>
            <p:grpSpPr>
              <a:xfrm>
                <a:off x="12667420" y="3444337"/>
                <a:ext cx="210070" cy="464972"/>
                <a:chOff x="12667420" y="3444337"/>
                <a:chExt cx="210070" cy="464972"/>
              </a:xfrm>
            </p:grpSpPr>
            <p:sp>
              <p:nvSpPr>
                <p:cNvPr id="988" name="Hình tự do: Hình 987">
                  <a:extLst>
                    <a:ext uri="{FF2B5EF4-FFF2-40B4-BE49-F238E27FC236}">
                      <a16:creationId xmlns:a16="http://schemas.microsoft.com/office/drawing/2014/main" id="{A27F0BD3-B439-7A9B-D0B1-04E0A0A2CED5}"/>
                    </a:ext>
                  </a:extLst>
                </p:cNvPr>
                <p:cNvSpPr/>
                <p:nvPr/>
              </p:nvSpPr>
              <p:spPr>
                <a:xfrm>
                  <a:off x="12677801" y="3444337"/>
                  <a:ext cx="199690" cy="464972"/>
                </a:xfrm>
                <a:custGeom>
                  <a:avLst/>
                  <a:gdLst>
                    <a:gd name="connsiteX0" fmla="*/ 193489 w 199690"/>
                    <a:gd name="connsiteY0" fmla="*/ 0 h 464972"/>
                    <a:gd name="connsiteX1" fmla="*/ 199537 w 199690"/>
                    <a:gd name="connsiteY1" fmla="*/ 7575 h 464972"/>
                    <a:gd name="connsiteX2" fmla="*/ 199537 w 199690"/>
                    <a:gd name="connsiteY2" fmla="*/ 7575 h 464972"/>
                    <a:gd name="connsiteX3" fmla="*/ 195235 w 199690"/>
                    <a:gd name="connsiteY3" fmla="*/ 26995 h 464972"/>
                    <a:gd name="connsiteX4" fmla="*/ 187753 w 199690"/>
                    <a:gd name="connsiteY4" fmla="*/ 60724 h 464972"/>
                    <a:gd name="connsiteX5" fmla="*/ 187753 w 199690"/>
                    <a:gd name="connsiteY5" fmla="*/ 60724 h 464972"/>
                    <a:gd name="connsiteX6" fmla="*/ 180209 w 199690"/>
                    <a:gd name="connsiteY6" fmla="*/ 94734 h 464972"/>
                    <a:gd name="connsiteX7" fmla="*/ 180209 w 199690"/>
                    <a:gd name="connsiteY7" fmla="*/ 94734 h 464972"/>
                    <a:gd name="connsiteX8" fmla="*/ 172884 w 199690"/>
                    <a:gd name="connsiteY8" fmla="*/ 127746 h 464972"/>
                    <a:gd name="connsiteX9" fmla="*/ 168956 w 199690"/>
                    <a:gd name="connsiteY9" fmla="*/ 145452 h 464972"/>
                    <a:gd name="connsiteX10" fmla="*/ 139186 w 199690"/>
                    <a:gd name="connsiteY10" fmla="*/ 279682 h 464972"/>
                    <a:gd name="connsiteX11" fmla="*/ 135882 w 199690"/>
                    <a:gd name="connsiteY11" fmla="*/ 294551 h 464972"/>
                    <a:gd name="connsiteX12" fmla="*/ 110507 w 199690"/>
                    <a:gd name="connsiteY12" fmla="*/ 408955 h 464972"/>
                    <a:gd name="connsiteX13" fmla="*/ 110507 w 199690"/>
                    <a:gd name="connsiteY13" fmla="*/ 408955 h 464972"/>
                    <a:gd name="connsiteX14" fmla="*/ 106237 w 199690"/>
                    <a:gd name="connsiteY14" fmla="*/ 428126 h 464972"/>
                    <a:gd name="connsiteX15" fmla="*/ 98069 w 199690"/>
                    <a:gd name="connsiteY15" fmla="*/ 464972 h 464972"/>
                    <a:gd name="connsiteX16" fmla="*/ 0 w 199690"/>
                    <a:gd name="connsiteY16" fmla="*/ 464972 h 464972"/>
                    <a:gd name="connsiteX17" fmla="*/ 4021 w 199690"/>
                    <a:gd name="connsiteY17" fmla="*/ 446736 h 464972"/>
                    <a:gd name="connsiteX18" fmla="*/ 4021 w 199690"/>
                    <a:gd name="connsiteY18" fmla="*/ 446736 h 464972"/>
                    <a:gd name="connsiteX19" fmla="*/ 12656 w 199690"/>
                    <a:gd name="connsiteY19" fmla="*/ 407926 h 464972"/>
                    <a:gd name="connsiteX20" fmla="*/ 19483 w 199690"/>
                    <a:gd name="connsiteY20" fmla="*/ 377159 h 464972"/>
                    <a:gd name="connsiteX21" fmla="*/ 19483 w 199690"/>
                    <a:gd name="connsiteY21" fmla="*/ 377159 h 464972"/>
                    <a:gd name="connsiteX22" fmla="*/ 26933 w 199690"/>
                    <a:gd name="connsiteY22" fmla="*/ 343461 h 464972"/>
                    <a:gd name="connsiteX23" fmla="*/ 63374 w 199690"/>
                    <a:gd name="connsiteY23" fmla="*/ 179274 h 464972"/>
                    <a:gd name="connsiteX24" fmla="*/ 80332 w 199690"/>
                    <a:gd name="connsiteY24" fmla="*/ 102808 h 464972"/>
                    <a:gd name="connsiteX25" fmla="*/ 80332 w 199690"/>
                    <a:gd name="connsiteY25" fmla="*/ 102808 h 464972"/>
                    <a:gd name="connsiteX26" fmla="*/ 91772 w 199690"/>
                    <a:gd name="connsiteY26" fmla="*/ 51279 h 464972"/>
                    <a:gd name="connsiteX27" fmla="*/ 94858 w 199690"/>
                    <a:gd name="connsiteY27" fmla="*/ 37345 h 464972"/>
                    <a:gd name="connsiteX28" fmla="*/ 94858 w 199690"/>
                    <a:gd name="connsiteY28" fmla="*/ 37314 h 464972"/>
                    <a:gd name="connsiteX29" fmla="*/ 101280 w 199690"/>
                    <a:gd name="connsiteY29" fmla="*/ 8479 h 464972"/>
                    <a:gd name="connsiteX30" fmla="*/ 101280 w 199690"/>
                    <a:gd name="connsiteY30" fmla="*/ 8479 h 464972"/>
                    <a:gd name="connsiteX31" fmla="*/ 103150 w 199690"/>
                    <a:gd name="connsiteY31" fmla="*/ 0 h 464972"/>
                    <a:gd name="connsiteX32" fmla="*/ 193489 w 199690"/>
                    <a:gd name="connsiteY32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99690" h="464972">
                      <a:moveTo>
                        <a:pt x="193489" y="0"/>
                      </a:moveTo>
                      <a:cubicBezTo>
                        <a:pt x="197448" y="0"/>
                        <a:pt x="200409" y="3678"/>
                        <a:pt x="199537" y="7575"/>
                      </a:cubicBezTo>
                      <a:lnTo>
                        <a:pt x="199537" y="7575"/>
                      </a:lnTo>
                      <a:lnTo>
                        <a:pt x="195235" y="26995"/>
                      </a:lnTo>
                      <a:lnTo>
                        <a:pt x="187753" y="60724"/>
                      </a:lnTo>
                      <a:lnTo>
                        <a:pt x="187753" y="60724"/>
                      </a:lnTo>
                      <a:lnTo>
                        <a:pt x="180209" y="94734"/>
                      </a:lnTo>
                      <a:lnTo>
                        <a:pt x="180209" y="94734"/>
                      </a:lnTo>
                      <a:lnTo>
                        <a:pt x="172884" y="127746"/>
                      </a:lnTo>
                      <a:lnTo>
                        <a:pt x="168956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7" y="408955"/>
                      </a:lnTo>
                      <a:lnTo>
                        <a:pt x="110507" y="408955"/>
                      </a:lnTo>
                      <a:lnTo>
                        <a:pt x="106237" y="428126"/>
                      </a:lnTo>
                      <a:lnTo>
                        <a:pt x="98069" y="464972"/>
                      </a:lnTo>
                      <a:lnTo>
                        <a:pt x="0" y="464972"/>
                      </a:lnTo>
                      <a:lnTo>
                        <a:pt x="4021" y="446736"/>
                      </a:lnTo>
                      <a:lnTo>
                        <a:pt x="4021" y="446736"/>
                      </a:lnTo>
                      <a:lnTo>
                        <a:pt x="12656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33" y="343461"/>
                      </a:lnTo>
                      <a:lnTo>
                        <a:pt x="63374" y="179274"/>
                      </a:lnTo>
                      <a:lnTo>
                        <a:pt x="80332" y="102808"/>
                      </a:lnTo>
                      <a:cubicBezTo>
                        <a:pt x="80363" y="102808"/>
                        <a:pt x="80332" y="102808"/>
                        <a:pt x="80332" y="102808"/>
                      </a:cubicBezTo>
                      <a:lnTo>
                        <a:pt x="91772" y="51279"/>
                      </a:lnTo>
                      <a:lnTo>
                        <a:pt x="94858" y="37345"/>
                      </a:lnTo>
                      <a:lnTo>
                        <a:pt x="94858" y="37314"/>
                      </a:lnTo>
                      <a:lnTo>
                        <a:pt x="101280" y="8479"/>
                      </a:lnTo>
                      <a:lnTo>
                        <a:pt x="101280" y="8479"/>
                      </a:lnTo>
                      <a:lnTo>
                        <a:pt x="103150" y="0"/>
                      </a:lnTo>
                      <a:lnTo>
                        <a:pt x="193489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9" name="Hình tự do: Hình 988">
                  <a:extLst>
                    <a:ext uri="{FF2B5EF4-FFF2-40B4-BE49-F238E27FC236}">
                      <a16:creationId xmlns:a16="http://schemas.microsoft.com/office/drawing/2014/main" id="{AEC67553-08A8-9AA5-C4AB-8BD723941452}"/>
                    </a:ext>
                  </a:extLst>
                </p:cNvPr>
                <p:cNvSpPr/>
                <p:nvPr/>
              </p:nvSpPr>
              <p:spPr>
                <a:xfrm>
                  <a:off x="12667420" y="3444337"/>
                  <a:ext cx="201220" cy="464972"/>
                </a:xfrm>
                <a:custGeom>
                  <a:avLst/>
                  <a:gdLst>
                    <a:gd name="connsiteX0" fmla="*/ 201220 w 201220"/>
                    <a:gd name="connsiteY0" fmla="*/ 0 h 464972"/>
                    <a:gd name="connsiteX1" fmla="*/ 199537 w 201220"/>
                    <a:gd name="connsiteY1" fmla="*/ 7575 h 464972"/>
                    <a:gd name="connsiteX2" fmla="*/ 195235 w 201220"/>
                    <a:gd name="connsiteY2" fmla="*/ 26995 h 464972"/>
                    <a:gd name="connsiteX3" fmla="*/ 187753 w 201220"/>
                    <a:gd name="connsiteY3" fmla="*/ 60724 h 464972"/>
                    <a:gd name="connsiteX4" fmla="*/ 187753 w 201220"/>
                    <a:gd name="connsiteY4" fmla="*/ 60724 h 464972"/>
                    <a:gd name="connsiteX5" fmla="*/ 180210 w 201220"/>
                    <a:gd name="connsiteY5" fmla="*/ 94734 h 464972"/>
                    <a:gd name="connsiteX6" fmla="*/ 180210 w 201220"/>
                    <a:gd name="connsiteY6" fmla="*/ 94734 h 464972"/>
                    <a:gd name="connsiteX7" fmla="*/ 172884 w 201220"/>
                    <a:gd name="connsiteY7" fmla="*/ 127746 h 464972"/>
                    <a:gd name="connsiteX8" fmla="*/ 168956 w 201220"/>
                    <a:gd name="connsiteY8" fmla="*/ 145452 h 464972"/>
                    <a:gd name="connsiteX9" fmla="*/ 139186 w 201220"/>
                    <a:gd name="connsiteY9" fmla="*/ 279682 h 464972"/>
                    <a:gd name="connsiteX10" fmla="*/ 135882 w 201220"/>
                    <a:gd name="connsiteY10" fmla="*/ 294551 h 464972"/>
                    <a:gd name="connsiteX11" fmla="*/ 110508 w 201220"/>
                    <a:gd name="connsiteY11" fmla="*/ 408955 h 464972"/>
                    <a:gd name="connsiteX12" fmla="*/ 110508 w 201220"/>
                    <a:gd name="connsiteY12" fmla="*/ 408955 h 464972"/>
                    <a:gd name="connsiteX13" fmla="*/ 106237 w 201220"/>
                    <a:gd name="connsiteY13" fmla="*/ 428126 h 464972"/>
                    <a:gd name="connsiteX14" fmla="*/ 98070 w 201220"/>
                    <a:gd name="connsiteY14" fmla="*/ 464972 h 464972"/>
                    <a:gd name="connsiteX15" fmla="*/ 0 w 201220"/>
                    <a:gd name="connsiteY15" fmla="*/ 464972 h 464972"/>
                    <a:gd name="connsiteX16" fmla="*/ 4053 w 201220"/>
                    <a:gd name="connsiteY16" fmla="*/ 446736 h 464972"/>
                    <a:gd name="connsiteX17" fmla="*/ 4053 w 201220"/>
                    <a:gd name="connsiteY17" fmla="*/ 446736 h 464972"/>
                    <a:gd name="connsiteX18" fmla="*/ 12656 w 201220"/>
                    <a:gd name="connsiteY18" fmla="*/ 407926 h 464972"/>
                    <a:gd name="connsiteX19" fmla="*/ 19483 w 201220"/>
                    <a:gd name="connsiteY19" fmla="*/ 377159 h 464972"/>
                    <a:gd name="connsiteX20" fmla="*/ 19483 w 201220"/>
                    <a:gd name="connsiteY20" fmla="*/ 377159 h 464972"/>
                    <a:gd name="connsiteX21" fmla="*/ 26933 w 201220"/>
                    <a:gd name="connsiteY21" fmla="*/ 343492 h 464972"/>
                    <a:gd name="connsiteX22" fmla="*/ 63374 w 201220"/>
                    <a:gd name="connsiteY22" fmla="*/ 179274 h 464972"/>
                    <a:gd name="connsiteX23" fmla="*/ 80332 w 201220"/>
                    <a:gd name="connsiteY23" fmla="*/ 102808 h 464972"/>
                    <a:gd name="connsiteX24" fmla="*/ 80332 w 201220"/>
                    <a:gd name="connsiteY24" fmla="*/ 102808 h 464972"/>
                    <a:gd name="connsiteX25" fmla="*/ 91773 w 201220"/>
                    <a:gd name="connsiteY25" fmla="*/ 51310 h 464972"/>
                    <a:gd name="connsiteX26" fmla="*/ 94859 w 201220"/>
                    <a:gd name="connsiteY26" fmla="*/ 37345 h 464972"/>
                    <a:gd name="connsiteX27" fmla="*/ 94859 w 201220"/>
                    <a:gd name="connsiteY27" fmla="*/ 37314 h 464972"/>
                    <a:gd name="connsiteX28" fmla="*/ 101280 w 201220"/>
                    <a:gd name="connsiteY28" fmla="*/ 8479 h 464972"/>
                    <a:gd name="connsiteX29" fmla="*/ 101280 w 201220"/>
                    <a:gd name="connsiteY29" fmla="*/ 8479 h 464972"/>
                    <a:gd name="connsiteX30" fmla="*/ 103151 w 201220"/>
                    <a:gd name="connsiteY30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01220" h="464972">
                      <a:moveTo>
                        <a:pt x="201220" y="0"/>
                      </a:moveTo>
                      <a:lnTo>
                        <a:pt x="199537" y="7575"/>
                      </a:lnTo>
                      <a:lnTo>
                        <a:pt x="195235" y="26995"/>
                      </a:lnTo>
                      <a:lnTo>
                        <a:pt x="187753" y="60724"/>
                      </a:lnTo>
                      <a:lnTo>
                        <a:pt x="187753" y="60724"/>
                      </a:lnTo>
                      <a:lnTo>
                        <a:pt x="180210" y="94734"/>
                      </a:lnTo>
                      <a:lnTo>
                        <a:pt x="180210" y="94734"/>
                      </a:lnTo>
                      <a:lnTo>
                        <a:pt x="172884" y="127746"/>
                      </a:lnTo>
                      <a:lnTo>
                        <a:pt x="168956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8" y="408955"/>
                      </a:lnTo>
                      <a:lnTo>
                        <a:pt x="110508" y="408955"/>
                      </a:lnTo>
                      <a:lnTo>
                        <a:pt x="106237" y="428126"/>
                      </a:lnTo>
                      <a:lnTo>
                        <a:pt x="98070" y="464972"/>
                      </a:lnTo>
                      <a:lnTo>
                        <a:pt x="0" y="464972"/>
                      </a:lnTo>
                      <a:lnTo>
                        <a:pt x="4053" y="446736"/>
                      </a:lnTo>
                      <a:lnTo>
                        <a:pt x="4053" y="446736"/>
                      </a:lnTo>
                      <a:lnTo>
                        <a:pt x="12656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33" y="343492"/>
                      </a:lnTo>
                      <a:lnTo>
                        <a:pt x="63374" y="179274"/>
                      </a:lnTo>
                      <a:lnTo>
                        <a:pt x="80332" y="102808"/>
                      </a:lnTo>
                      <a:lnTo>
                        <a:pt x="80332" y="102808"/>
                      </a:lnTo>
                      <a:lnTo>
                        <a:pt x="91773" y="51310"/>
                      </a:lnTo>
                      <a:lnTo>
                        <a:pt x="94859" y="37345"/>
                      </a:lnTo>
                      <a:lnTo>
                        <a:pt x="94859" y="37314"/>
                      </a:lnTo>
                      <a:lnTo>
                        <a:pt x="101280" y="8479"/>
                      </a:lnTo>
                      <a:lnTo>
                        <a:pt x="101280" y="8479"/>
                      </a:lnTo>
                      <a:lnTo>
                        <a:pt x="103151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90" name="Đồ họa 3">
                  <a:extLst>
                    <a:ext uri="{FF2B5EF4-FFF2-40B4-BE49-F238E27FC236}">
                      <a16:creationId xmlns:a16="http://schemas.microsoft.com/office/drawing/2014/main" id="{8C114713-7D35-9335-7477-C8CF105AAE59}"/>
                    </a:ext>
                  </a:extLst>
                </p:cNvPr>
                <p:cNvGrpSpPr/>
                <p:nvPr/>
              </p:nvGrpSpPr>
              <p:grpSpPr>
                <a:xfrm>
                  <a:off x="12671441" y="3444337"/>
                  <a:ext cx="195515" cy="464972"/>
                  <a:chOff x="12671441" y="3444337"/>
                  <a:chExt cx="195515" cy="464972"/>
                </a:xfrm>
                <a:solidFill>
                  <a:srgbClr val="FB9D7E"/>
                </a:solidFill>
              </p:grpSpPr>
              <p:sp>
                <p:nvSpPr>
                  <p:cNvPr id="991" name="Hình tự do: Hình 990">
                    <a:extLst>
                      <a:ext uri="{FF2B5EF4-FFF2-40B4-BE49-F238E27FC236}">
                        <a16:creationId xmlns:a16="http://schemas.microsoft.com/office/drawing/2014/main" id="{77793467-80E0-1E03-A862-2A8A42A99C6D}"/>
                      </a:ext>
                    </a:extLst>
                  </p:cNvPr>
                  <p:cNvSpPr/>
                  <p:nvPr/>
                </p:nvSpPr>
                <p:spPr>
                  <a:xfrm>
                    <a:off x="12751227" y="3444337"/>
                    <a:ext cx="103946" cy="159297"/>
                  </a:xfrm>
                  <a:custGeom>
                    <a:avLst/>
                    <a:gdLst>
                      <a:gd name="connsiteX0" fmla="*/ 103947 w 103946"/>
                      <a:gd name="connsiteY0" fmla="*/ 60724 h 159297"/>
                      <a:gd name="connsiteX1" fmla="*/ 103947 w 103946"/>
                      <a:gd name="connsiteY1" fmla="*/ 60724 h 159297"/>
                      <a:gd name="connsiteX2" fmla="*/ 103541 w 103946"/>
                      <a:gd name="connsiteY2" fmla="*/ 61597 h 159297"/>
                      <a:gd name="connsiteX3" fmla="*/ 98398 w 103946"/>
                      <a:gd name="connsiteY3" fmla="*/ 75064 h 159297"/>
                      <a:gd name="connsiteX4" fmla="*/ 89514 w 103946"/>
                      <a:gd name="connsiteY4" fmla="*/ 93456 h 159297"/>
                      <a:gd name="connsiteX5" fmla="*/ 58466 w 103946"/>
                      <a:gd name="connsiteY5" fmla="*/ 128868 h 159297"/>
                      <a:gd name="connsiteX6" fmla="*/ 16788 w 103946"/>
                      <a:gd name="connsiteY6" fmla="*/ 145109 h 159297"/>
                      <a:gd name="connsiteX7" fmla="*/ 11426 w 103946"/>
                      <a:gd name="connsiteY7" fmla="*/ 105956 h 159297"/>
                      <a:gd name="connsiteX8" fmla="*/ 16351 w 103946"/>
                      <a:gd name="connsiteY8" fmla="*/ 71385 h 159297"/>
                      <a:gd name="connsiteX9" fmla="*/ 25766 w 103946"/>
                      <a:gd name="connsiteY9" fmla="*/ 18828 h 159297"/>
                      <a:gd name="connsiteX10" fmla="*/ 25766 w 103946"/>
                      <a:gd name="connsiteY10" fmla="*/ 18828 h 159297"/>
                      <a:gd name="connsiteX11" fmla="*/ 26046 w 103946"/>
                      <a:gd name="connsiteY11" fmla="*/ 15618 h 159297"/>
                      <a:gd name="connsiteX12" fmla="*/ 26576 w 103946"/>
                      <a:gd name="connsiteY12" fmla="*/ 6920 h 159297"/>
                      <a:gd name="connsiteX13" fmla="*/ 26950 w 103946"/>
                      <a:gd name="connsiteY13" fmla="*/ 0 h 159297"/>
                      <a:gd name="connsiteX14" fmla="*/ 19344 w 103946"/>
                      <a:gd name="connsiteY14" fmla="*/ 0 h 159297"/>
                      <a:gd name="connsiteX15" fmla="*/ 17474 w 103946"/>
                      <a:gd name="connsiteY15" fmla="*/ 8479 h 159297"/>
                      <a:gd name="connsiteX16" fmla="*/ 17474 w 103946"/>
                      <a:gd name="connsiteY16" fmla="*/ 8479 h 159297"/>
                      <a:gd name="connsiteX17" fmla="*/ 18347 w 103946"/>
                      <a:gd name="connsiteY17" fmla="*/ 17768 h 159297"/>
                      <a:gd name="connsiteX18" fmla="*/ 14606 w 103946"/>
                      <a:gd name="connsiteY18" fmla="*/ 55363 h 159297"/>
                      <a:gd name="connsiteX19" fmla="*/ 11052 w 103946"/>
                      <a:gd name="connsiteY19" fmla="*/ 37314 h 159297"/>
                      <a:gd name="connsiteX20" fmla="*/ 7966 w 103946"/>
                      <a:gd name="connsiteY20" fmla="*/ 51279 h 159297"/>
                      <a:gd name="connsiteX21" fmla="*/ 9712 w 103946"/>
                      <a:gd name="connsiteY21" fmla="*/ 63935 h 159297"/>
                      <a:gd name="connsiteX22" fmla="*/ 5441 w 103946"/>
                      <a:gd name="connsiteY22" fmla="*/ 102870 h 159297"/>
                      <a:gd name="connsiteX23" fmla="*/ 48 w 103946"/>
                      <a:gd name="connsiteY23" fmla="*/ 139061 h 159297"/>
                      <a:gd name="connsiteX24" fmla="*/ 16165 w 103946"/>
                      <a:gd name="connsiteY24" fmla="*/ 152279 h 159297"/>
                      <a:gd name="connsiteX25" fmla="*/ 38952 w 103946"/>
                      <a:gd name="connsiteY25" fmla="*/ 159105 h 159297"/>
                      <a:gd name="connsiteX26" fmla="*/ 96403 w 103946"/>
                      <a:gd name="connsiteY26" fmla="*/ 94734 h 159297"/>
                      <a:gd name="connsiteX27" fmla="*/ 96403 w 103946"/>
                      <a:gd name="connsiteY27" fmla="*/ 94734 h 159297"/>
                      <a:gd name="connsiteX28" fmla="*/ 103947 w 103946"/>
                      <a:gd name="connsiteY28" fmla="*/ 60724 h 159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946" h="159297">
                        <a:moveTo>
                          <a:pt x="103947" y="60724"/>
                        </a:moveTo>
                        <a:cubicBezTo>
                          <a:pt x="103947" y="60724"/>
                          <a:pt x="103947" y="60724"/>
                          <a:pt x="103947" y="60724"/>
                        </a:cubicBezTo>
                        <a:cubicBezTo>
                          <a:pt x="103822" y="61005"/>
                          <a:pt x="103666" y="61285"/>
                          <a:pt x="103541" y="61597"/>
                        </a:cubicBezTo>
                        <a:cubicBezTo>
                          <a:pt x="100829" y="67676"/>
                          <a:pt x="99396" y="71822"/>
                          <a:pt x="98398" y="75064"/>
                        </a:cubicBezTo>
                        <a:cubicBezTo>
                          <a:pt x="96278" y="81860"/>
                          <a:pt x="96060" y="84696"/>
                          <a:pt x="89514" y="93456"/>
                        </a:cubicBezTo>
                        <a:cubicBezTo>
                          <a:pt x="79289" y="107234"/>
                          <a:pt x="72462" y="112502"/>
                          <a:pt x="58466" y="128868"/>
                        </a:cubicBezTo>
                        <a:cubicBezTo>
                          <a:pt x="44469" y="145202"/>
                          <a:pt x="26794" y="153931"/>
                          <a:pt x="16788" y="145109"/>
                        </a:cubicBezTo>
                        <a:cubicBezTo>
                          <a:pt x="10990" y="140028"/>
                          <a:pt x="10148" y="123288"/>
                          <a:pt x="11426" y="105956"/>
                        </a:cubicBezTo>
                        <a:cubicBezTo>
                          <a:pt x="12330" y="93331"/>
                          <a:pt x="14356" y="80394"/>
                          <a:pt x="16351" y="71385"/>
                        </a:cubicBezTo>
                        <a:cubicBezTo>
                          <a:pt x="20217" y="53897"/>
                          <a:pt x="24051" y="36628"/>
                          <a:pt x="25766" y="18828"/>
                        </a:cubicBezTo>
                        <a:lnTo>
                          <a:pt x="25766" y="18828"/>
                        </a:lnTo>
                        <a:cubicBezTo>
                          <a:pt x="25859" y="17768"/>
                          <a:pt x="25953" y="16709"/>
                          <a:pt x="26046" y="15618"/>
                        </a:cubicBezTo>
                        <a:cubicBezTo>
                          <a:pt x="26296" y="12750"/>
                          <a:pt x="26451" y="9850"/>
                          <a:pt x="26576" y="6920"/>
                        </a:cubicBezTo>
                        <a:cubicBezTo>
                          <a:pt x="26701" y="4364"/>
                          <a:pt x="26794" y="2057"/>
                          <a:pt x="26950" y="0"/>
                        </a:cubicBezTo>
                        <a:lnTo>
                          <a:pt x="19344" y="0"/>
                        </a:lnTo>
                        <a:lnTo>
                          <a:pt x="17474" y="8479"/>
                        </a:lnTo>
                        <a:lnTo>
                          <a:pt x="17474" y="8479"/>
                        </a:lnTo>
                        <a:cubicBezTo>
                          <a:pt x="17661" y="11471"/>
                          <a:pt x="17972" y="14589"/>
                          <a:pt x="18347" y="17768"/>
                        </a:cubicBezTo>
                        <a:cubicBezTo>
                          <a:pt x="20404" y="34196"/>
                          <a:pt x="14606" y="55363"/>
                          <a:pt x="14606" y="55363"/>
                        </a:cubicBezTo>
                        <a:cubicBezTo>
                          <a:pt x="14606" y="55363"/>
                          <a:pt x="13671" y="46759"/>
                          <a:pt x="11052" y="37314"/>
                        </a:cubicBezTo>
                        <a:lnTo>
                          <a:pt x="7966" y="51279"/>
                        </a:lnTo>
                        <a:cubicBezTo>
                          <a:pt x="8496" y="55051"/>
                          <a:pt x="9057" y="59228"/>
                          <a:pt x="9712" y="63935"/>
                        </a:cubicBezTo>
                        <a:cubicBezTo>
                          <a:pt x="10990" y="72757"/>
                          <a:pt x="8309" y="88032"/>
                          <a:pt x="5441" y="102870"/>
                        </a:cubicBezTo>
                        <a:cubicBezTo>
                          <a:pt x="2604" y="117583"/>
                          <a:pt x="-420" y="131892"/>
                          <a:pt x="48" y="139061"/>
                        </a:cubicBezTo>
                        <a:cubicBezTo>
                          <a:pt x="983" y="153463"/>
                          <a:pt x="5877" y="150720"/>
                          <a:pt x="16165" y="152279"/>
                        </a:cubicBezTo>
                        <a:cubicBezTo>
                          <a:pt x="26451" y="153837"/>
                          <a:pt x="27013" y="160508"/>
                          <a:pt x="38952" y="159105"/>
                        </a:cubicBezTo>
                        <a:cubicBezTo>
                          <a:pt x="50766" y="157703"/>
                          <a:pt x="86771" y="107764"/>
                          <a:pt x="96403" y="94734"/>
                        </a:cubicBezTo>
                        <a:lnTo>
                          <a:pt x="96403" y="94734"/>
                        </a:lnTo>
                        <a:lnTo>
                          <a:pt x="103947" y="60724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2" name="Hình tự do: Hình 991">
                    <a:extLst>
                      <a:ext uri="{FF2B5EF4-FFF2-40B4-BE49-F238E27FC236}">
                        <a16:creationId xmlns:a16="http://schemas.microsoft.com/office/drawing/2014/main" id="{801D56EC-324B-91D0-9CD6-C7F80CEAB2C5}"/>
                      </a:ext>
                    </a:extLst>
                  </p:cNvPr>
                  <p:cNvSpPr/>
                  <p:nvPr/>
                </p:nvSpPr>
                <p:spPr>
                  <a:xfrm>
                    <a:off x="12782128" y="3444337"/>
                    <a:ext cx="84829" cy="123066"/>
                  </a:xfrm>
                  <a:custGeom>
                    <a:avLst/>
                    <a:gdLst>
                      <a:gd name="connsiteX0" fmla="*/ 84829 w 84829"/>
                      <a:gd name="connsiteY0" fmla="*/ 7575 h 123066"/>
                      <a:gd name="connsiteX1" fmla="*/ 80527 w 84829"/>
                      <a:gd name="connsiteY1" fmla="*/ 26995 h 123066"/>
                      <a:gd name="connsiteX2" fmla="*/ 67435 w 84829"/>
                      <a:gd name="connsiteY2" fmla="*/ 50250 h 123066"/>
                      <a:gd name="connsiteX3" fmla="*/ 49261 w 84829"/>
                      <a:gd name="connsiteY3" fmla="*/ 87845 h 123066"/>
                      <a:gd name="connsiteX4" fmla="*/ 46300 w 84829"/>
                      <a:gd name="connsiteY4" fmla="*/ 92988 h 123066"/>
                      <a:gd name="connsiteX5" fmla="*/ 3531 w 84829"/>
                      <a:gd name="connsiteY5" fmla="*/ 122883 h 123066"/>
                      <a:gd name="connsiteX6" fmla="*/ 164 w 84829"/>
                      <a:gd name="connsiteY6" fmla="*/ 105862 h 123066"/>
                      <a:gd name="connsiteX7" fmla="*/ 3655 w 84829"/>
                      <a:gd name="connsiteY7" fmla="*/ 75500 h 123066"/>
                      <a:gd name="connsiteX8" fmla="*/ 1536 w 84829"/>
                      <a:gd name="connsiteY8" fmla="*/ 36098 h 123066"/>
                      <a:gd name="connsiteX9" fmla="*/ 5619 w 84829"/>
                      <a:gd name="connsiteY9" fmla="*/ 0 h 123066"/>
                      <a:gd name="connsiteX10" fmla="*/ 17060 w 84829"/>
                      <a:gd name="connsiteY10" fmla="*/ 0 h 123066"/>
                      <a:gd name="connsiteX11" fmla="*/ 9828 w 84829"/>
                      <a:gd name="connsiteY11" fmla="*/ 40556 h 123066"/>
                      <a:gd name="connsiteX12" fmla="*/ 12010 w 84829"/>
                      <a:gd name="connsiteY12" fmla="*/ 65774 h 123066"/>
                      <a:gd name="connsiteX13" fmla="*/ 11324 w 84829"/>
                      <a:gd name="connsiteY13" fmla="*/ 88967 h 123066"/>
                      <a:gd name="connsiteX14" fmla="*/ 12509 w 84829"/>
                      <a:gd name="connsiteY14" fmla="*/ 109977 h 123066"/>
                      <a:gd name="connsiteX15" fmla="*/ 41156 w 84829"/>
                      <a:gd name="connsiteY15" fmla="*/ 91273 h 123066"/>
                      <a:gd name="connsiteX16" fmla="*/ 45770 w 84829"/>
                      <a:gd name="connsiteY16" fmla="*/ 86348 h 123066"/>
                      <a:gd name="connsiteX17" fmla="*/ 66936 w 84829"/>
                      <a:gd name="connsiteY17" fmla="*/ 37407 h 123066"/>
                      <a:gd name="connsiteX18" fmla="*/ 84829 w 84829"/>
                      <a:gd name="connsiteY18" fmla="*/ 7575 h 123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84829" h="123066">
                        <a:moveTo>
                          <a:pt x="84829" y="7575"/>
                        </a:moveTo>
                        <a:lnTo>
                          <a:pt x="80527" y="26995"/>
                        </a:lnTo>
                        <a:cubicBezTo>
                          <a:pt x="74604" y="35537"/>
                          <a:pt x="68806" y="44702"/>
                          <a:pt x="67435" y="50250"/>
                        </a:cubicBezTo>
                        <a:cubicBezTo>
                          <a:pt x="64847" y="60693"/>
                          <a:pt x="55620" y="76778"/>
                          <a:pt x="49261" y="87845"/>
                        </a:cubicBezTo>
                        <a:cubicBezTo>
                          <a:pt x="48170" y="89715"/>
                          <a:pt x="47173" y="91461"/>
                          <a:pt x="46300" y="92988"/>
                        </a:cubicBezTo>
                        <a:cubicBezTo>
                          <a:pt x="40314" y="103525"/>
                          <a:pt x="10389" y="125283"/>
                          <a:pt x="3531" y="122883"/>
                        </a:cubicBezTo>
                        <a:cubicBezTo>
                          <a:pt x="258" y="121760"/>
                          <a:pt x="-335" y="114715"/>
                          <a:pt x="164" y="105862"/>
                        </a:cubicBezTo>
                        <a:cubicBezTo>
                          <a:pt x="725" y="96168"/>
                          <a:pt x="2564" y="84260"/>
                          <a:pt x="3655" y="75500"/>
                        </a:cubicBezTo>
                        <a:cubicBezTo>
                          <a:pt x="5682" y="58761"/>
                          <a:pt x="-3514" y="55207"/>
                          <a:pt x="1536" y="36098"/>
                        </a:cubicBezTo>
                        <a:cubicBezTo>
                          <a:pt x="4435" y="25094"/>
                          <a:pt x="5339" y="10443"/>
                          <a:pt x="5619" y="0"/>
                        </a:cubicBezTo>
                        <a:lnTo>
                          <a:pt x="17060" y="0"/>
                        </a:lnTo>
                        <a:cubicBezTo>
                          <a:pt x="14535" y="13622"/>
                          <a:pt x="10545" y="35319"/>
                          <a:pt x="9828" y="40556"/>
                        </a:cubicBezTo>
                        <a:cubicBezTo>
                          <a:pt x="8706" y="48380"/>
                          <a:pt x="12789" y="53897"/>
                          <a:pt x="12010" y="65774"/>
                        </a:cubicBezTo>
                        <a:cubicBezTo>
                          <a:pt x="11636" y="71635"/>
                          <a:pt x="11324" y="80519"/>
                          <a:pt x="11324" y="88967"/>
                        </a:cubicBezTo>
                        <a:cubicBezTo>
                          <a:pt x="11293" y="97664"/>
                          <a:pt x="11604" y="105925"/>
                          <a:pt x="12509" y="109977"/>
                        </a:cubicBezTo>
                        <a:cubicBezTo>
                          <a:pt x="14285" y="117989"/>
                          <a:pt x="26567" y="104958"/>
                          <a:pt x="41156" y="91273"/>
                        </a:cubicBezTo>
                        <a:cubicBezTo>
                          <a:pt x="42808" y="89715"/>
                          <a:pt x="44336" y="88094"/>
                          <a:pt x="45770" y="86348"/>
                        </a:cubicBezTo>
                        <a:cubicBezTo>
                          <a:pt x="56898" y="72882"/>
                          <a:pt x="61481" y="54490"/>
                          <a:pt x="66936" y="37407"/>
                        </a:cubicBezTo>
                        <a:cubicBezTo>
                          <a:pt x="70708" y="25593"/>
                          <a:pt x="83458" y="7232"/>
                          <a:pt x="84829" y="757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3" name="Hình tự do: Hình 992">
                    <a:extLst>
                      <a:ext uri="{FF2B5EF4-FFF2-40B4-BE49-F238E27FC236}">
                        <a16:creationId xmlns:a16="http://schemas.microsoft.com/office/drawing/2014/main" id="{77E68608-F094-8C42-90BA-889D3F0F5FAE}"/>
                      </a:ext>
                    </a:extLst>
                  </p:cNvPr>
                  <p:cNvSpPr/>
                  <p:nvPr/>
                </p:nvSpPr>
                <p:spPr>
                  <a:xfrm>
                    <a:off x="12808823" y="3454808"/>
                    <a:ext cx="27075" cy="70117"/>
                  </a:xfrm>
                  <a:custGeom>
                    <a:avLst/>
                    <a:gdLst>
                      <a:gd name="connsiteX0" fmla="*/ 16051 w 27075"/>
                      <a:gd name="connsiteY0" fmla="*/ 50845 h 70117"/>
                      <a:gd name="connsiteX1" fmla="*/ 7166 w 27075"/>
                      <a:gd name="connsiteY1" fmla="*/ 69144 h 70117"/>
                      <a:gd name="connsiteX2" fmla="*/ 28 w 27075"/>
                      <a:gd name="connsiteY2" fmla="*/ 37192 h 70117"/>
                      <a:gd name="connsiteX3" fmla="*/ 20072 w 27075"/>
                      <a:gd name="connsiteY3" fmla="*/ 190 h 70117"/>
                      <a:gd name="connsiteX4" fmla="*/ 23812 w 27075"/>
                      <a:gd name="connsiteY4" fmla="*/ 28495 h 70117"/>
                      <a:gd name="connsiteX5" fmla="*/ 18202 w 27075"/>
                      <a:gd name="connsiteY5" fmla="*/ 7203 h 70117"/>
                      <a:gd name="connsiteX6" fmla="*/ 8850 w 27075"/>
                      <a:gd name="connsiteY6" fmla="*/ 50035 h 70117"/>
                      <a:gd name="connsiteX7" fmla="*/ 16051 w 27075"/>
                      <a:gd name="connsiteY7" fmla="*/ 50845 h 70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075" h="70117">
                        <a:moveTo>
                          <a:pt x="16051" y="50845"/>
                        </a:moveTo>
                        <a:cubicBezTo>
                          <a:pt x="16051" y="50845"/>
                          <a:pt x="11780" y="75223"/>
                          <a:pt x="7166" y="69144"/>
                        </a:cubicBezTo>
                        <a:cubicBezTo>
                          <a:pt x="2553" y="63096"/>
                          <a:pt x="-315" y="49162"/>
                          <a:pt x="28" y="37192"/>
                        </a:cubicBezTo>
                        <a:cubicBezTo>
                          <a:pt x="339" y="25190"/>
                          <a:pt x="6917" y="-2554"/>
                          <a:pt x="20072" y="190"/>
                        </a:cubicBezTo>
                        <a:cubicBezTo>
                          <a:pt x="33227" y="2933"/>
                          <a:pt x="23812" y="28495"/>
                          <a:pt x="23812" y="28495"/>
                        </a:cubicBezTo>
                        <a:cubicBezTo>
                          <a:pt x="23812" y="28495"/>
                          <a:pt x="27834" y="8482"/>
                          <a:pt x="18202" y="7203"/>
                        </a:cubicBezTo>
                        <a:cubicBezTo>
                          <a:pt x="8600" y="5956"/>
                          <a:pt x="6855" y="38719"/>
                          <a:pt x="8850" y="50035"/>
                        </a:cubicBezTo>
                        <a:cubicBezTo>
                          <a:pt x="10814" y="61350"/>
                          <a:pt x="16051" y="50845"/>
                          <a:pt x="16051" y="5084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4" name="Hình tự do: Hình 993">
                    <a:extLst>
                      <a:ext uri="{FF2B5EF4-FFF2-40B4-BE49-F238E27FC236}">
                        <a16:creationId xmlns:a16="http://schemas.microsoft.com/office/drawing/2014/main" id="{F6EC85A7-6CA8-5691-E8E5-C5EC81C64ABC}"/>
                      </a:ext>
                    </a:extLst>
                  </p:cNvPr>
                  <p:cNvSpPr/>
                  <p:nvPr/>
                </p:nvSpPr>
                <p:spPr>
                  <a:xfrm>
                    <a:off x="12686903" y="3547144"/>
                    <a:ext cx="68459" cy="274351"/>
                  </a:xfrm>
                  <a:custGeom>
                    <a:avLst/>
                    <a:gdLst>
                      <a:gd name="connsiteX0" fmla="*/ 62969 w 68459"/>
                      <a:gd name="connsiteY0" fmla="*/ 141399 h 274351"/>
                      <a:gd name="connsiteX1" fmla="*/ 0 w 68459"/>
                      <a:gd name="connsiteY1" fmla="*/ 274351 h 274351"/>
                      <a:gd name="connsiteX2" fmla="*/ 7450 w 68459"/>
                      <a:gd name="connsiteY2" fmla="*/ 240653 h 274351"/>
                      <a:gd name="connsiteX3" fmla="*/ 16303 w 68459"/>
                      <a:gd name="connsiteY3" fmla="*/ 226439 h 274351"/>
                      <a:gd name="connsiteX4" fmla="*/ 53711 w 68459"/>
                      <a:gd name="connsiteY4" fmla="*/ 113874 h 274351"/>
                      <a:gd name="connsiteX5" fmla="*/ 43891 w 68459"/>
                      <a:gd name="connsiteY5" fmla="*/ 76467 h 274351"/>
                      <a:gd name="connsiteX6" fmla="*/ 60849 w 68459"/>
                      <a:gd name="connsiteY6" fmla="*/ 0 h 274351"/>
                      <a:gd name="connsiteX7" fmla="*/ 59509 w 68459"/>
                      <a:gd name="connsiteY7" fmla="*/ 68081 h 274351"/>
                      <a:gd name="connsiteX8" fmla="*/ 62969 w 68459"/>
                      <a:gd name="connsiteY8" fmla="*/ 141399 h 274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459" h="274351">
                        <a:moveTo>
                          <a:pt x="62969" y="141399"/>
                        </a:moveTo>
                        <a:cubicBezTo>
                          <a:pt x="52464" y="169923"/>
                          <a:pt x="12313" y="237786"/>
                          <a:pt x="0" y="274351"/>
                        </a:cubicBezTo>
                        <a:lnTo>
                          <a:pt x="7450" y="240653"/>
                        </a:lnTo>
                        <a:cubicBezTo>
                          <a:pt x="10786" y="236102"/>
                          <a:pt x="13903" y="231301"/>
                          <a:pt x="16303" y="226439"/>
                        </a:cubicBezTo>
                        <a:cubicBezTo>
                          <a:pt x="34820" y="189031"/>
                          <a:pt x="56205" y="138500"/>
                          <a:pt x="53711" y="113874"/>
                        </a:cubicBezTo>
                        <a:cubicBezTo>
                          <a:pt x="52370" y="100626"/>
                          <a:pt x="47507" y="88250"/>
                          <a:pt x="43891" y="76467"/>
                        </a:cubicBezTo>
                        <a:lnTo>
                          <a:pt x="60849" y="0"/>
                        </a:lnTo>
                        <a:cubicBezTo>
                          <a:pt x="65868" y="30113"/>
                          <a:pt x="55300" y="45699"/>
                          <a:pt x="59509" y="68081"/>
                        </a:cubicBezTo>
                        <a:cubicBezTo>
                          <a:pt x="63873" y="91243"/>
                          <a:pt x="75157" y="108232"/>
                          <a:pt x="62969" y="141399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5" name="Hình tự do: Hình 994">
                    <a:extLst>
                      <a:ext uri="{FF2B5EF4-FFF2-40B4-BE49-F238E27FC236}">
                        <a16:creationId xmlns:a16="http://schemas.microsoft.com/office/drawing/2014/main" id="{2260F969-D698-82A2-E51F-0EAA902C210B}"/>
                      </a:ext>
                    </a:extLst>
                  </p:cNvPr>
                  <p:cNvSpPr/>
                  <p:nvPr/>
                </p:nvSpPr>
                <p:spPr>
                  <a:xfrm>
                    <a:off x="12671441" y="3852263"/>
                    <a:ext cx="20061" cy="57045"/>
                  </a:xfrm>
                  <a:custGeom>
                    <a:avLst/>
                    <a:gdLst>
                      <a:gd name="connsiteX0" fmla="*/ 19951 w 20061"/>
                      <a:gd name="connsiteY0" fmla="*/ 57046 h 57045"/>
                      <a:gd name="connsiteX1" fmla="*/ 2307 w 20061"/>
                      <a:gd name="connsiteY1" fmla="*/ 57046 h 57045"/>
                      <a:gd name="connsiteX2" fmla="*/ 0 w 20061"/>
                      <a:gd name="connsiteY2" fmla="*/ 38810 h 57045"/>
                      <a:gd name="connsiteX3" fmla="*/ 0 w 20061"/>
                      <a:gd name="connsiteY3" fmla="*/ 38810 h 57045"/>
                      <a:gd name="connsiteX4" fmla="*/ 8635 w 20061"/>
                      <a:gd name="connsiteY4" fmla="*/ 0 h 57045"/>
                      <a:gd name="connsiteX5" fmla="*/ 19951 w 20061"/>
                      <a:gd name="connsiteY5" fmla="*/ 57046 h 57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061" h="57045">
                        <a:moveTo>
                          <a:pt x="19951" y="57046"/>
                        </a:moveTo>
                        <a:lnTo>
                          <a:pt x="2307" y="57046"/>
                        </a:lnTo>
                        <a:cubicBezTo>
                          <a:pt x="2026" y="50811"/>
                          <a:pt x="1216" y="44764"/>
                          <a:pt x="0" y="38810"/>
                        </a:cubicBezTo>
                        <a:lnTo>
                          <a:pt x="0" y="38810"/>
                        </a:lnTo>
                        <a:lnTo>
                          <a:pt x="8635" y="0"/>
                        </a:lnTo>
                        <a:cubicBezTo>
                          <a:pt x="17145" y="20792"/>
                          <a:pt x="20761" y="37750"/>
                          <a:pt x="19951" y="57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6" name="Hình tự do: Hình 995">
                    <a:extLst>
                      <a:ext uri="{FF2B5EF4-FFF2-40B4-BE49-F238E27FC236}">
                        <a16:creationId xmlns:a16="http://schemas.microsoft.com/office/drawing/2014/main" id="{233E7A03-2234-EACF-9DD3-928510163166}"/>
                      </a:ext>
                    </a:extLst>
                  </p:cNvPr>
                  <p:cNvSpPr/>
                  <p:nvPr/>
                </p:nvSpPr>
                <p:spPr>
                  <a:xfrm>
                    <a:off x="12746786" y="3853291"/>
                    <a:ext cx="31141" cy="56017"/>
                  </a:xfrm>
                  <a:custGeom>
                    <a:avLst/>
                    <a:gdLst>
                      <a:gd name="connsiteX0" fmla="*/ 31142 w 31141"/>
                      <a:gd name="connsiteY0" fmla="*/ 0 h 56017"/>
                      <a:gd name="connsiteX1" fmla="*/ 26871 w 31141"/>
                      <a:gd name="connsiteY1" fmla="*/ 19171 h 56017"/>
                      <a:gd name="connsiteX2" fmla="*/ 18766 w 31141"/>
                      <a:gd name="connsiteY2" fmla="*/ 30674 h 56017"/>
                      <a:gd name="connsiteX3" fmla="*/ 10941 w 31141"/>
                      <a:gd name="connsiteY3" fmla="*/ 56017 h 56017"/>
                      <a:gd name="connsiteX4" fmla="*/ 0 w 31141"/>
                      <a:gd name="connsiteY4" fmla="*/ 56017 h 56017"/>
                      <a:gd name="connsiteX5" fmla="*/ 3273 w 31141"/>
                      <a:gd name="connsiteY5" fmla="*/ 43112 h 56017"/>
                      <a:gd name="connsiteX6" fmla="*/ 5923 w 31141"/>
                      <a:gd name="connsiteY6" fmla="*/ 34446 h 56017"/>
                      <a:gd name="connsiteX7" fmla="*/ 11970 w 31141"/>
                      <a:gd name="connsiteY7" fmla="*/ 19888 h 56017"/>
                      <a:gd name="connsiteX8" fmla="*/ 31142 w 31141"/>
                      <a:gd name="connsiteY8" fmla="*/ 0 h 56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141" h="56017">
                        <a:moveTo>
                          <a:pt x="31142" y="0"/>
                        </a:moveTo>
                        <a:lnTo>
                          <a:pt x="26871" y="19171"/>
                        </a:lnTo>
                        <a:cubicBezTo>
                          <a:pt x="23410" y="21384"/>
                          <a:pt x="20480" y="25001"/>
                          <a:pt x="18766" y="30674"/>
                        </a:cubicBezTo>
                        <a:cubicBezTo>
                          <a:pt x="16334" y="38685"/>
                          <a:pt x="13529" y="47663"/>
                          <a:pt x="10941" y="56017"/>
                        </a:cubicBezTo>
                        <a:lnTo>
                          <a:pt x="0" y="56017"/>
                        </a:lnTo>
                        <a:cubicBezTo>
                          <a:pt x="935" y="51840"/>
                          <a:pt x="2026" y="47445"/>
                          <a:pt x="3273" y="43112"/>
                        </a:cubicBezTo>
                        <a:cubicBezTo>
                          <a:pt x="4083" y="40182"/>
                          <a:pt x="4988" y="37252"/>
                          <a:pt x="5923" y="34446"/>
                        </a:cubicBezTo>
                        <a:cubicBezTo>
                          <a:pt x="7731" y="29022"/>
                          <a:pt x="9757" y="23972"/>
                          <a:pt x="11970" y="19888"/>
                        </a:cubicBezTo>
                        <a:cubicBezTo>
                          <a:pt x="15836" y="12750"/>
                          <a:pt x="23192" y="6048"/>
                          <a:pt x="31142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7" name="Hình tự do: Hình 996">
                    <a:extLst>
                      <a:ext uri="{FF2B5EF4-FFF2-40B4-BE49-F238E27FC236}">
                        <a16:creationId xmlns:a16="http://schemas.microsoft.com/office/drawing/2014/main" id="{2272A16A-7A69-47F2-1EE2-C5E7243DFF99}"/>
                      </a:ext>
                    </a:extLst>
                  </p:cNvPr>
                  <p:cNvSpPr/>
                  <p:nvPr/>
                </p:nvSpPr>
                <p:spPr>
                  <a:xfrm>
                    <a:off x="12723250" y="3724018"/>
                    <a:ext cx="83355" cy="185290"/>
                  </a:xfrm>
                  <a:custGeom>
                    <a:avLst/>
                    <a:gdLst>
                      <a:gd name="connsiteX0" fmla="*/ 83356 w 83355"/>
                      <a:gd name="connsiteY0" fmla="*/ 0 h 185290"/>
                      <a:gd name="connsiteX1" fmla="*/ 80052 w 83355"/>
                      <a:gd name="connsiteY1" fmla="*/ 14869 h 185290"/>
                      <a:gd name="connsiteX2" fmla="*/ 61348 w 83355"/>
                      <a:gd name="connsiteY2" fmla="*/ 39901 h 185290"/>
                      <a:gd name="connsiteX3" fmla="*/ 9757 w 83355"/>
                      <a:gd name="connsiteY3" fmla="*/ 185291 h 185290"/>
                      <a:gd name="connsiteX4" fmla="*/ 0 w 83355"/>
                      <a:gd name="connsiteY4" fmla="*/ 185291 h 185290"/>
                      <a:gd name="connsiteX5" fmla="*/ 49035 w 83355"/>
                      <a:gd name="connsiteY5" fmla="*/ 47756 h 185290"/>
                      <a:gd name="connsiteX6" fmla="*/ 83356 w 83355"/>
                      <a:gd name="connsiteY6" fmla="*/ 0 h 185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3355" h="185290">
                        <a:moveTo>
                          <a:pt x="83356" y="0"/>
                        </a:moveTo>
                        <a:lnTo>
                          <a:pt x="80052" y="14869"/>
                        </a:lnTo>
                        <a:cubicBezTo>
                          <a:pt x="72570" y="19919"/>
                          <a:pt x="66491" y="27432"/>
                          <a:pt x="61348" y="39901"/>
                        </a:cubicBezTo>
                        <a:cubicBezTo>
                          <a:pt x="51529" y="63592"/>
                          <a:pt x="17394" y="151811"/>
                          <a:pt x="9757" y="185291"/>
                        </a:cubicBezTo>
                        <a:lnTo>
                          <a:pt x="0" y="185291"/>
                        </a:lnTo>
                        <a:cubicBezTo>
                          <a:pt x="11409" y="144548"/>
                          <a:pt x="36566" y="69297"/>
                          <a:pt x="49035" y="47756"/>
                        </a:cubicBezTo>
                        <a:cubicBezTo>
                          <a:pt x="68300" y="14433"/>
                          <a:pt x="71853" y="4707"/>
                          <a:pt x="83356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8" name="Hình tự do: Hình 997">
                    <a:extLst>
                      <a:ext uri="{FF2B5EF4-FFF2-40B4-BE49-F238E27FC236}">
                        <a16:creationId xmlns:a16="http://schemas.microsoft.com/office/drawing/2014/main" id="{9C1723B3-1414-86F0-7912-4F7AFDAFA09A}"/>
                      </a:ext>
                    </a:extLst>
                  </p:cNvPr>
                  <p:cNvSpPr/>
                  <p:nvPr/>
                </p:nvSpPr>
                <p:spPr>
                  <a:xfrm>
                    <a:off x="12721349" y="3572082"/>
                    <a:ext cx="118955" cy="309015"/>
                  </a:xfrm>
                  <a:custGeom>
                    <a:avLst/>
                    <a:gdLst>
                      <a:gd name="connsiteX0" fmla="*/ 115027 w 118955"/>
                      <a:gd name="connsiteY0" fmla="*/ 17706 h 309015"/>
                      <a:gd name="connsiteX1" fmla="*/ 101000 w 118955"/>
                      <a:gd name="connsiteY1" fmla="*/ 30487 h 309015"/>
                      <a:gd name="connsiteX2" fmla="*/ 69983 w 118955"/>
                      <a:gd name="connsiteY2" fmla="*/ 72882 h 309015"/>
                      <a:gd name="connsiteX3" fmla="*/ 41958 w 118955"/>
                      <a:gd name="connsiteY3" fmla="*/ 142958 h 309015"/>
                      <a:gd name="connsiteX4" fmla="*/ 6577 w 118955"/>
                      <a:gd name="connsiteY4" fmla="*/ 267275 h 309015"/>
                      <a:gd name="connsiteX5" fmla="*/ 2088 w 118955"/>
                      <a:gd name="connsiteY5" fmla="*/ 309015 h 309015"/>
                      <a:gd name="connsiteX6" fmla="*/ 0 w 118955"/>
                      <a:gd name="connsiteY6" fmla="*/ 308797 h 309015"/>
                      <a:gd name="connsiteX7" fmla="*/ 9352 w 118955"/>
                      <a:gd name="connsiteY7" fmla="*/ 199911 h 309015"/>
                      <a:gd name="connsiteX8" fmla="*/ 44047 w 118955"/>
                      <a:gd name="connsiteY8" fmla="*/ 108793 h 309015"/>
                      <a:gd name="connsiteX9" fmla="*/ 69391 w 118955"/>
                      <a:gd name="connsiteY9" fmla="*/ 60319 h 309015"/>
                      <a:gd name="connsiteX10" fmla="*/ 102901 w 118955"/>
                      <a:gd name="connsiteY10" fmla="*/ 17269 h 309015"/>
                      <a:gd name="connsiteX11" fmla="*/ 118955 w 118955"/>
                      <a:gd name="connsiteY11" fmla="*/ 0 h 309015"/>
                      <a:gd name="connsiteX12" fmla="*/ 115027 w 118955"/>
                      <a:gd name="connsiteY12" fmla="*/ 17706 h 309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8955" h="309015">
                        <a:moveTo>
                          <a:pt x="115027" y="17706"/>
                        </a:moveTo>
                        <a:cubicBezTo>
                          <a:pt x="110414" y="22787"/>
                          <a:pt x="105551" y="27432"/>
                          <a:pt x="101000" y="30487"/>
                        </a:cubicBezTo>
                        <a:cubicBezTo>
                          <a:pt x="85257" y="41054"/>
                          <a:pt x="78243" y="46884"/>
                          <a:pt x="69983" y="72882"/>
                        </a:cubicBezTo>
                        <a:cubicBezTo>
                          <a:pt x="61722" y="98880"/>
                          <a:pt x="54646" y="126748"/>
                          <a:pt x="41958" y="142958"/>
                        </a:cubicBezTo>
                        <a:cubicBezTo>
                          <a:pt x="29271" y="159168"/>
                          <a:pt x="11160" y="218614"/>
                          <a:pt x="6577" y="267275"/>
                        </a:cubicBezTo>
                        <a:cubicBezTo>
                          <a:pt x="4738" y="286539"/>
                          <a:pt x="3242" y="299913"/>
                          <a:pt x="2088" y="309015"/>
                        </a:cubicBezTo>
                        <a:lnTo>
                          <a:pt x="0" y="308797"/>
                        </a:lnTo>
                        <a:cubicBezTo>
                          <a:pt x="1060" y="281209"/>
                          <a:pt x="3772" y="228589"/>
                          <a:pt x="9352" y="199911"/>
                        </a:cubicBezTo>
                        <a:cubicBezTo>
                          <a:pt x="17145" y="159823"/>
                          <a:pt x="25842" y="124472"/>
                          <a:pt x="44047" y="108793"/>
                        </a:cubicBezTo>
                        <a:cubicBezTo>
                          <a:pt x="62283" y="93113"/>
                          <a:pt x="61597" y="78992"/>
                          <a:pt x="69391" y="60319"/>
                        </a:cubicBezTo>
                        <a:cubicBezTo>
                          <a:pt x="77184" y="41647"/>
                          <a:pt x="88032" y="25936"/>
                          <a:pt x="102901" y="17269"/>
                        </a:cubicBezTo>
                        <a:cubicBezTo>
                          <a:pt x="108014" y="14339"/>
                          <a:pt x="113687" y="7575"/>
                          <a:pt x="118955" y="0"/>
                        </a:cubicBezTo>
                        <a:lnTo>
                          <a:pt x="115027" y="17706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99" name="Đồ họa 3">
                  <a:extLst>
                    <a:ext uri="{FF2B5EF4-FFF2-40B4-BE49-F238E27FC236}">
                      <a16:creationId xmlns:a16="http://schemas.microsoft.com/office/drawing/2014/main" id="{4B6DC418-F4CB-F46A-29EF-FB3F07041D5C}"/>
                    </a:ext>
                  </a:extLst>
                </p:cNvPr>
                <p:cNvGrpSpPr/>
                <p:nvPr/>
              </p:nvGrpSpPr>
              <p:grpSpPr>
                <a:xfrm>
                  <a:off x="12678050" y="3457242"/>
                  <a:ext cx="175595" cy="439176"/>
                  <a:chOff x="12678050" y="3457242"/>
                  <a:chExt cx="175595" cy="439176"/>
                </a:xfrm>
                <a:solidFill>
                  <a:srgbClr val="AF4545"/>
                </a:solidFill>
              </p:grpSpPr>
              <p:grpSp>
                <p:nvGrpSpPr>
                  <p:cNvPr id="1000" name="Đồ họa 3">
                    <a:extLst>
                      <a:ext uri="{FF2B5EF4-FFF2-40B4-BE49-F238E27FC236}">
                        <a16:creationId xmlns:a16="http://schemas.microsoft.com/office/drawing/2014/main" id="{DB420142-D41A-1458-FA2E-8176CE9F7562}"/>
                      </a:ext>
                    </a:extLst>
                  </p:cNvPr>
                  <p:cNvGrpSpPr/>
                  <p:nvPr/>
                </p:nvGrpSpPr>
                <p:grpSpPr>
                  <a:xfrm>
                    <a:off x="12776836" y="3457242"/>
                    <a:ext cx="76809" cy="9445"/>
                    <a:chOff x="12776836" y="3457242"/>
                    <a:chExt cx="76809" cy="9445"/>
                  </a:xfrm>
                  <a:solidFill>
                    <a:srgbClr val="AF4545"/>
                  </a:solidFill>
                </p:grpSpPr>
                <p:sp>
                  <p:nvSpPr>
                    <p:cNvPr id="1001" name="Hình tự do: Hình 1000">
                      <a:extLst>
                        <a:ext uri="{FF2B5EF4-FFF2-40B4-BE49-F238E27FC236}">
                          <a16:creationId xmlns:a16="http://schemas.microsoft.com/office/drawing/2014/main" id="{28C1079C-F32A-62BD-FC74-FB95E81B1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76836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02" name="Hình tự do: Hình 1001">
                      <a:extLst>
                        <a:ext uri="{FF2B5EF4-FFF2-40B4-BE49-F238E27FC236}">
                          <a16:creationId xmlns:a16="http://schemas.microsoft.com/office/drawing/2014/main" id="{07288056-5EA3-C777-DCD4-1661641F4F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44232" y="3457242"/>
                      <a:ext cx="9414" cy="9445"/>
                    </a:xfrm>
                    <a:custGeom>
                      <a:avLst/>
                      <a:gdLst>
                        <a:gd name="connsiteX0" fmla="*/ 9414 w 9414"/>
                        <a:gd name="connsiteY0" fmla="*/ 4707 h 9445"/>
                        <a:gd name="connsiteX1" fmla="*/ 4707 w 9414"/>
                        <a:gd name="connsiteY1" fmla="*/ 9445 h 9445"/>
                        <a:gd name="connsiteX2" fmla="*/ 0 w 9414"/>
                        <a:gd name="connsiteY2" fmla="*/ 4707 h 9445"/>
                        <a:gd name="connsiteX3" fmla="*/ 4707 w 9414"/>
                        <a:gd name="connsiteY3" fmla="*/ 0 h 9445"/>
                        <a:gd name="connsiteX4" fmla="*/ 9414 w 9414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14" h="9445">
                          <a:moveTo>
                            <a:pt x="9414" y="4707"/>
                          </a:moveTo>
                          <a:cubicBezTo>
                            <a:pt x="9414" y="7326"/>
                            <a:pt x="7326" y="9445"/>
                            <a:pt x="4707" y="9445"/>
                          </a:cubicBezTo>
                          <a:cubicBezTo>
                            <a:pt x="2089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089" y="0"/>
                            <a:pt x="4707" y="0"/>
                          </a:cubicBezTo>
                          <a:cubicBezTo>
                            <a:pt x="7326" y="0"/>
                            <a:pt x="9414" y="2120"/>
                            <a:pt x="9414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003" name="Đồ họa 3">
                    <a:extLst>
                      <a:ext uri="{FF2B5EF4-FFF2-40B4-BE49-F238E27FC236}">
                        <a16:creationId xmlns:a16="http://schemas.microsoft.com/office/drawing/2014/main" id="{731C0890-8F4C-09BD-AEF7-76D3F4ED0B32}"/>
                      </a:ext>
                    </a:extLst>
                  </p:cNvPr>
                  <p:cNvGrpSpPr/>
                  <p:nvPr/>
                </p:nvGrpSpPr>
                <p:grpSpPr>
                  <a:xfrm>
                    <a:off x="12678050" y="3886958"/>
                    <a:ext cx="76825" cy="9460"/>
                    <a:chOff x="12678050" y="3886958"/>
                    <a:chExt cx="76825" cy="9460"/>
                  </a:xfrm>
                  <a:solidFill>
                    <a:srgbClr val="AF4545"/>
                  </a:solidFill>
                </p:grpSpPr>
                <p:sp>
                  <p:nvSpPr>
                    <p:cNvPr id="1004" name="Hình tự do: Hình 1003">
                      <a:extLst>
                        <a:ext uri="{FF2B5EF4-FFF2-40B4-BE49-F238E27FC236}">
                          <a16:creationId xmlns:a16="http://schemas.microsoft.com/office/drawing/2014/main" id="{1C8BBCCB-F547-510C-0B09-E37D43022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678050" y="3886958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38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38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38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38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089" y="9445"/>
                            <a:pt x="0" y="7326"/>
                            <a:pt x="0" y="4738"/>
                          </a:cubicBezTo>
                          <a:cubicBezTo>
                            <a:pt x="0" y="2120"/>
                            <a:pt x="2089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3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05" name="Hình tự do: Hình 1004">
                      <a:extLst>
                        <a:ext uri="{FF2B5EF4-FFF2-40B4-BE49-F238E27FC236}">
                          <a16:creationId xmlns:a16="http://schemas.microsoft.com/office/drawing/2014/main" id="{631919C4-AC84-6761-C4BE-7B1ED96C3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45430" y="3886974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23 h 9445"/>
                        <a:gd name="connsiteX1" fmla="*/ 4723 w 9445"/>
                        <a:gd name="connsiteY1" fmla="*/ 9446 h 9445"/>
                        <a:gd name="connsiteX2" fmla="*/ 0 w 9445"/>
                        <a:gd name="connsiteY2" fmla="*/ 4723 h 9445"/>
                        <a:gd name="connsiteX3" fmla="*/ 4723 w 9445"/>
                        <a:gd name="connsiteY3" fmla="*/ 0 h 9445"/>
                        <a:gd name="connsiteX4" fmla="*/ 9445 w 9445"/>
                        <a:gd name="connsiteY4" fmla="*/ 4723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23"/>
                          </a:moveTo>
                          <a:cubicBezTo>
                            <a:pt x="9445" y="7331"/>
                            <a:pt x="7331" y="9446"/>
                            <a:pt x="4723" y="9446"/>
                          </a:cubicBezTo>
                          <a:cubicBezTo>
                            <a:pt x="2115" y="9446"/>
                            <a:pt x="0" y="7331"/>
                            <a:pt x="0" y="4723"/>
                          </a:cubicBezTo>
                          <a:cubicBezTo>
                            <a:pt x="0" y="2115"/>
                            <a:pt x="2115" y="0"/>
                            <a:pt x="4723" y="0"/>
                          </a:cubicBezTo>
                          <a:cubicBezTo>
                            <a:pt x="7331" y="0"/>
                            <a:pt x="9445" y="2115"/>
                            <a:pt x="9445" y="4723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006" name="Đồ họa 3">
              <a:extLst>
                <a:ext uri="{FF2B5EF4-FFF2-40B4-BE49-F238E27FC236}">
                  <a16:creationId xmlns:a16="http://schemas.microsoft.com/office/drawing/2014/main" id="{BC3CFE79-976E-44A7-39BC-0BC1E81D3C6A}"/>
                </a:ext>
              </a:extLst>
            </p:cNvPr>
            <p:cNvGrpSpPr/>
            <p:nvPr/>
          </p:nvGrpSpPr>
          <p:grpSpPr>
            <a:xfrm>
              <a:off x="12318535" y="3291091"/>
              <a:ext cx="558955" cy="618217"/>
              <a:chOff x="12318535" y="3291091"/>
              <a:chExt cx="558955" cy="618217"/>
            </a:xfrm>
            <a:solidFill>
              <a:srgbClr val="562828"/>
            </a:solidFill>
          </p:grpSpPr>
          <p:sp>
            <p:nvSpPr>
              <p:cNvPr id="1007" name="Hình tự do: Hình 1006">
                <a:extLst>
                  <a:ext uri="{FF2B5EF4-FFF2-40B4-BE49-F238E27FC236}">
                    <a16:creationId xmlns:a16="http://schemas.microsoft.com/office/drawing/2014/main" id="{7CA1F1A8-A491-A49D-36CF-4DAC008EF987}"/>
                  </a:ext>
                </a:extLst>
              </p:cNvPr>
              <p:cNvSpPr/>
              <p:nvPr/>
            </p:nvSpPr>
            <p:spPr>
              <a:xfrm>
                <a:off x="12318535" y="3291091"/>
                <a:ext cx="283254" cy="618217"/>
              </a:xfrm>
              <a:custGeom>
                <a:avLst/>
                <a:gdLst>
                  <a:gd name="connsiteX0" fmla="*/ 264345 w 283254"/>
                  <a:gd name="connsiteY0" fmla="*/ 93113 h 618217"/>
                  <a:gd name="connsiteX1" fmla="*/ 269394 w 283254"/>
                  <a:gd name="connsiteY1" fmla="*/ 70388 h 618217"/>
                  <a:gd name="connsiteX2" fmla="*/ 269394 w 283254"/>
                  <a:gd name="connsiteY2" fmla="*/ 70357 h 618217"/>
                  <a:gd name="connsiteX3" fmla="*/ 280835 w 283254"/>
                  <a:gd name="connsiteY3" fmla="*/ 18797 h 618217"/>
                  <a:gd name="connsiteX4" fmla="*/ 280835 w 283254"/>
                  <a:gd name="connsiteY4" fmla="*/ 18797 h 618217"/>
                  <a:gd name="connsiteX5" fmla="*/ 283079 w 283254"/>
                  <a:gd name="connsiteY5" fmla="*/ 8697 h 618217"/>
                  <a:gd name="connsiteX6" fmla="*/ 276097 w 283254"/>
                  <a:gd name="connsiteY6" fmla="*/ 0 h 618217"/>
                  <a:gd name="connsiteX7" fmla="*/ 267555 w 283254"/>
                  <a:gd name="connsiteY7" fmla="*/ 0 h 618217"/>
                  <a:gd name="connsiteX8" fmla="*/ 260916 w 283254"/>
                  <a:gd name="connsiteY8" fmla="*/ 0 h 618217"/>
                  <a:gd name="connsiteX9" fmla="*/ 237474 w 283254"/>
                  <a:gd name="connsiteY9" fmla="*/ 0 h 618217"/>
                  <a:gd name="connsiteX10" fmla="*/ 217336 w 283254"/>
                  <a:gd name="connsiteY10" fmla="*/ 0 h 618217"/>
                  <a:gd name="connsiteX11" fmla="*/ 197978 w 283254"/>
                  <a:gd name="connsiteY11" fmla="*/ 0 h 618217"/>
                  <a:gd name="connsiteX12" fmla="*/ 186693 w 283254"/>
                  <a:gd name="connsiteY12" fmla="*/ 0 h 618217"/>
                  <a:gd name="connsiteX13" fmla="*/ 174037 w 283254"/>
                  <a:gd name="connsiteY13" fmla="*/ 0 h 618217"/>
                  <a:gd name="connsiteX14" fmla="*/ 155957 w 283254"/>
                  <a:gd name="connsiteY14" fmla="*/ 0 h 618217"/>
                  <a:gd name="connsiteX15" fmla="*/ 154617 w 283254"/>
                  <a:gd name="connsiteY15" fmla="*/ 0 h 618217"/>
                  <a:gd name="connsiteX16" fmla="*/ 141431 w 283254"/>
                  <a:gd name="connsiteY16" fmla="*/ 0 h 618217"/>
                  <a:gd name="connsiteX17" fmla="*/ 137160 w 283254"/>
                  <a:gd name="connsiteY17" fmla="*/ 0 h 618217"/>
                  <a:gd name="connsiteX18" fmla="*/ 128681 w 283254"/>
                  <a:gd name="connsiteY18" fmla="*/ 38155 h 618217"/>
                  <a:gd name="connsiteX19" fmla="*/ 128681 w 283254"/>
                  <a:gd name="connsiteY19" fmla="*/ 38187 h 618217"/>
                  <a:gd name="connsiteX20" fmla="*/ 122633 w 283254"/>
                  <a:gd name="connsiteY20" fmla="*/ 65494 h 618217"/>
                  <a:gd name="connsiteX21" fmla="*/ 89341 w 283254"/>
                  <a:gd name="connsiteY21" fmla="*/ 215591 h 618217"/>
                  <a:gd name="connsiteX22" fmla="*/ 89341 w 283254"/>
                  <a:gd name="connsiteY22" fmla="*/ 215591 h 618217"/>
                  <a:gd name="connsiteX23" fmla="*/ 84540 w 283254"/>
                  <a:gd name="connsiteY23" fmla="*/ 237162 h 618217"/>
                  <a:gd name="connsiteX24" fmla="*/ 84540 w 283254"/>
                  <a:gd name="connsiteY24" fmla="*/ 237162 h 618217"/>
                  <a:gd name="connsiteX25" fmla="*/ 46385 w 283254"/>
                  <a:gd name="connsiteY25" fmla="*/ 409142 h 618217"/>
                  <a:gd name="connsiteX26" fmla="*/ 41896 w 283254"/>
                  <a:gd name="connsiteY26" fmla="*/ 429342 h 618217"/>
                  <a:gd name="connsiteX27" fmla="*/ 41896 w 283254"/>
                  <a:gd name="connsiteY27" fmla="*/ 429342 h 618217"/>
                  <a:gd name="connsiteX28" fmla="*/ 29240 w 283254"/>
                  <a:gd name="connsiteY28" fmla="*/ 486481 h 618217"/>
                  <a:gd name="connsiteX29" fmla="*/ 29240 w 283254"/>
                  <a:gd name="connsiteY29" fmla="*/ 486481 h 618217"/>
                  <a:gd name="connsiteX30" fmla="*/ 24751 w 283254"/>
                  <a:gd name="connsiteY30" fmla="*/ 506650 h 618217"/>
                  <a:gd name="connsiteX31" fmla="*/ 10131 w 283254"/>
                  <a:gd name="connsiteY31" fmla="*/ 572518 h 618217"/>
                  <a:gd name="connsiteX32" fmla="*/ 3553 w 283254"/>
                  <a:gd name="connsiteY32" fmla="*/ 602164 h 618217"/>
                  <a:gd name="connsiteX33" fmla="*/ 3553 w 283254"/>
                  <a:gd name="connsiteY33" fmla="*/ 602164 h 618217"/>
                  <a:gd name="connsiteX34" fmla="*/ 0 w 283254"/>
                  <a:gd name="connsiteY34" fmla="*/ 618217 h 618217"/>
                  <a:gd name="connsiteX35" fmla="*/ 17457 w 283254"/>
                  <a:gd name="connsiteY35" fmla="*/ 618217 h 618217"/>
                  <a:gd name="connsiteX36" fmla="*/ 83886 w 283254"/>
                  <a:gd name="connsiteY36" fmla="*/ 618217 h 618217"/>
                  <a:gd name="connsiteX37" fmla="*/ 97976 w 283254"/>
                  <a:gd name="connsiteY37" fmla="*/ 618217 h 618217"/>
                  <a:gd name="connsiteX38" fmla="*/ 110663 w 283254"/>
                  <a:gd name="connsiteY38" fmla="*/ 618217 h 618217"/>
                  <a:gd name="connsiteX39" fmla="*/ 121667 w 283254"/>
                  <a:gd name="connsiteY39" fmla="*/ 618217 h 618217"/>
                  <a:gd name="connsiteX40" fmla="*/ 130395 w 283254"/>
                  <a:gd name="connsiteY40" fmla="*/ 618217 h 618217"/>
                  <a:gd name="connsiteX41" fmla="*/ 147852 w 283254"/>
                  <a:gd name="connsiteY41" fmla="*/ 618217 h 618217"/>
                  <a:gd name="connsiteX42" fmla="*/ 261477 w 283254"/>
                  <a:gd name="connsiteY42" fmla="*/ 106081 h 618217"/>
                  <a:gd name="connsiteX43" fmla="*/ 264345 w 283254"/>
                  <a:gd name="connsiteY43" fmla="*/ 93113 h 618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83254" h="618217">
                    <a:moveTo>
                      <a:pt x="264345" y="93113"/>
                    </a:moveTo>
                    <a:lnTo>
                      <a:pt x="269394" y="70388"/>
                    </a:lnTo>
                    <a:lnTo>
                      <a:pt x="269394" y="70357"/>
                    </a:lnTo>
                    <a:lnTo>
                      <a:pt x="280835" y="18797"/>
                    </a:lnTo>
                    <a:lnTo>
                      <a:pt x="280835" y="18797"/>
                    </a:lnTo>
                    <a:lnTo>
                      <a:pt x="283079" y="8697"/>
                    </a:lnTo>
                    <a:cubicBezTo>
                      <a:pt x="284077" y="4239"/>
                      <a:pt x="280679" y="0"/>
                      <a:pt x="276097" y="0"/>
                    </a:cubicBezTo>
                    <a:lnTo>
                      <a:pt x="267555" y="0"/>
                    </a:lnTo>
                    <a:lnTo>
                      <a:pt x="260916" y="0"/>
                    </a:lnTo>
                    <a:lnTo>
                      <a:pt x="237474" y="0"/>
                    </a:lnTo>
                    <a:lnTo>
                      <a:pt x="217336" y="0"/>
                    </a:lnTo>
                    <a:lnTo>
                      <a:pt x="197978" y="0"/>
                    </a:lnTo>
                    <a:lnTo>
                      <a:pt x="186693" y="0"/>
                    </a:lnTo>
                    <a:lnTo>
                      <a:pt x="174037" y="0"/>
                    </a:lnTo>
                    <a:lnTo>
                      <a:pt x="155957" y="0"/>
                    </a:lnTo>
                    <a:lnTo>
                      <a:pt x="154617" y="0"/>
                    </a:lnTo>
                    <a:lnTo>
                      <a:pt x="141431" y="0"/>
                    </a:lnTo>
                    <a:lnTo>
                      <a:pt x="137160" y="0"/>
                    </a:lnTo>
                    <a:lnTo>
                      <a:pt x="128681" y="38155"/>
                    </a:lnTo>
                    <a:cubicBezTo>
                      <a:pt x="128681" y="38187"/>
                      <a:pt x="128681" y="38187"/>
                      <a:pt x="128681" y="38187"/>
                    </a:cubicBezTo>
                    <a:lnTo>
                      <a:pt x="122633" y="65494"/>
                    </a:lnTo>
                    <a:lnTo>
                      <a:pt x="89341" y="215591"/>
                    </a:lnTo>
                    <a:lnTo>
                      <a:pt x="89341" y="215591"/>
                    </a:lnTo>
                    <a:lnTo>
                      <a:pt x="84540" y="237162"/>
                    </a:lnTo>
                    <a:lnTo>
                      <a:pt x="84540" y="237162"/>
                    </a:lnTo>
                    <a:lnTo>
                      <a:pt x="46385" y="409142"/>
                    </a:lnTo>
                    <a:lnTo>
                      <a:pt x="41896" y="429342"/>
                    </a:lnTo>
                    <a:cubicBezTo>
                      <a:pt x="41896" y="429342"/>
                      <a:pt x="41896" y="429342"/>
                      <a:pt x="41896" y="429342"/>
                    </a:cubicBezTo>
                    <a:lnTo>
                      <a:pt x="29240" y="486481"/>
                    </a:lnTo>
                    <a:lnTo>
                      <a:pt x="29240" y="486481"/>
                    </a:lnTo>
                    <a:lnTo>
                      <a:pt x="24751" y="506650"/>
                    </a:lnTo>
                    <a:lnTo>
                      <a:pt x="10131" y="572518"/>
                    </a:lnTo>
                    <a:lnTo>
                      <a:pt x="3553" y="602164"/>
                    </a:lnTo>
                    <a:cubicBezTo>
                      <a:pt x="3553" y="602164"/>
                      <a:pt x="3553" y="602164"/>
                      <a:pt x="3553" y="602164"/>
                    </a:cubicBezTo>
                    <a:lnTo>
                      <a:pt x="0" y="618217"/>
                    </a:lnTo>
                    <a:lnTo>
                      <a:pt x="17457" y="618217"/>
                    </a:lnTo>
                    <a:lnTo>
                      <a:pt x="83886" y="618217"/>
                    </a:lnTo>
                    <a:lnTo>
                      <a:pt x="97976" y="618217"/>
                    </a:lnTo>
                    <a:lnTo>
                      <a:pt x="110663" y="618217"/>
                    </a:lnTo>
                    <a:lnTo>
                      <a:pt x="121667" y="618217"/>
                    </a:lnTo>
                    <a:lnTo>
                      <a:pt x="130395" y="618217"/>
                    </a:lnTo>
                    <a:lnTo>
                      <a:pt x="147852" y="618217"/>
                    </a:lnTo>
                    <a:lnTo>
                      <a:pt x="261477" y="106081"/>
                    </a:lnTo>
                    <a:lnTo>
                      <a:pt x="264345" y="93113"/>
                    </a:lnTo>
                    <a:close/>
                  </a:path>
                </a:pathLst>
              </a:custGeom>
              <a:solidFill>
                <a:srgbClr val="562828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8" name="Hình tự do: Hình 1007">
                <a:extLst>
                  <a:ext uri="{FF2B5EF4-FFF2-40B4-BE49-F238E27FC236}">
                    <a16:creationId xmlns:a16="http://schemas.microsoft.com/office/drawing/2014/main" id="{7DF10FE8-ED92-3C87-06A4-92A8180AFB67}"/>
                  </a:ext>
                </a:extLst>
              </p:cNvPr>
              <p:cNvSpPr/>
              <p:nvPr/>
            </p:nvSpPr>
            <p:spPr>
              <a:xfrm>
                <a:off x="12499150" y="3373543"/>
                <a:ext cx="242105" cy="535765"/>
              </a:xfrm>
              <a:custGeom>
                <a:avLst/>
                <a:gdLst>
                  <a:gd name="connsiteX0" fmla="*/ 172354 w 242105"/>
                  <a:gd name="connsiteY0" fmla="*/ 322264 h 535765"/>
                  <a:gd name="connsiteX1" fmla="*/ 206675 w 242105"/>
                  <a:gd name="connsiteY1" fmla="*/ 167585 h 535765"/>
                  <a:gd name="connsiteX2" fmla="*/ 211195 w 242105"/>
                  <a:gd name="connsiteY2" fmla="*/ 147167 h 535765"/>
                  <a:gd name="connsiteX3" fmla="*/ 219643 w 242105"/>
                  <a:gd name="connsiteY3" fmla="*/ 109136 h 535765"/>
                  <a:gd name="connsiteX4" fmla="*/ 219643 w 242105"/>
                  <a:gd name="connsiteY4" fmla="*/ 109136 h 535765"/>
                  <a:gd name="connsiteX5" fmla="*/ 228340 w 242105"/>
                  <a:gd name="connsiteY5" fmla="*/ 69952 h 535765"/>
                  <a:gd name="connsiteX6" fmla="*/ 228340 w 242105"/>
                  <a:gd name="connsiteY6" fmla="*/ 69952 h 535765"/>
                  <a:gd name="connsiteX7" fmla="*/ 236975 w 242105"/>
                  <a:gd name="connsiteY7" fmla="*/ 31079 h 535765"/>
                  <a:gd name="connsiteX8" fmla="*/ 241932 w 242105"/>
                  <a:gd name="connsiteY8" fmla="*/ 8697 h 535765"/>
                  <a:gd name="connsiteX9" fmla="*/ 234918 w 242105"/>
                  <a:gd name="connsiteY9" fmla="*/ 0 h 535765"/>
                  <a:gd name="connsiteX10" fmla="*/ 231894 w 242105"/>
                  <a:gd name="connsiteY10" fmla="*/ 0 h 535765"/>
                  <a:gd name="connsiteX11" fmla="*/ 151842 w 242105"/>
                  <a:gd name="connsiteY11" fmla="*/ 0 h 535765"/>
                  <a:gd name="connsiteX12" fmla="*/ 138656 w 242105"/>
                  <a:gd name="connsiteY12" fmla="*/ 0 h 535765"/>
                  <a:gd name="connsiteX13" fmla="*/ 130832 w 242105"/>
                  <a:gd name="connsiteY13" fmla="*/ 0 h 535765"/>
                  <a:gd name="connsiteX14" fmla="*/ 127652 w 242105"/>
                  <a:gd name="connsiteY14" fmla="*/ 0 h 535765"/>
                  <a:gd name="connsiteX15" fmla="*/ 118862 w 242105"/>
                  <a:gd name="connsiteY15" fmla="*/ 0 h 535765"/>
                  <a:gd name="connsiteX16" fmla="*/ 116711 w 242105"/>
                  <a:gd name="connsiteY16" fmla="*/ 9726 h 535765"/>
                  <a:gd name="connsiteX17" fmla="*/ 116711 w 242105"/>
                  <a:gd name="connsiteY17" fmla="*/ 9757 h 535765"/>
                  <a:gd name="connsiteX18" fmla="*/ 109323 w 242105"/>
                  <a:gd name="connsiteY18" fmla="*/ 42987 h 535765"/>
                  <a:gd name="connsiteX19" fmla="*/ 109323 w 242105"/>
                  <a:gd name="connsiteY19" fmla="*/ 42987 h 535765"/>
                  <a:gd name="connsiteX20" fmla="*/ 105769 w 242105"/>
                  <a:gd name="connsiteY20" fmla="*/ 59073 h 535765"/>
                  <a:gd name="connsiteX21" fmla="*/ 92583 w 242105"/>
                  <a:gd name="connsiteY21" fmla="*/ 118425 h 535765"/>
                  <a:gd name="connsiteX22" fmla="*/ 92583 w 242105"/>
                  <a:gd name="connsiteY22" fmla="*/ 118425 h 535765"/>
                  <a:gd name="connsiteX23" fmla="*/ 73038 w 242105"/>
                  <a:gd name="connsiteY23" fmla="*/ 206551 h 535765"/>
                  <a:gd name="connsiteX24" fmla="*/ 31048 w 242105"/>
                  <a:gd name="connsiteY24" fmla="*/ 395769 h 535765"/>
                  <a:gd name="connsiteX25" fmla="*/ 22444 w 242105"/>
                  <a:gd name="connsiteY25" fmla="*/ 434548 h 535765"/>
                  <a:gd name="connsiteX26" fmla="*/ 22444 w 242105"/>
                  <a:gd name="connsiteY26" fmla="*/ 434579 h 535765"/>
                  <a:gd name="connsiteX27" fmla="*/ 14589 w 242105"/>
                  <a:gd name="connsiteY27" fmla="*/ 470022 h 535765"/>
                  <a:gd name="connsiteX28" fmla="*/ 4645 w 242105"/>
                  <a:gd name="connsiteY28" fmla="*/ 514755 h 535765"/>
                  <a:gd name="connsiteX29" fmla="*/ 4645 w 242105"/>
                  <a:gd name="connsiteY29" fmla="*/ 514755 h 535765"/>
                  <a:gd name="connsiteX30" fmla="*/ 0 w 242105"/>
                  <a:gd name="connsiteY30" fmla="*/ 535766 h 535765"/>
                  <a:gd name="connsiteX31" fmla="*/ 7294 w 242105"/>
                  <a:gd name="connsiteY31" fmla="*/ 535766 h 535765"/>
                  <a:gd name="connsiteX32" fmla="*/ 11970 w 242105"/>
                  <a:gd name="connsiteY32" fmla="*/ 535766 h 535765"/>
                  <a:gd name="connsiteX33" fmla="*/ 27619 w 242105"/>
                  <a:gd name="connsiteY33" fmla="*/ 535766 h 535765"/>
                  <a:gd name="connsiteX34" fmla="*/ 64341 w 242105"/>
                  <a:gd name="connsiteY34" fmla="*/ 535766 h 535765"/>
                  <a:gd name="connsiteX35" fmla="*/ 75563 w 242105"/>
                  <a:gd name="connsiteY35" fmla="*/ 535766 h 535765"/>
                  <a:gd name="connsiteX36" fmla="*/ 91429 w 242105"/>
                  <a:gd name="connsiteY36" fmla="*/ 535766 h 535765"/>
                  <a:gd name="connsiteX37" fmla="*/ 104055 w 242105"/>
                  <a:gd name="connsiteY37" fmla="*/ 535766 h 535765"/>
                  <a:gd name="connsiteX38" fmla="*/ 113001 w 242105"/>
                  <a:gd name="connsiteY38" fmla="*/ 535766 h 535765"/>
                  <a:gd name="connsiteX39" fmla="*/ 124971 w 242105"/>
                  <a:gd name="connsiteY39" fmla="*/ 535766 h 535765"/>
                  <a:gd name="connsiteX40" fmla="*/ 134386 w 242105"/>
                  <a:gd name="connsiteY40" fmla="*/ 493308 h 535765"/>
                  <a:gd name="connsiteX41" fmla="*/ 139311 w 242105"/>
                  <a:gd name="connsiteY41" fmla="*/ 471207 h 535765"/>
                  <a:gd name="connsiteX42" fmla="*/ 139311 w 242105"/>
                  <a:gd name="connsiteY42" fmla="*/ 471207 h 535765"/>
                  <a:gd name="connsiteX43" fmla="*/ 168551 w 242105"/>
                  <a:gd name="connsiteY43" fmla="*/ 339377 h 535765"/>
                  <a:gd name="connsiteX44" fmla="*/ 172354 w 242105"/>
                  <a:gd name="connsiteY44" fmla="*/ 322264 h 535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42105" h="535765">
                    <a:moveTo>
                      <a:pt x="172354" y="322264"/>
                    </a:moveTo>
                    <a:lnTo>
                      <a:pt x="206675" y="167585"/>
                    </a:lnTo>
                    <a:lnTo>
                      <a:pt x="211195" y="147167"/>
                    </a:lnTo>
                    <a:lnTo>
                      <a:pt x="219643" y="109136"/>
                    </a:lnTo>
                    <a:lnTo>
                      <a:pt x="219643" y="109136"/>
                    </a:lnTo>
                    <a:lnTo>
                      <a:pt x="228340" y="69952"/>
                    </a:lnTo>
                    <a:lnTo>
                      <a:pt x="228340" y="69952"/>
                    </a:lnTo>
                    <a:lnTo>
                      <a:pt x="236975" y="31079"/>
                    </a:lnTo>
                    <a:lnTo>
                      <a:pt x="241932" y="8697"/>
                    </a:lnTo>
                    <a:cubicBezTo>
                      <a:pt x="242929" y="4239"/>
                      <a:pt x="239500" y="0"/>
                      <a:pt x="234918" y="0"/>
                    </a:cubicBezTo>
                    <a:lnTo>
                      <a:pt x="231894" y="0"/>
                    </a:lnTo>
                    <a:lnTo>
                      <a:pt x="151842" y="0"/>
                    </a:lnTo>
                    <a:lnTo>
                      <a:pt x="138656" y="0"/>
                    </a:lnTo>
                    <a:lnTo>
                      <a:pt x="130832" y="0"/>
                    </a:lnTo>
                    <a:lnTo>
                      <a:pt x="127652" y="0"/>
                    </a:lnTo>
                    <a:lnTo>
                      <a:pt x="118862" y="0"/>
                    </a:lnTo>
                    <a:lnTo>
                      <a:pt x="116711" y="9726"/>
                    </a:lnTo>
                    <a:lnTo>
                      <a:pt x="116711" y="9757"/>
                    </a:lnTo>
                    <a:lnTo>
                      <a:pt x="109323" y="42987"/>
                    </a:lnTo>
                    <a:lnTo>
                      <a:pt x="109323" y="42987"/>
                    </a:lnTo>
                    <a:lnTo>
                      <a:pt x="105769" y="59073"/>
                    </a:lnTo>
                    <a:lnTo>
                      <a:pt x="92583" y="118425"/>
                    </a:lnTo>
                    <a:cubicBezTo>
                      <a:pt x="92583" y="118425"/>
                      <a:pt x="92583" y="118425"/>
                      <a:pt x="92583" y="118425"/>
                    </a:cubicBezTo>
                    <a:lnTo>
                      <a:pt x="73038" y="206551"/>
                    </a:lnTo>
                    <a:lnTo>
                      <a:pt x="31048" y="395769"/>
                    </a:lnTo>
                    <a:lnTo>
                      <a:pt x="22444" y="434548"/>
                    </a:lnTo>
                    <a:lnTo>
                      <a:pt x="22444" y="434579"/>
                    </a:lnTo>
                    <a:lnTo>
                      <a:pt x="14589" y="470022"/>
                    </a:lnTo>
                    <a:lnTo>
                      <a:pt x="4645" y="514755"/>
                    </a:lnTo>
                    <a:lnTo>
                      <a:pt x="4645" y="514755"/>
                    </a:lnTo>
                    <a:lnTo>
                      <a:pt x="0" y="535766"/>
                    </a:lnTo>
                    <a:lnTo>
                      <a:pt x="7294" y="535766"/>
                    </a:lnTo>
                    <a:lnTo>
                      <a:pt x="11970" y="535766"/>
                    </a:lnTo>
                    <a:lnTo>
                      <a:pt x="27619" y="535766"/>
                    </a:lnTo>
                    <a:lnTo>
                      <a:pt x="64341" y="535766"/>
                    </a:lnTo>
                    <a:lnTo>
                      <a:pt x="75563" y="535766"/>
                    </a:lnTo>
                    <a:lnTo>
                      <a:pt x="91429" y="535766"/>
                    </a:lnTo>
                    <a:lnTo>
                      <a:pt x="104055" y="535766"/>
                    </a:lnTo>
                    <a:lnTo>
                      <a:pt x="113001" y="535766"/>
                    </a:lnTo>
                    <a:lnTo>
                      <a:pt x="124971" y="535766"/>
                    </a:lnTo>
                    <a:lnTo>
                      <a:pt x="134386" y="493308"/>
                    </a:lnTo>
                    <a:lnTo>
                      <a:pt x="139311" y="471207"/>
                    </a:lnTo>
                    <a:lnTo>
                      <a:pt x="139311" y="471207"/>
                    </a:lnTo>
                    <a:lnTo>
                      <a:pt x="168551" y="339377"/>
                    </a:lnTo>
                    <a:lnTo>
                      <a:pt x="172354" y="322264"/>
                    </a:lnTo>
                    <a:close/>
                  </a:path>
                </a:pathLst>
              </a:custGeom>
              <a:solidFill>
                <a:srgbClr val="562828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9" name="Hình tự do: Hình 1008">
                <a:extLst>
                  <a:ext uri="{FF2B5EF4-FFF2-40B4-BE49-F238E27FC236}">
                    <a16:creationId xmlns:a16="http://schemas.microsoft.com/office/drawing/2014/main" id="{639D2D9C-DCC4-F18B-9032-95057829FC0B}"/>
                  </a:ext>
                </a:extLst>
              </p:cNvPr>
              <p:cNvSpPr/>
              <p:nvPr/>
            </p:nvSpPr>
            <p:spPr>
              <a:xfrm>
                <a:off x="12667389" y="3444337"/>
                <a:ext cx="210102" cy="464972"/>
              </a:xfrm>
              <a:custGeom>
                <a:avLst/>
                <a:gdLst>
                  <a:gd name="connsiteX0" fmla="*/ 203901 w 210102"/>
                  <a:gd name="connsiteY0" fmla="*/ 0 h 464972"/>
                  <a:gd name="connsiteX1" fmla="*/ 201251 w 210102"/>
                  <a:gd name="connsiteY1" fmla="*/ 0 h 464972"/>
                  <a:gd name="connsiteX2" fmla="*/ 131798 w 210102"/>
                  <a:gd name="connsiteY2" fmla="*/ 0 h 464972"/>
                  <a:gd name="connsiteX3" fmla="*/ 120358 w 210102"/>
                  <a:gd name="connsiteY3" fmla="*/ 0 h 464972"/>
                  <a:gd name="connsiteX4" fmla="*/ 113562 w 210102"/>
                  <a:gd name="connsiteY4" fmla="*/ 0 h 464972"/>
                  <a:gd name="connsiteX5" fmla="*/ 110788 w 210102"/>
                  <a:gd name="connsiteY5" fmla="*/ 0 h 464972"/>
                  <a:gd name="connsiteX6" fmla="*/ 103182 w 210102"/>
                  <a:gd name="connsiteY6" fmla="*/ 0 h 464972"/>
                  <a:gd name="connsiteX7" fmla="*/ 101311 w 210102"/>
                  <a:gd name="connsiteY7" fmla="*/ 8479 h 464972"/>
                  <a:gd name="connsiteX8" fmla="*/ 101311 w 210102"/>
                  <a:gd name="connsiteY8" fmla="*/ 8479 h 464972"/>
                  <a:gd name="connsiteX9" fmla="*/ 94890 w 210102"/>
                  <a:gd name="connsiteY9" fmla="*/ 37314 h 464972"/>
                  <a:gd name="connsiteX10" fmla="*/ 94890 w 210102"/>
                  <a:gd name="connsiteY10" fmla="*/ 37345 h 464972"/>
                  <a:gd name="connsiteX11" fmla="*/ 91804 w 210102"/>
                  <a:gd name="connsiteY11" fmla="*/ 51279 h 464972"/>
                  <a:gd name="connsiteX12" fmla="*/ 80363 w 210102"/>
                  <a:gd name="connsiteY12" fmla="*/ 102808 h 464972"/>
                  <a:gd name="connsiteX13" fmla="*/ 80363 w 210102"/>
                  <a:gd name="connsiteY13" fmla="*/ 102808 h 464972"/>
                  <a:gd name="connsiteX14" fmla="*/ 63406 w 210102"/>
                  <a:gd name="connsiteY14" fmla="*/ 179274 h 464972"/>
                  <a:gd name="connsiteX15" fmla="*/ 26964 w 210102"/>
                  <a:gd name="connsiteY15" fmla="*/ 343461 h 464972"/>
                  <a:gd name="connsiteX16" fmla="*/ 19514 w 210102"/>
                  <a:gd name="connsiteY16" fmla="*/ 377159 h 464972"/>
                  <a:gd name="connsiteX17" fmla="*/ 19514 w 210102"/>
                  <a:gd name="connsiteY17" fmla="*/ 377159 h 464972"/>
                  <a:gd name="connsiteX18" fmla="*/ 12688 w 210102"/>
                  <a:gd name="connsiteY18" fmla="*/ 407926 h 464972"/>
                  <a:gd name="connsiteX19" fmla="*/ 4053 w 210102"/>
                  <a:gd name="connsiteY19" fmla="*/ 446736 h 464972"/>
                  <a:gd name="connsiteX20" fmla="*/ 4053 w 210102"/>
                  <a:gd name="connsiteY20" fmla="*/ 446736 h 464972"/>
                  <a:gd name="connsiteX21" fmla="*/ 0 w 210102"/>
                  <a:gd name="connsiteY21" fmla="*/ 464972 h 464972"/>
                  <a:gd name="connsiteX22" fmla="*/ 6359 w 210102"/>
                  <a:gd name="connsiteY22" fmla="*/ 464972 h 464972"/>
                  <a:gd name="connsiteX23" fmla="*/ 10412 w 210102"/>
                  <a:gd name="connsiteY23" fmla="*/ 464972 h 464972"/>
                  <a:gd name="connsiteX24" fmla="*/ 23972 w 210102"/>
                  <a:gd name="connsiteY24" fmla="*/ 464972 h 464972"/>
                  <a:gd name="connsiteX25" fmla="*/ 55862 w 210102"/>
                  <a:gd name="connsiteY25" fmla="*/ 464972 h 464972"/>
                  <a:gd name="connsiteX26" fmla="*/ 65619 w 210102"/>
                  <a:gd name="connsiteY26" fmla="*/ 464972 h 464972"/>
                  <a:gd name="connsiteX27" fmla="*/ 79366 w 210102"/>
                  <a:gd name="connsiteY27" fmla="*/ 464972 h 464972"/>
                  <a:gd name="connsiteX28" fmla="*/ 90308 w 210102"/>
                  <a:gd name="connsiteY28" fmla="*/ 464972 h 464972"/>
                  <a:gd name="connsiteX29" fmla="*/ 98101 w 210102"/>
                  <a:gd name="connsiteY29" fmla="*/ 464972 h 464972"/>
                  <a:gd name="connsiteX30" fmla="*/ 108481 w 210102"/>
                  <a:gd name="connsiteY30" fmla="*/ 464972 h 464972"/>
                  <a:gd name="connsiteX31" fmla="*/ 116648 w 210102"/>
                  <a:gd name="connsiteY31" fmla="*/ 428126 h 464972"/>
                  <a:gd name="connsiteX32" fmla="*/ 120919 w 210102"/>
                  <a:gd name="connsiteY32" fmla="*/ 408955 h 464972"/>
                  <a:gd name="connsiteX33" fmla="*/ 120919 w 210102"/>
                  <a:gd name="connsiteY33" fmla="*/ 408955 h 464972"/>
                  <a:gd name="connsiteX34" fmla="*/ 146294 w 210102"/>
                  <a:gd name="connsiteY34" fmla="*/ 294551 h 464972"/>
                  <a:gd name="connsiteX35" fmla="*/ 149598 w 210102"/>
                  <a:gd name="connsiteY35" fmla="*/ 279682 h 464972"/>
                  <a:gd name="connsiteX36" fmla="*/ 179368 w 210102"/>
                  <a:gd name="connsiteY36" fmla="*/ 145452 h 464972"/>
                  <a:gd name="connsiteX37" fmla="*/ 183296 w 210102"/>
                  <a:gd name="connsiteY37" fmla="*/ 127746 h 464972"/>
                  <a:gd name="connsiteX38" fmla="*/ 190621 w 210102"/>
                  <a:gd name="connsiteY38" fmla="*/ 94734 h 464972"/>
                  <a:gd name="connsiteX39" fmla="*/ 190621 w 210102"/>
                  <a:gd name="connsiteY39" fmla="*/ 94734 h 464972"/>
                  <a:gd name="connsiteX40" fmla="*/ 198165 w 210102"/>
                  <a:gd name="connsiteY40" fmla="*/ 60724 h 464972"/>
                  <a:gd name="connsiteX41" fmla="*/ 198165 w 210102"/>
                  <a:gd name="connsiteY41" fmla="*/ 60724 h 464972"/>
                  <a:gd name="connsiteX42" fmla="*/ 205647 w 210102"/>
                  <a:gd name="connsiteY42" fmla="*/ 26995 h 464972"/>
                  <a:gd name="connsiteX43" fmla="*/ 209949 w 210102"/>
                  <a:gd name="connsiteY43" fmla="*/ 7575 h 464972"/>
                  <a:gd name="connsiteX44" fmla="*/ 209949 w 210102"/>
                  <a:gd name="connsiteY44" fmla="*/ 7575 h 464972"/>
                  <a:gd name="connsiteX45" fmla="*/ 203901 w 210102"/>
                  <a:gd name="connsiteY45" fmla="*/ 0 h 464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10102" h="464972">
                    <a:moveTo>
                      <a:pt x="203901" y="0"/>
                    </a:moveTo>
                    <a:lnTo>
                      <a:pt x="201251" y="0"/>
                    </a:lnTo>
                    <a:lnTo>
                      <a:pt x="131798" y="0"/>
                    </a:lnTo>
                    <a:lnTo>
                      <a:pt x="120358" y="0"/>
                    </a:lnTo>
                    <a:lnTo>
                      <a:pt x="113562" y="0"/>
                    </a:lnTo>
                    <a:lnTo>
                      <a:pt x="110788" y="0"/>
                    </a:lnTo>
                    <a:lnTo>
                      <a:pt x="103182" y="0"/>
                    </a:lnTo>
                    <a:lnTo>
                      <a:pt x="101311" y="8479"/>
                    </a:lnTo>
                    <a:lnTo>
                      <a:pt x="101311" y="8479"/>
                    </a:lnTo>
                    <a:lnTo>
                      <a:pt x="94890" y="37314"/>
                    </a:lnTo>
                    <a:lnTo>
                      <a:pt x="94890" y="37345"/>
                    </a:lnTo>
                    <a:lnTo>
                      <a:pt x="91804" y="51279"/>
                    </a:lnTo>
                    <a:lnTo>
                      <a:pt x="80363" y="102808"/>
                    </a:lnTo>
                    <a:cubicBezTo>
                      <a:pt x="80363" y="102808"/>
                      <a:pt x="80363" y="102808"/>
                      <a:pt x="80363" y="102808"/>
                    </a:cubicBezTo>
                    <a:lnTo>
                      <a:pt x="63406" y="179274"/>
                    </a:lnTo>
                    <a:lnTo>
                      <a:pt x="26964" y="343461"/>
                    </a:lnTo>
                    <a:lnTo>
                      <a:pt x="19514" y="377159"/>
                    </a:lnTo>
                    <a:lnTo>
                      <a:pt x="19514" y="377159"/>
                    </a:lnTo>
                    <a:lnTo>
                      <a:pt x="12688" y="407926"/>
                    </a:lnTo>
                    <a:lnTo>
                      <a:pt x="4053" y="446736"/>
                    </a:lnTo>
                    <a:lnTo>
                      <a:pt x="4053" y="446736"/>
                    </a:lnTo>
                    <a:lnTo>
                      <a:pt x="0" y="464972"/>
                    </a:lnTo>
                    <a:lnTo>
                      <a:pt x="6359" y="464972"/>
                    </a:lnTo>
                    <a:lnTo>
                      <a:pt x="10412" y="464972"/>
                    </a:lnTo>
                    <a:lnTo>
                      <a:pt x="23972" y="464972"/>
                    </a:lnTo>
                    <a:lnTo>
                      <a:pt x="55862" y="464972"/>
                    </a:lnTo>
                    <a:lnTo>
                      <a:pt x="65619" y="464972"/>
                    </a:lnTo>
                    <a:lnTo>
                      <a:pt x="79366" y="464972"/>
                    </a:lnTo>
                    <a:lnTo>
                      <a:pt x="90308" y="464972"/>
                    </a:lnTo>
                    <a:lnTo>
                      <a:pt x="98101" y="464972"/>
                    </a:lnTo>
                    <a:lnTo>
                      <a:pt x="108481" y="464972"/>
                    </a:lnTo>
                    <a:lnTo>
                      <a:pt x="116648" y="428126"/>
                    </a:lnTo>
                    <a:lnTo>
                      <a:pt x="120919" y="408955"/>
                    </a:lnTo>
                    <a:lnTo>
                      <a:pt x="120919" y="408955"/>
                    </a:lnTo>
                    <a:lnTo>
                      <a:pt x="146294" y="294551"/>
                    </a:lnTo>
                    <a:lnTo>
                      <a:pt x="149598" y="279682"/>
                    </a:lnTo>
                    <a:lnTo>
                      <a:pt x="179368" y="145452"/>
                    </a:lnTo>
                    <a:lnTo>
                      <a:pt x="183296" y="127746"/>
                    </a:lnTo>
                    <a:lnTo>
                      <a:pt x="190621" y="94734"/>
                    </a:lnTo>
                    <a:lnTo>
                      <a:pt x="190621" y="94734"/>
                    </a:lnTo>
                    <a:lnTo>
                      <a:pt x="198165" y="60724"/>
                    </a:lnTo>
                    <a:lnTo>
                      <a:pt x="198165" y="60724"/>
                    </a:lnTo>
                    <a:lnTo>
                      <a:pt x="205647" y="26995"/>
                    </a:lnTo>
                    <a:lnTo>
                      <a:pt x="209949" y="7575"/>
                    </a:lnTo>
                    <a:lnTo>
                      <a:pt x="209949" y="7575"/>
                    </a:lnTo>
                    <a:cubicBezTo>
                      <a:pt x="210821" y="3678"/>
                      <a:pt x="207860" y="0"/>
                      <a:pt x="203901" y="0"/>
                    </a:cubicBezTo>
                    <a:close/>
                  </a:path>
                </a:pathLst>
              </a:custGeom>
              <a:solidFill>
                <a:srgbClr val="562828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10" name="Đồ họa 3">
            <a:extLst>
              <a:ext uri="{FF2B5EF4-FFF2-40B4-BE49-F238E27FC236}">
                <a16:creationId xmlns:a16="http://schemas.microsoft.com/office/drawing/2014/main" id="{726D00FE-E442-428E-5F36-F00935E3163B}"/>
              </a:ext>
            </a:extLst>
          </p:cNvPr>
          <p:cNvGrpSpPr/>
          <p:nvPr/>
        </p:nvGrpSpPr>
        <p:grpSpPr>
          <a:xfrm>
            <a:off x="6705102" y="5507019"/>
            <a:ext cx="465300" cy="528752"/>
            <a:chOff x="8380035" y="5395317"/>
            <a:chExt cx="465300" cy="528752"/>
          </a:xfrm>
          <a:solidFill>
            <a:srgbClr val="9DC89E"/>
          </a:solidFill>
        </p:grpSpPr>
        <p:sp>
          <p:nvSpPr>
            <p:cNvPr id="1011" name="Hình tự do: Hình 1010">
              <a:extLst>
                <a:ext uri="{FF2B5EF4-FFF2-40B4-BE49-F238E27FC236}">
                  <a16:creationId xmlns:a16="http://schemas.microsoft.com/office/drawing/2014/main" id="{88F0D235-BFBC-F8CB-0A12-20AB99779A34}"/>
                </a:ext>
              </a:extLst>
            </p:cNvPr>
            <p:cNvSpPr/>
            <p:nvPr/>
          </p:nvSpPr>
          <p:spPr>
            <a:xfrm rot="-1969153">
              <a:off x="8437688" y="5452967"/>
              <a:ext cx="301539" cy="301545"/>
            </a:xfrm>
            <a:custGeom>
              <a:avLst/>
              <a:gdLst>
                <a:gd name="connsiteX0" fmla="*/ 301539 w 301539"/>
                <a:gd name="connsiteY0" fmla="*/ 150773 h 301545"/>
                <a:gd name="connsiteX1" fmla="*/ 150770 w 301539"/>
                <a:gd name="connsiteY1" fmla="*/ 301545 h 301545"/>
                <a:gd name="connsiteX2" fmla="*/ 0 w 301539"/>
                <a:gd name="connsiteY2" fmla="*/ 150773 h 301545"/>
                <a:gd name="connsiteX3" fmla="*/ 150770 w 301539"/>
                <a:gd name="connsiteY3" fmla="*/ 0 h 301545"/>
                <a:gd name="connsiteX4" fmla="*/ 301539 w 301539"/>
                <a:gd name="connsiteY4" fmla="*/ 150773 h 30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539" h="301545">
                  <a:moveTo>
                    <a:pt x="301539" y="150773"/>
                  </a:moveTo>
                  <a:cubicBezTo>
                    <a:pt x="301539" y="234042"/>
                    <a:pt x="234038" y="301545"/>
                    <a:pt x="150770" y="301545"/>
                  </a:cubicBezTo>
                  <a:cubicBezTo>
                    <a:pt x="67502" y="301545"/>
                    <a:pt x="0" y="234042"/>
                    <a:pt x="0" y="150773"/>
                  </a:cubicBezTo>
                  <a:cubicBezTo>
                    <a:pt x="0" y="67503"/>
                    <a:pt x="67502" y="0"/>
                    <a:pt x="150770" y="0"/>
                  </a:cubicBezTo>
                  <a:cubicBezTo>
                    <a:pt x="234038" y="0"/>
                    <a:pt x="301539" y="67503"/>
                    <a:pt x="301539" y="150773"/>
                  </a:cubicBezTo>
                  <a:close/>
                </a:path>
              </a:pathLst>
            </a:custGeom>
            <a:solidFill>
              <a:srgbClr val="9DC8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2" name="Hình tự do: Hình 1011">
              <a:extLst>
                <a:ext uri="{FF2B5EF4-FFF2-40B4-BE49-F238E27FC236}">
                  <a16:creationId xmlns:a16="http://schemas.microsoft.com/office/drawing/2014/main" id="{1155CB08-C72B-0457-4D2E-FF643450E971}"/>
                </a:ext>
              </a:extLst>
            </p:cNvPr>
            <p:cNvSpPr/>
            <p:nvPr/>
          </p:nvSpPr>
          <p:spPr>
            <a:xfrm rot="-455133">
              <a:off x="8694701" y="5773434"/>
              <a:ext cx="141891" cy="141891"/>
            </a:xfrm>
            <a:custGeom>
              <a:avLst/>
              <a:gdLst>
                <a:gd name="connsiteX0" fmla="*/ 141891 w 141891"/>
                <a:gd name="connsiteY0" fmla="*/ 70946 h 141891"/>
                <a:gd name="connsiteX1" fmla="*/ 70946 w 141891"/>
                <a:gd name="connsiteY1" fmla="*/ 141891 h 141891"/>
                <a:gd name="connsiteX2" fmla="*/ 0 w 141891"/>
                <a:gd name="connsiteY2" fmla="*/ 70946 h 141891"/>
                <a:gd name="connsiteX3" fmla="*/ 70946 w 141891"/>
                <a:gd name="connsiteY3" fmla="*/ 0 h 141891"/>
                <a:gd name="connsiteX4" fmla="*/ 141891 w 141891"/>
                <a:gd name="connsiteY4" fmla="*/ 70946 h 1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91" h="141891">
                  <a:moveTo>
                    <a:pt x="141891" y="70946"/>
                  </a:moveTo>
                  <a:cubicBezTo>
                    <a:pt x="141891" y="110128"/>
                    <a:pt x="110128" y="141891"/>
                    <a:pt x="70946" y="141891"/>
                  </a:cubicBezTo>
                  <a:cubicBezTo>
                    <a:pt x="31763" y="141891"/>
                    <a:pt x="0" y="110128"/>
                    <a:pt x="0" y="70946"/>
                  </a:cubicBezTo>
                  <a:cubicBezTo>
                    <a:pt x="0" y="31764"/>
                    <a:pt x="31763" y="0"/>
                    <a:pt x="70946" y="0"/>
                  </a:cubicBezTo>
                  <a:cubicBezTo>
                    <a:pt x="110128" y="0"/>
                    <a:pt x="141891" y="31763"/>
                    <a:pt x="141891" y="70946"/>
                  </a:cubicBezTo>
                  <a:close/>
                </a:path>
              </a:pathLst>
            </a:custGeom>
            <a:solidFill>
              <a:srgbClr val="9DC8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27" name="Hình tự do: Hình 1026">
            <a:extLst>
              <a:ext uri="{FF2B5EF4-FFF2-40B4-BE49-F238E27FC236}">
                <a16:creationId xmlns:a16="http://schemas.microsoft.com/office/drawing/2014/main" id="{825A43D2-C7C3-6D14-4658-DF8A0C782E67}"/>
              </a:ext>
            </a:extLst>
          </p:cNvPr>
          <p:cNvSpPr/>
          <p:nvPr/>
        </p:nvSpPr>
        <p:spPr>
          <a:xfrm>
            <a:off x="8381054" y="1722624"/>
            <a:ext cx="2158558" cy="72623"/>
          </a:xfrm>
          <a:custGeom>
            <a:avLst/>
            <a:gdLst>
              <a:gd name="connsiteX0" fmla="*/ 0 w 2158558"/>
              <a:gd name="connsiteY0" fmla="*/ 0 h 72623"/>
              <a:gd name="connsiteX1" fmla="*/ 2158559 w 2158558"/>
              <a:gd name="connsiteY1" fmla="*/ 0 h 72623"/>
              <a:gd name="connsiteX2" fmla="*/ 2158559 w 2158558"/>
              <a:gd name="connsiteY2" fmla="*/ 72623 h 72623"/>
              <a:gd name="connsiteX3" fmla="*/ 0 w 2158558"/>
              <a:gd name="connsiteY3" fmla="*/ 72623 h 7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8558" h="72623">
                <a:moveTo>
                  <a:pt x="0" y="0"/>
                </a:moveTo>
                <a:lnTo>
                  <a:pt x="2158559" y="0"/>
                </a:lnTo>
                <a:lnTo>
                  <a:pt x="2158559" y="72623"/>
                </a:lnTo>
                <a:lnTo>
                  <a:pt x="0" y="72623"/>
                </a:lnTo>
                <a:close/>
              </a:path>
            </a:pathLst>
          </a:custGeom>
          <a:solidFill>
            <a:srgbClr val="FFFFFF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28" name="Đồ họa 3">
            <a:extLst>
              <a:ext uri="{FF2B5EF4-FFF2-40B4-BE49-F238E27FC236}">
                <a16:creationId xmlns:a16="http://schemas.microsoft.com/office/drawing/2014/main" id="{340D53B1-C4BE-DC7C-27F6-56EBF0FDE5F6}"/>
              </a:ext>
            </a:extLst>
          </p:cNvPr>
          <p:cNvGrpSpPr/>
          <p:nvPr/>
        </p:nvGrpSpPr>
        <p:grpSpPr>
          <a:xfrm>
            <a:off x="7388521" y="1684238"/>
            <a:ext cx="467540" cy="149411"/>
            <a:chOff x="9063454" y="1572536"/>
            <a:chExt cx="467540" cy="149411"/>
          </a:xfrm>
          <a:solidFill>
            <a:srgbClr val="FFFFFF"/>
          </a:solidFill>
        </p:grpSpPr>
        <p:sp>
          <p:nvSpPr>
            <p:cNvPr id="1029" name="Hình tự do: Hình 1028">
              <a:extLst>
                <a:ext uri="{FF2B5EF4-FFF2-40B4-BE49-F238E27FC236}">
                  <a16:creationId xmlns:a16="http://schemas.microsoft.com/office/drawing/2014/main" id="{ADDEB4B0-86BD-C449-9C77-5F09B6ACF6CA}"/>
                </a:ext>
              </a:extLst>
            </p:cNvPr>
            <p:cNvSpPr/>
            <p:nvPr/>
          </p:nvSpPr>
          <p:spPr>
            <a:xfrm rot="-2700000">
              <a:off x="9085335" y="1594417"/>
              <a:ext cx="105649" cy="105649"/>
            </a:xfrm>
            <a:custGeom>
              <a:avLst/>
              <a:gdLst>
                <a:gd name="connsiteX0" fmla="*/ 105650 w 105649"/>
                <a:gd name="connsiteY0" fmla="*/ 52825 h 105649"/>
                <a:gd name="connsiteX1" fmla="*/ 52825 w 105649"/>
                <a:gd name="connsiteY1" fmla="*/ 105650 h 105649"/>
                <a:gd name="connsiteX2" fmla="*/ 0 w 105649"/>
                <a:gd name="connsiteY2" fmla="*/ 52825 h 105649"/>
                <a:gd name="connsiteX3" fmla="*/ 52825 w 105649"/>
                <a:gd name="connsiteY3" fmla="*/ 0 h 105649"/>
                <a:gd name="connsiteX4" fmla="*/ 105650 w 105649"/>
                <a:gd name="connsiteY4" fmla="*/ 52825 h 10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649" h="105649">
                  <a:moveTo>
                    <a:pt x="105650" y="52825"/>
                  </a:moveTo>
                  <a:cubicBezTo>
                    <a:pt x="105650" y="81999"/>
                    <a:pt x="81999" y="105650"/>
                    <a:pt x="52825" y="105650"/>
                  </a:cubicBezTo>
                  <a:cubicBezTo>
                    <a:pt x="23651" y="105650"/>
                    <a:pt x="0" y="81999"/>
                    <a:pt x="0" y="52825"/>
                  </a:cubicBezTo>
                  <a:cubicBezTo>
                    <a:pt x="0" y="23650"/>
                    <a:pt x="23651" y="0"/>
                    <a:pt x="52825" y="0"/>
                  </a:cubicBezTo>
                  <a:cubicBezTo>
                    <a:pt x="81999" y="0"/>
                    <a:pt x="105650" y="23650"/>
                    <a:pt x="105650" y="52825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Hình tự do: Hình 1029">
              <a:extLst>
                <a:ext uri="{FF2B5EF4-FFF2-40B4-BE49-F238E27FC236}">
                  <a16:creationId xmlns:a16="http://schemas.microsoft.com/office/drawing/2014/main" id="{4FD401D5-AF4E-EA3C-1619-DFEB994D6FE1}"/>
                </a:ext>
              </a:extLst>
            </p:cNvPr>
            <p:cNvSpPr/>
            <p:nvPr/>
          </p:nvSpPr>
          <p:spPr>
            <a:xfrm rot="-2700000">
              <a:off x="9250023" y="1594418"/>
              <a:ext cx="105649" cy="105649"/>
            </a:xfrm>
            <a:custGeom>
              <a:avLst/>
              <a:gdLst>
                <a:gd name="connsiteX0" fmla="*/ 105650 w 105649"/>
                <a:gd name="connsiteY0" fmla="*/ 52825 h 105649"/>
                <a:gd name="connsiteX1" fmla="*/ 52825 w 105649"/>
                <a:gd name="connsiteY1" fmla="*/ 105650 h 105649"/>
                <a:gd name="connsiteX2" fmla="*/ 0 w 105649"/>
                <a:gd name="connsiteY2" fmla="*/ 52825 h 105649"/>
                <a:gd name="connsiteX3" fmla="*/ 52825 w 105649"/>
                <a:gd name="connsiteY3" fmla="*/ 0 h 105649"/>
                <a:gd name="connsiteX4" fmla="*/ 105650 w 105649"/>
                <a:gd name="connsiteY4" fmla="*/ 52825 h 10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649" h="105649">
                  <a:moveTo>
                    <a:pt x="105650" y="52825"/>
                  </a:moveTo>
                  <a:cubicBezTo>
                    <a:pt x="105650" y="81999"/>
                    <a:pt x="81999" y="105650"/>
                    <a:pt x="52825" y="105650"/>
                  </a:cubicBezTo>
                  <a:cubicBezTo>
                    <a:pt x="23651" y="105650"/>
                    <a:pt x="0" y="81999"/>
                    <a:pt x="0" y="52825"/>
                  </a:cubicBezTo>
                  <a:cubicBezTo>
                    <a:pt x="0" y="23650"/>
                    <a:pt x="23651" y="0"/>
                    <a:pt x="52825" y="0"/>
                  </a:cubicBezTo>
                  <a:cubicBezTo>
                    <a:pt x="81999" y="0"/>
                    <a:pt x="105650" y="23650"/>
                    <a:pt x="105650" y="52825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Hình tự do: Hình 1030">
              <a:extLst>
                <a:ext uri="{FF2B5EF4-FFF2-40B4-BE49-F238E27FC236}">
                  <a16:creationId xmlns:a16="http://schemas.microsoft.com/office/drawing/2014/main" id="{8B7072FD-500B-54C2-B15D-E244C7759B14}"/>
                </a:ext>
              </a:extLst>
            </p:cNvPr>
            <p:cNvSpPr/>
            <p:nvPr/>
          </p:nvSpPr>
          <p:spPr>
            <a:xfrm rot="-4608856">
              <a:off x="9414691" y="1594511"/>
              <a:ext cx="105646" cy="105646"/>
            </a:xfrm>
            <a:custGeom>
              <a:avLst/>
              <a:gdLst>
                <a:gd name="connsiteX0" fmla="*/ 105647 w 105646"/>
                <a:gd name="connsiteY0" fmla="*/ 52823 h 105646"/>
                <a:gd name="connsiteX1" fmla="*/ 52823 w 105646"/>
                <a:gd name="connsiteY1" fmla="*/ 105647 h 105646"/>
                <a:gd name="connsiteX2" fmla="*/ 0 w 105646"/>
                <a:gd name="connsiteY2" fmla="*/ 52823 h 105646"/>
                <a:gd name="connsiteX3" fmla="*/ 52823 w 105646"/>
                <a:gd name="connsiteY3" fmla="*/ 0 h 105646"/>
                <a:gd name="connsiteX4" fmla="*/ 105647 w 105646"/>
                <a:gd name="connsiteY4" fmla="*/ 52823 h 10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646" h="105646">
                  <a:moveTo>
                    <a:pt x="105647" y="52823"/>
                  </a:moveTo>
                  <a:cubicBezTo>
                    <a:pt x="105647" y="81997"/>
                    <a:pt x="81997" y="105647"/>
                    <a:pt x="52823" y="105647"/>
                  </a:cubicBezTo>
                  <a:cubicBezTo>
                    <a:pt x="23650" y="105647"/>
                    <a:pt x="0" y="81997"/>
                    <a:pt x="0" y="52823"/>
                  </a:cubicBezTo>
                  <a:cubicBezTo>
                    <a:pt x="0" y="23650"/>
                    <a:pt x="23650" y="0"/>
                    <a:pt x="52823" y="0"/>
                  </a:cubicBezTo>
                  <a:cubicBezTo>
                    <a:pt x="81997" y="0"/>
                    <a:pt x="105647" y="23650"/>
                    <a:pt x="105647" y="52823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32" name="Đồ họa 3">
            <a:extLst>
              <a:ext uri="{FF2B5EF4-FFF2-40B4-BE49-F238E27FC236}">
                <a16:creationId xmlns:a16="http://schemas.microsoft.com/office/drawing/2014/main" id="{BC1124E8-93D5-575F-8B21-D73D22FAF33F}"/>
              </a:ext>
            </a:extLst>
          </p:cNvPr>
          <p:cNvGrpSpPr/>
          <p:nvPr/>
        </p:nvGrpSpPr>
        <p:grpSpPr>
          <a:xfrm>
            <a:off x="7136330" y="1630992"/>
            <a:ext cx="4648848" cy="845114"/>
            <a:chOff x="8811263" y="1519290"/>
            <a:chExt cx="4648848" cy="845114"/>
          </a:xfrm>
        </p:grpSpPr>
        <p:sp>
          <p:nvSpPr>
            <p:cNvPr id="1033" name="Hình tự do: Hình 1032">
              <a:extLst>
                <a:ext uri="{FF2B5EF4-FFF2-40B4-BE49-F238E27FC236}">
                  <a16:creationId xmlns:a16="http://schemas.microsoft.com/office/drawing/2014/main" id="{5227793F-BF85-7CBB-785D-0B9D6F5707EB}"/>
                </a:ext>
              </a:extLst>
            </p:cNvPr>
            <p:cNvSpPr/>
            <p:nvPr/>
          </p:nvSpPr>
          <p:spPr>
            <a:xfrm>
              <a:off x="8843773" y="1519290"/>
              <a:ext cx="4583825" cy="356279"/>
            </a:xfrm>
            <a:custGeom>
              <a:avLst/>
              <a:gdLst>
                <a:gd name="connsiteX0" fmla="*/ 4583826 w 4583825"/>
                <a:gd name="connsiteY0" fmla="*/ 99285 h 356279"/>
                <a:gd name="connsiteX1" fmla="*/ 4583826 w 4583825"/>
                <a:gd name="connsiteY1" fmla="*/ 356279 h 356279"/>
                <a:gd name="connsiteX2" fmla="*/ 0 w 4583825"/>
                <a:gd name="connsiteY2" fmla="*/ 356279 h 356279"/>
                <a:gd name="connsiteX3" fmla="*/ 0 w 4583825"/>
                <a:gd name="connsiteY3" fmla="*/ 99285 h 356279"/>
                <a:gd name="connsiteX4" fmla="*/ 65840 w 4583825"/>
                <a:gd name="connsiteY4" fmla="*/ 5811 h 356279"/>
                <a:gd name="connsiteX5" fmla="*/ 99347 w 4583825"/>
                <a:gd name="connsiteY5" fmla="*/ 0 h 356279"/>
                <a:gd name="connsiteX6" fmla="*/ 4484540 w 4583825"/>
                <a:gd name="connsiteY6" fmla="*/ 0 h 356279"/>
                <a:gd name="connsiteX7" fmla="*/ 4516398 w 4583825"/>
                <a:gd name="connsiteY7" fmla="*/ 5193 h 356279"/>
                <a:gd name="connsiteX8" fmla="*/ 4516461 w 4583825"/>
                <a:gd name="connsiteY8" fmla="*/ 5256 h 356279"/>
                <a:gd name="connsiteX9" fmla="*/ 4583826 w 4583825"/>
                <a:gd name="connsiteY9" fmla="*/ 99285 h 35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83825" h="356279">
                  <a:moveTo>
                    <a:pt x="4583826" y="99285"/>
                  </a:moveTo>
                  <a:lnTo>
                    <a:pt x="4583826" y="356279"/>
                  </a:lnTo>
                  <a:lnTo>
                    <a:pt x="0" y="356279"/>
                  </a:lnTo>
                  <a:lnTo>
                    <a:pt x="0" y="99285"/>
                  </a:lnTo>
                  <a:cubicBezTo>
                    <a:pt x="0" y="56195"/>
                    <a:pt x="27448" y="19536"/>
                    <a:pt x="65840" y="5811"/>
                  </a:cubicBezTo>
                  <a:cubicBezTo>
                    <a:pt x="76289" y="2039"/>
                    <a:pt x="87602" y="0"/>
                    <a:pt x="99347" y="0"/>
                  </a:cubicBezTo>
                  <a:lnTo>
                    <a:pt x="4484540" y="0"/>
                  </a:lnTo>
                  <a:cubicBezTo>
                    <a:pt x="4495669" y="0"/>
                    <a:pt x="4506423" y="1855"/>
                    <a:pt x="4516398" y="5193"/>
                  </a:cubicBezTo>
                  <a:cubicBezTo>
                    <a:pt x="4516461" y="5256"/>
                    <a:pt x="4516461" y="5256"/>
                    <a:pt x="4516461" y="5256"/>
                  </a:cubicBezTo>
                  <a:cubicBezTo>
                    <a:pt x="4555645" y="18545"/>
                    <a:pt x="4583826" y="55640"/>
                    <a:pt x="4583826" y="99285"/>
                  </a:cubicBezTo>
                  <a:close/>
                </a:path>
              </a:pathLst>
            </a:custGeom>
            <a:solidFill>
              <a:srgbClr val="EF7B7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34" name="Đồ họa 3">
              <a:extLst>
                <a:ext uri="{FF2B5EF4-FFF2-40B4-BE49-F238E27FC236}">
                  <a16:creationId xmlns:a16="http://schemas.microsoft.com/office/drawing/2014/main" id="{EC00C837-1E34-1B59-F093-5FED77316975}"/>
                </a:ext>
              </a:extLst>
            </p:cNvPr>
            <p:cNvGrpSpPr/>
            <p:nvPr/>
          </p:nvGrpSpPr>
          <p:grpSpPr>
            <a:xfrm>
              <a:off x="8811263" y="2211284"/>
              <a:ext cx="4648848" cy="153120"/>
              <a:chOff x="8811263" y="2211284"/>
              <a:chExt cx="4648848" cy="153120"/>
            </a:xfrm>
          </p:grpSpPr>
          <p:grpSp>
            <p:nvGrpSpPr>
              <p:cNvPr id="1035" name="Đồ họa 3">
                <a:extLst>
                  <a:ext uri="{FF2B5EF4-FFF2-40B4-BE49-F238E27FC236}">
                    <a16:creationId xmlns:a16="http://schemas.microsoft.com/office/drawing/2014/main" id="{C8F695C5-12DF-E3C1-A9E0-ACC0F65D4A6D}"/>
                  </a:ext>
                </a:extLst>
              </p:cNvPr>
              <p:cNvGrpSpPr/>
              <p:nvPr/>
            </p:nvGrpSpPr>
            <p:grpSpPr>
              <a:xfrm>
                <a:off x="8811263" y="2211284"/>
                <a:ext cx="4648848" cy="153120"/>
                <a:chOff x="8811263" y="2211284"/>
                <a:chExt cx="4648848" cy="153120"/>
              </a:xfrm>
              <a:solidFill>
                <a:srgbClr val="E96362"/>
              </a:solidFill>
            </p:grpSpPr>
            <p:sp>
              <p:nvSpPr>
                <p:cNvPr id="1036" name="Hình tự do: Hình 1035">
                  <a:extLst>
                    <a:ext uri="{FF2B5EF4-FFF2-40B4-BE49-F238E27FC236}">
                      <a16:creationId xmlns:a16="http://schemas.microsoft.com/office/drawing/2014/main" id="{FD820D69-2C16-90C7-EEA7-5CC30A475A9D}"/>
                    </a:ext>
                  </a:extLst>
                </p:cNvPr>
                <p:cNvSpPr/>
                <p:nvPr/>
              </p:nvSpPr>
              <p:spPr>
                <a:xfrm>
                  <a:off x="13153871" y="2211284"/>
                  <a:ext cx="306240" cy="153120"/>
                </a:xfrm>
                <a:custGeom>
                  <a:avLst/>
                  <a:gdLst>
                    <a:gd name="connsiteX0" fmla="*/ 306241 w 306240"/>
                    <a:gd name="connsiteY0" fmla="*/ 0 h 153120"/>
                    <a:gd name="connsiteX1" fmla="*/ 153120 w 306240"/>
                    <a:gd name="connsiteY1" fmla="*/ 153120 h 153120"/>
                    <a:gd name="connsiteX2" fmla="*/ 0 w 306240"/>
                    <a:gd name="connsiteY2" fmla="*/ 0 h 153120"/>
                    <a:gd name="connsiteX3" fmla="*/ 306241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306241" y="0"/>
                      </a:moveTo>
                      <a:cubicBezTo>
                        <a:pt x="306241" y="84565"/>
                        <a:pt x="237692" y="153120"/>
                        <a:pt x="153120" y="153120"/>
                      </a:cubicBezTo>
                      <a:cubicBezTo>
                        <a:pt x="68549" y="153120"/>
                        <a:pt x="0" y="84565"/>
                        <a:pt x="0" y="0"/>
                      </a:cubicBez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7" name="Hình tự do: Hình 1036">
                  <a:extLst>
                    <a:ext uri="{FF2B5EF4-FFF2-40B4-BE49-F238E27FC236}">
                      <a16:creationId xmlns:a16="http://schemas.microsoft.com/office/drawing/2014/main" id="{0249EE11-F672-046A-879B-B0089B7BB5A7}"/>
                    </a:ext>
                  </a:extLst>
                </p:cNvPr>
                <p:cNvSpPr/>
                <p:nvPr/>
              </p:nvSpPr>
              <p:spPr>
                <a:xfrm>
                  <a:off x="8811263" y="2211284"/>
                  <a:ext cx="306241" cy="153120"/>
                </a:xfrm>
                <a:custGeom>
                  <a:avLst/>
                  <a:gdLst>
                    <a:gd name="connsiteX0" fmla="*/ 0 w 306241"/>
                    <a:gd name="connsiteY0" fmla="*/ 0 h 153120"/>
                    <a:gd name="connsiteX1" fmla="*/ 153120 w 306241"/>
                    <a:gd name="connsiteY1" fmla="*/ 153120 h 153120"/>
                    <a:gd name="connsiteX2" fmla="*/ 306241 w 306241"/>
                    <a:gd name="connsiteY2" fmla="*/ 0 h 153120"/>
                    <a:gd name="connsiteX3" fmla="*/ 0 w 306241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1" h="153120">
                      <a:moveTo>
                        <a:pt x="0" y="0"/>
                      </a:moveTo>
                      <a:cubicBezTo>
                        <a:pt x="0" y="84565"/>
                        <a:pt x="68558" y="153120"/>
                        <a:pt x="153120" y="153120"/>
                      </a:cubicBezTo>
                      <a:cubicBezTo>
                        <a:pt x="237686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8" name="Hình tự do: Hình 1037">
                  <a:extLst>
                    <a:ext uri="{FF2B5EF4-FFF2-40B4-BE49-F238E27FC236}">
                      <a16:creationId xmlns:a16="http://schemas.microsoft.com/office/drawing/2014/main" id="{14C5B8FD-57BA-991D-E059-6F75E620939F}"/>
                    </a:ext>
                  </a:extLst>
                </p:cNvPr>
                <p:cNvSpPr/>
                <p:nvPr/>
              </p:nvSpPr>
              <p:spPr>
                <a:xfrm>
                  <a:off x="9425858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58" y="153120"/>
                        <a:pt x="153120" y="153120"/>
                      </a:cubicBezTo>
                      <a:cubicBezTo>
                        <a:pt x="237686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9" name="Hình tự do: Hình 1038">
                  <a:extLst>
                    <a:ext uri="{FF2B5EF4-FFF2-40B4-BE49-F238E27FC236}">
                      <a16:creationId xmlns:a16="http://schemas.microsoft.com/office/drawing/2014/main" id="{7DA3E971-5629-933E-437F-1A96A10741E9}"/>
                    </a:ext>
                  </a:extLst>
                </p:cNvPr>
                <p:cNvSpPr/>
                <p:nvPr/>
              </p:nvSpPr>
              <p:spPr>
                <a:xfrm>
                  <a:off x="10052184" y="2211284"/>
                  <a:ext cx="321889" cy="153120"/>
                </a:xfrm>
                <a:custGeom>
                  <a:avLst/>
                  <a:gdLst>
                    <a:gd name="connsiteX0" fmla="*/ 0 w 321889"/>
                    <a:gd name="connsiteY0" fmla="*/ 0 h 153120"/>
                    <a:gd name="connsiteX1" fmla="*/ 160945 w 321889"/>
                    <a:gd name="connsiteY1" fmla="*/ 153120 h 153120"/>
                    <a:gd name="connsiteX2" fmla="*/ 321890 w 321889"/>
                    <a:gd name="connsiteY2" fmla="*/ 0 h 153120"/>
                    <a:gd name="connsiteX3" fmla="*/ 0 w 321889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1889" h="153120">
                      <a:moveTo>
                        <a:pt x="0" y="0"/>
                      </a:moveTo>
                      <a:cubicBezTo>
                        <a:pt x="0" y="84565"/>
                        <a:pt x="72071" y="153120"/>
                        <a:pt x="160945" y="153120"/>
                      </a:cubicBezTo>
                      <a:cubicBezTo>
                        <a:pt x="249818" y="153120"/>
                        <a:pt x="321890" y="84565"/>
                        <a:pt x="32189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0" name="Hình tự do: Hình 1039">
                  <a:extLst>
                    <a:ext uri="{FF2B5EF4-FFF2-40B4-BE49-F238E27FC236}">
                      <a16:creationId xmlns:a16="http://schemas.microsoft.com/office/drawing/2014/main" id="{8C816E04-AAB8-59B7-E98C-C04ED88A7CA1}"/>
                    </a:ext>
                  </a:extLst>
                </p:cNvPr>
                <p:cNvSpPr/>
                <p:nvPr/>
              </p:nvSpPr>
              <p:spPr>
                <a:xfrm>
                  <a:off x="10680657" y="2211284"/>
                  <a:ext cx="310043" cy="153120"/>
                </a:xfrm>
                <a:custGeom>
                  <a:avLst/>
                  <a:gdLst>
                    <a:gd name="connsiteX0" fmla="*/ 0 w 310043"/>
                    <a:gd name="connsiteY0" fmla="*/ 0 h 153120"/>
                    <a:gd name="connsiteX1" fmla="*/ 155022 w 310043"/>
                    <a:gd name="connsiteY1" fmla="*/ 153120 h 153120"/>
                    <a:gd name="connsiteX2" fmla="*/ 310044 w 310043"/>
                    <a:gd name="connsiteY2" fmla="*/ 0 h 153120"/>
                    <a:gd name="connsiteX3" fmla="*/ 0 w 310043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0043" h="153120">
                      <a:moveTo>
                        <a:pt x="0" y="0"/>
                      </a:moveTo>
                      <a:cubicBezTo>
                        <a:pt x="0" y="84565"/>
                        <a:pt x="69422" y="153120"/>
                        <a:pt x="155022" y="153120"/>
                      </a:cubicBezTo>
                      <a:cubicBezTo>
                        <a:pt x="240653" y="153120"/>
                        <a:pt x="310044" y="84565"/>
                        <a:pt x="31004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1" name="Hình tự do: Hình 1040">
                  <a:extLst>
                    <a:ext uri="{FF2B5EF4-FFF2-40B4-BE49-F238E27FC236}">
                      <a16:creationId xmlns:a16="http://schemas.microsoft.com/office/drawing/2014/main" id="{3FB62344-DE1A-5348-236F-BA2D38565BB2}"/>
                    </a:ext>
                  </a:extLst>
                </p:cNvPr>
                <p:cNvSpPr/>
                <p:nvPr/>
              </p:nvSpPr>
              <p:spPr>
                <a:xfrm>
                  <a:off x="11290583" y="2211284"/>
                  <a:ext cx="308547" cy="153120"/>
                </a:xfrm>
                <a:custGeom>
                  <a:avLst/>
                  <a:gdLst>
                    <a:gd name="connsiteX0" fmla="*/ 0 w 308547"/>
                    <a:gd name="connsiteY0" fmla="*/ 0 h 153120"/>
                    <a:gd name="connsiteX1" fmla="*/ 154274 w 308547"/>
                    <a:gd name="connsiteY1" fmla="*/ 153120 h 153120"/>
                    <a:gd name="connsiteX2" fmla="*/ 308548 w 308547"/>
                    <a:gd name="connsiteY2" fmla="*/ 0 h 153120"/>
                    <a:gd name="connsiteX3" fmla="*/ 0 w 308547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547" h="153120">
                      <a:moveTo>
                        <a:pt x="0" y="0"/>
                      </a:moveTo>
                      <a:cubicBezTo>
                        <a:pt x="0" y="84565"/>
                        <a:pt x="69078" y="153120"/>
                        <a:pt x="154274" y="153120"/>
                      </a:cubicBezTo>
                      <a:cubicBezTo>
                        <a:pt x="239500" y="153120"/>
                        <a:pt x="308548" y="84565"/>
                        <a:pt x="308548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2" name="Hình tự do: Hình 1041">
                  <a:extLst>
                    <a:ext uri="{FF2B5EF4-FFF2-40B4-BE49-F238E27FC236}">
                      <a16:creationId xmlns:a16="http://schemas.microsoft.com/office/drawing/2014/main" id="{3E76A817-952C-FE91-DFEF-2BF020A0906C}"/>
                    </a:ext>
                  </a:extLst>
                </p:cNvPr>
                <p:cNvSpPr/>
                <p:nvPr/>
              </p:nvSpPr>
              <p:spPr>
                <a:xfrm>
                  <a:off x="11904966" y="2211284"/>
                  <a:ext cx="322357" cy="153120"/>
                </a:xfrm>
                <a:custGeom>
                  <a:avLst/>
                  <a:gdLst>
                    <a:gd name="connsiteX0" fmla="*/ 0 w 322357"/>
                    <a:gd name="connsiteY0" fmla="*/ 0 h 153120"/>
                    <a:gd name="connsiteX1" fmla="*/ 161163 w 322357"/>
                    <a:gd name="connsiteY1" fmla="*/ 153120 h 153120"/>
                    <a:gd name="connsiteX2" fmla="*/ 322357 w 322357"/>
                    <a:gd name="connsiteY2" fmla="*/ 0 h 153120"/>
                    <a:gd name="connsiteX3" fmla="*/ 0 w 322357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2357" h="153120">
                      <a:moveTo>
                        <a:pt x="0" y="0"/>
                      </a:moveTo>
                      <a:cubicBezTo>
                        <a:pt x="0" y="84565"/>
                        <a:pt x="72165" y="153120"/>
                        <a:pt x="161163" y="153120"/>
                      </a:cubicBezTo>
                      <a:cubicBezTo>
                        <a:pt x="250192" y="153120"/>
                        <a:pt x="322357" y="84565"/>
                        <a:pt x="32235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3" name="Hình tự do: Hình 1042">
                  <a:extLst>
                    <a:ext uri="{FF2B5EF4-FFF2-40B4-BE49-F238E27FC236}">
                      <a16:creationId xmlns:a16="http://schemas.microsoft.com/office/drawing/2014/main" id="{B54B174C-6300-4A9E-98D8-22D36EED1EE0}"/>
                    </a:ext>
                  </a:extLst>
                </p:cNvPr>
                <p:cNvSpPr/>
                <p:nvPr/>
              </p:nvSpPr>
              <p:spPr>
                <a:xfrm>
                  <a:off x="12533440" y="2211284"/>
                  <a:ext cx="314283" cy="153120"/>
                </a:xfrm>
                <a:custGeom>
                  <a:avLst/>
                  <a:gdLst>
                    <a:gd name="connsiteX0" fmla="*/ 0 w 314283"/>
                    <a:gd name="connsiteY0" fmla="*/ 0 h 153120"/>
                    <a:gd name="connsiteX1" fmla="*/ 157142 w 314283"/>
                    <a:gd name="connsiteY1" fmla="*/ 153120 h 153120"/>
                    <a:gd name="connsiteX2" fmla="*/ 314284 w 314283"/>
                    <a:gd name="connsiteY2" fmla="*/ 0 h 153120"/>
                    <a:gd name="connsiteX3" fmla="*/ 0 w 314283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4283" h="153120">
                      <a:moveTo>
                        <a:pt x="0" y="0"/>
                      </a:moveTo>
                      <a:cubicBezTo>
                        <a:pt x="0" y="84565"/>
                        <a:pt x="70357" y="153120"/>
                        <a:pt x="157142" y="153120"/>
                      </a:cubicBezTo>
                      <a:cubicBezTo>
                        <a:pt x="243927" y="153120"/>
                        <a:pt x="314284" y="84565"/>
                        <a:pt x="31428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44" name="Đồ họa 3">
                <a:extLst>
                  <a:ext uri="{FF2B5EF4-FFF2-40B4-BE49-F238E27FC236}">
                    <a16:creationId xmlns:a16="http://schemas.microsoft.com/office/drawing/2014/main" id="{0C6C8096-DCB4-5276-5756-F15064DC6EB1}"/>
                  </a:ext>
                </a:extLst>
              </p:cNvPr>
              <p:cNvGrpSpPr/>
              <p:nvPr/>
            </p:nvGrpSpPr>
            <p:grpSpPr>
              <a:xfrm>
                <a:off x="9117495" y="2211284"/>
                <a:ext cx="4036407" cy="153120"/>
                <a:chOff x="9117495" y="2211284"/>
                <a:chExt cx="4036407" cy="153120"/>
              </a:xfrm>
              <a:solidFill>
                <a:srgbClr val="DCEEFF"/>
              </a:solidFill>
            </p:grpSpPr>
            <p:sp>
              <p:nvSpPr>
                <p:cNvPr id="1045" name="Hình tự do: Hình 1044">
                  <a:extLst>
                    <a:ext uri="{FF2B5EF4-FFF2-40B4-BE49-F238E27FC236}">
                      <a16:creationId xmlns:a16="http://schemas.microsoft.com/office/drawing/2014/main" id="{DBCD36B1-A8C1-C29D-9686-211716F4AE83}"/>
                    </a:ext>
                  </a:extLst>
                </p:cNvPr>
                <p:cNvSpPr/>
                <p:nvPr/>
              </p:nvSpPr>
              <p:spPr>
                <a:xfrm>
                  <a:off x="12847661" y="2211284"/>
                  <a:ext cx="306240" cy="153120"/>
                </a:xfrm>
                <a:custGeom>
                  <a:avLst/>
                  <a:gdLst>
                    <a:gd name="connsiteX0" fmla="*/ 306241 w 306240"/>
                    <a:gd name="connsiteY0" fmla="*/ 0 h 153120"/>
                    <a:gd name="connsiteX1" fmla="*/ 153120 w 306240"/>
                    <a:gd name="connsiteY1" fmla="*/ 153120 h 153120"/>
                    <a:gd name="connsiteX2" fmla="*/ 0 w 306240"/>
                    <a:gd name="connsiteY2" fmla="*/ 0 h 153120"/>
                    <a:gd name="connsiteX3" fmla="*/ 306241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306241" y="0"/>
                      </a:moveTo>
                      <a:cubicBezTo>
                        <a:pt x="306241" y="84565"/>
                        <a:pt x="237661" y="153120"/>
                        <a:pt x="153120" y="153120"/>
                      </a:cubicBezTo>
                      <a:cubicBezTo>
                        <a:pt x="68549" y="153120"/>
                        <a:pt x="0" y="84565"/>
                        <a:pt x="0" y="0"/>
                      </a:cubicBez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6" name="Hình tự do: Hình 1045">
                  <a:extLst>
                    <a:ext uri="{FF2B5EF4-FFF2-40B4-BE49-F238E27FC236}">
                      <a16:creationId xmlns:a16="http://schemas.microsoft.com/office/drawing/2014/main" id="{2A7E1C83-D10C-129F-3FBD-5BA7ADB8749E}"/>
                    </a:ext>
                  </a:extLst>
                </p:cNvPr>
                <p:cNvSpPr/>
                <p:nvPr/>
              </p:nvSpPr>
              <p:spPr>
                <a:xfrm>
                  <a:off x="9117495" y="2211284"/>
                  <a:ext cx="306241" cy="153120"/>
                </a:xfrm>
                <a:custGeom>
                  <a:avLst/>
                  <a:gdLst>
                    <a:gd name="connsiteX0" fmla="*/ 0 w 306241"/>
                    <a:gd name="connsiteY0" fmla="*/ 0 h 153120"/>
                    <a:gd name="connsiteX1" fmla="*/ 153120 w 306241"/>
                    <a:gd name="connsiteY1" fmla="*/ 153120 h 153120"/>
                    <a:gd name="connsiteX2" fmla="*/ 306241 w 306241"/>
                    <a:gd name="connsiteY2" fmla="*/ 0 h 153120"/>
                    <a:gd name="connsiteX3" fmla="*/ 0 w 306241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1" h="153120">
                      <a:moveTo>
                        <a:pt x="0" y="0"/>
                      </a:moveTo>
                      <a:cubicBezTo>
                        <a:pt x="0" y="84565"/>
                        <a:pt x="68558" y="153120"/>
                        <a:pt x="153120" y="153120"/>
                      </a:cubicBezTo>
                      <a:cubicBezTo>
                        <a:pt x="237686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7" name="Hình tự do: Hình 1046">
                  <a:extLst>
                    <a:ext uri="{FF2B5EF4-FFF2-40B4-BE49-F238E27FC236}">
                      <a16:creationId xmlns:a16="http://schemas.microsoft.com/office/drawing/2014/main" id="{9B7C841B-4B1F-CD95-4165-0192CFA63070}"/>
                    </a:ext>
                  </a:extLst>
                </p:cNvPr>
                <p:cNvSpPr/>
                <p:nvPr/>
              </p:nvSpPr>
              <p:spPr>
                <a:xfrm>
                  <a:off x="10374417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80" y="153120"/>
                        <a:pt x="153120" y="153120"/>
                      </a:cubicBezTo>
                      <a:cubicBezTo>
                        <a:pt x="237692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8" name="Hình tự do: Hình 1047">
                  <a:extLst>
                    <a:ext uri="{FF2B5EF4-FFF2-40B4-BE49-F238E27FC236}">
                      <a16:creationId xmlns:a16="http://schemas.microsoft.com/office/drawing/2014/main" id="{63060C89-FEF6-B3BE-E41B-A9F7818BB594}"/>
                    </a:ext>
                  </a:extLst>
                </p:cNvPr>
                <p:cNvSpPr/>
                <p:nvPr/>
              </p:nvSpPr>
              <p:spPr>
                <a:xfrm>
                  <a:off x="10986275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49" y="153120"/>
                        <a:pt x="153120" y="153120"/>
                      </a:cubicBezTo>
                      <a:cubicBezTo>
                        <a:pt x="237661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9" name="Hình tự do: Hình 1048">
                  <a:extLst>
                    <a:ext uri="{FF2B5EF4-FFF2-40B4-BE49-F238E27FC236}">
                      <a16:creationId xmlns:a16="http://schemas.microsoft.com/office/drawing/2014/main" id="{719179BE-F67D-AF88-0ED8-1160F9B2E1BA}"/>
                    </a:ext>
                  </a:extLst>
                </p:cNvPr>
                <p:cNvSpPr/>
                <p:nvPr/>
              </p:nvSpPr>
              <p:spPr>
                <a:xfrm>
                  <a:off x="11598725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49" y="153120"/>
                        <a:pt x="153120" y="153120"/>
                      </a:cubicBezTo>
                      <a:cubicBezTo>
                        <a:pt x="237692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0" name="Hình tự do: Hình 1049">
                  <a:extLst>
                    <a:ext uri="{FF2B5EF4-FFF2-40B4-BE49-F238E27FC236}">
                      <a16:creationId xmlns:a16="http://schemas.microsoft.com/office/drawing/2014/main" id="{2628CBCD-FEEE-0087-FE73-24FAC32DE419}"/>
                    </a:ext>
                  </a:extLst>
                </p:cNvPr>
                <p:cNvSpPr/>
                <p:nvPr/>
              </p:nvSpPr>
              <p:spPr>
                <a:xfrm>
                  <a:off x="12227199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49" y="153120"/>
                        <a:pt x="153120" y="153120"/>
                      </a:cubicBezTo>
                      <a:cubicBezTo>
                        <a:pt x="237692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1" name="Hình tự do: Hình 1050">
                  <a:extLst>
                    <a:ext uri="{FF2B5EF4-FFF2-40B4-BE49-F238E27FC236}">
                      <a16:creationId xmlns:a16="http://schemas.microsoft.com/office/drawing/2014/main" id="{4C3C4BE5-79D3-A31B-465B-8DFE88E573D3}"/>
                    </a:ext>
                  </a:extLst>
                </p:cNvPr>
                <p:cNvSpPr/>
                <p:nvPr/>
              </p:nvSpPr>
              <p:spPr>
                <a:xfrm>
                  <a:off x="9732103" y="2211284"/>
                  <a:ext cx="317244" cy="153120"/>
                </a:xfrm>
                <a:custGeom>
                  <a:avLst/>
                  <a:gdLst>
                    <a:gd name="connsiteX0" fmla="*/ 0 w 317244"/>
                    <a:gd name="connsiteY0" fmla="*/ 0 h 153120"/>
                    <a:gd name="connsiteX1" fmla="*/ 158607 w 317244"/>
                    <a:gd name="connsiteY1" fmla="*/ 153120 h 153120"/>
                    <a:gd name="connsiteX2" fmla="*/ 317245 w 317244"/>
                    <a:gd name="connsiteY2" fmla="*/ 0 h 153120"/>
                    <a:gd name="connsiteX3" fmla="*/ 0 w 317244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244" h="153120">
                      <a:moveTo>
                        <a:pt x="0" y="0"/>
                      </a:moveTo>
                      <a:cubicBezTo>
                        <a:pt x="0" y="84565"/>
                        <a:pt x="71011" y="153120"/>
                        <a:pt x="158607" y="153120"/>
                      </a:cubicBezTo>
                      <a:cubicBezTo>
                        <a:pt x="246233" y="153120"/>
                        <a:pt x="317245" y="84565"/>
                        <a:pt x="31724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052" name="Đồ họa 3">
              <a:extLst>
                <a:ext uri="{FF2B5EF4-FFF2-40B4-BE49-F238E27FC236}">
                  <a16:creationId xmlns:a16="http://schemas.microsoft.com/office/drawing/2014/main" id="{82F47903-B6E1-50DD-EC60-B8FE16828BB6}"/>
                </a:ext>
              </a:extLst>
            </p:cNvPr>
            <p:cNvGrpSpPr/>
            <p:nvPr/>
          </p:nvGrpSpPr>
          <p:grpSpPr>
            <a:xfrm>
              <a:off x="8811263" y="1756003"/>
              <a:ext cx="4648848" cy="458251"/>
              <a:chOff x="8811263" y="1756003"/>
              <a:chExt cx="4648848" cy="458251"/>
            </a:xfrm>
          </p:grpSpPr>
          <p:sp>
            <p:nvSpPr>
              <p:cNvPr id="1053" name="Hình tự do: Hình 1052">
                <a:extLst>
                  <a:ext uri="{FF2B5EF4-FFF2-40B4-BE49-F238E27FC236}">
                    <a16:creationId xmlns:a16="http://schemas.microsoft.com/office/drawing/2014/main" id="{A9F7FE76-50EA-3F8F-0E58-0BC1C94A0EED}"/>
                  </a:ext>
                </a:extLst>
              </p:cNvPr>
              <p:cNvSpPr/>
              <p:nvPr/>
            </p:nvSpPr>
            <p:spPr>
              <a:xfrm>
                <a:off x="12815646" y="1756003"/>
                <a:ext cx="338255" cy="235693"/>
              </a:xfrm>
              <a:custGeom>
                <a:avLst/>
                <a:gdLst>
                  <a:gd name="connsiteX0" fmla="*/ 338255 w 338255"/>
                  <a:gd name="connsiteY0" fmla="*/ 235694 h 235693"/>
                  <a:gd name="connsiteX1" fmla="*/ 24003 w 338255"/>
                  <a:gd name="connsiteY1" fmla="*/ 235694 h 235693"/>
                  <a:gd name="connsiteX2" fmla="*/ 0 w 338255"/>
                  <a:gd name="connsiteY2" fmla="*/ 0 h 235693"/>
                  <a:gd name="connsiteX3" fmla="*/ 306241 w 338255"/>
                  <a:gd name="connsiteY3" fmla="*/ 0 h 23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255" h="235693">
                    <a:moveTo>
                      <a:pt x="338255" y="235694"/>
                    </a:moveTo>
                    <a:lnTo>
                      <a:pt x="24003" y="235694"/>
                    </a:lnTo>
                    <a:lnTo>
                      <a:pt x="0" y="0"/>
                    </a:lnTo>
                    <a:lnTo>
                      <a:pt x="306241" y="0"/>
                    </a:lnTo>
                    <a:close/>
                  </a:path>
                </a:pathLst>
              </a:custGeom>
              <a:solidFill>
                <a:srgbClr val="FFF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54" name="Đồ họa 3">
                <a:extLst>
                  <a:ext uri="{FF2B5EF4-FFF2-40B4-BE49-F238E27FC236}">
                    <a16:creationId xmlns:a16="http://schemas.microsoft.com/office/drawing/2014/main" id="{6B13FE55-D08C-DE48-83D4-44EA656EE459}"/>
                  </a:ext>
                </a:extLst>
              </p:cNvPr>
              <p:cNvGrpSpPr/>
              <p:nvPr/>
            </p:nvGrpSpPr>
            <p:grpSpPr>
              <a:xfrm>
                <a:off x="9117495" y="1756003"/>
                <a:ext cx="4036407" cy="458251"/>
                <a:chOff x="9117495" y="1756003"/>
                <a:chExt cx="4036407" cy="458251"/>
              </a:xfrm>
              <a:solidFill>
                <a:srgbClr val="EBF6FF"/>
              </a:solidFill>
            </p:grpSpPr>
            <p:sp>
              <p:nvSpPr>
                <p:cNvPr id="1055" name="Hình tự do: Hình 1054">
                  <a:extLst>
                    <a:ext uri="{FF2B5EF4-FFF2-40B4-BE49-F238E27FC236}">
                      <a16:creationId xmlns:a16="http://schemas.microsoft.com/office/drawing/2014/main" id="{DC5446A0-D674-2A94-B2C0-6D33AFEEB84C}"/>
                    </a:ext>
                  </a:extLst>
                </p:cNvPr>
                <p:cNvSpPr/>
                <p:nvPr/>
              </p:nvSpPr>
              <p:spPr>
                <a:xfrm>
                  <a:off x="12815646" y="1756003"/>
                  <a:ext cx="338255" cy="458251"/>
                </a:xfrm>
                <a:custGeom>
                  <a:avLst/>
                  <a:gdLst>
                    <a:gd name="connsiteX0" fmla="*/ 338255 w 338255"/>
                    <a:gd name="connsiteY0" fmla="*/ 458251 h 458251"/>
                    <a:gd name="connsiteX1" fmla="*/ 24003 w 338255"/>
                    <a:gd name="connsiteY1" fmla="*/ 458251 h 458251"/>
                    <a:gd name="connsiteX2" fmla="*/ 0 w 338255"/>
                    <a:gd name="connsiteY2" fmla="*/ 0 h 458251"/>
                    <a:gd name="connsiteX3" fmla="*/ 306241 w 338255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8255" h="458251">
                      <a:moveTo>
                        <a:pt x="338255" y="458251"/>
                      </a:moveTo>
                      <a:lnTo>
                        <a:pt x="24003" y="458251"/>
                      </a:lnTo>
                      <a:lnTo>
                        <a:pt x="0" y="0"/>
                      </a:ln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6" name="Hình tự do: Hình 1055">
                  <a:extLst>
                    <a:ext uri="{FF2B5EF4-FFF2-40B4-BE49-F238E27FC236}">
                      <a16:creationId xmlns:a16="http://schemas.microsoft.com/office/drawing/2014/main" id="{7C5BA80F-1ED9-950F-901C-395DD8E61A86}"/>
                    </a:ext>
                  </a:extLst>
                </p:cNvPr>
                <p:cNvSpPr/>
                <p:nvPr/>
              </p:nvSpPr>
              <p:spPr>
                <a:xfrm>
                  <a:off x="10986275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7" name="Hình tự do: Hình 1056">
                  <a:extLst>
                    <a:ext uri="{FF2B5EF4-FFF2-40B4-BE49-F238E27FC236}">
                      <a16:creationId xmlns:a16="http://schemas.microsoft.com/office/drawing/2014/main" id="{462EF52D-FBC9-85ED-99A0-1D8A4DD07B82}"/>
                    </a:ext>
                  </a:extLst>
                </p:cNvPr>
                <p:cNvSpPr/>
                <p:nvPr/>
              </p:nvSpPr>
              <p:spPr>
                <a:xfrm>
                  <a:off x="11598725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8" name="Hình tự do: Hình 1057">
                  <a:extLst>
                    <a:ext uri="{FF2B5EF4-FFF2-40B4-BE49-F238E27FC236}">
                      <a16:creationId xmlns:a16="http://schemas.microsoft.com/office/drawing/2014/main" id="{5EF288EB-1AB6-88DB-7F43-DC19C79B3F8A}"/>
                    </a:ext>
                  </a:extLst>
                </p:cNvPr>
                <p:cNvSpPr/>
                <p:nvPr/>
              </p:nvSpPr>
              <p:spPr>
                <a:xfrm>
                  <a:off x="12211176" y="1756003"/>
                  <a:ext cx="322263" cy="458251"/>
                </a:xfrm>
                <a:custGeom>
                  <a:avLst/>
                  <a:gdLst>
                    <a:gd name="connsiteX0" fmla="*/ 322264 w 322263"/>
                    <a:gd name="connsiteY0" fmla="*/ 458251 h 458251"/>
                    <a:gd name="connsiteX1" fmla="*/ 16023 w 322263"/>
                    <a:gd name="connsiteY1" fmla="*/ 458251 h 458251"/>
                    <a:gd name="connsiteX2" fmla="*/ 0 w 322263"/>
                    <a:gd name="connsiteY2" fmla="*/ 0 h 458251"/>
                    <a:gd name="connsiteX3" fmla="*/ 306241 w 322263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2263" h="458251">
                      <a:moveTo>
                        <a:pt x="322264" y="458251"/>
                      </a:moveTo>
                      <a:lnTo>
                        <a:pt x="16023" y="458251"/>
                      </a:lnTo>
                      <a:lnTo>
                        <a:pt x="0" y="0"/>
                      </a:ln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9" name="Hình tự do: Hình 1058">
                  <a:extLst>
                    <a:ext uri="{FF2B5EF4-FFF2-40B4-BE49-F238E27FC236}">
                      <a16:creationId xmlns:a16="http://schemas.microsoft.com/office/drawing/2014/main" id="{E75C4B84-7663-CD0B-4993-35368C8F652C}"/>
                    </a:ext>
                  </a:extLst>
                </p:cNvPr>
                <p:cNvSpPr/>
                <p:nvPr/>
              </p:nvSpPr>
              <p:spPr>
                <a:xfrm>
                  <a:off x="10374448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0" name="Hình tự do: Hình 1059">
                  <a:extLst>
                    <a:ext uri="{FF2B5EF4-FFF2-40B4-BE49-F238E27FC236}">
                      <a16:creationId xmlns:a16="http://schemas.microsoft.com/office/drawing/2014/main" id="{0554FAA4-B064-1C42-070A-82C8252549C4}"/>
                    </a:ext>
                  </a:extLst>
                </p:cNvPr>
                <p:cNvSpPr/>
                <p:nvPr/>
              </p:nvSpPr>
              <p:spPr>
                <a:xfrm>
                  <a:off x="9732103" y="1756003"/>
                  <a:ext cx="336104" cy="458251"/>
                </a:xfrm>
                <a:custGeom>
                  <a:avLst/>
                  <a:gdLst>
                    <a:gd name="connsiteX0" fmla="*/ 0 w 336104"/>
                    <a:gd name="connsiteY0" fmla="*/ 454729 h 458251"/>
                    <a:gd name="connsiteX1" fmla="*/ 320082 w 336104"/>
                    <a:gd name="connsiteY1" fmla="*/ 458251 h 458251"/>
                    <a:gd name="connsiteX2" fmla="*/ 336104 w 336104"/>
                    <a:gd name="connsiteY2" fmla="*/ 0 h 458251"/>
                    <a:gd name="connsiteX3" fmla="*/ 29863 w 336104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6104" h="458251">
                      <a:moveTo>
                        <a:pt x="0" y="454729"/>
                      </a:moveTo>
                      <a:lnTo>
                        <a:pt x="320082" y="458251"/>
                      </a:lnTo>
                      <a:lnTo>
                        <a:pt x="336104" y="0"/>
                      </a:lnTo>
                      <a:lnTo>
                        <a:pt x="29863" y="0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1" name="Hình tự do: Hình 1060">
                  <a:extLst>
                    <a:ext uri="{FF2B5EF4-FFF2-40B4-BE49-F238E27FC236}">
                      <a16:creationId xmlns:a16="http://schemas.microsoft.com/office/drawing/2014/main" id="{30533996-1D7B-9055-0E26-FB4D6452C3C0}"/>
                    </a:ext>
                  </a:extLst>
                </p:cNvPr>
                <p:cNvSpPr/>
                <p:nvPr/>
              </p:nvSpPr>
              <p:spPr>
                <a:xfrm>
                  <a:off x="9117495" y="1756003"/>
                  <a:ext cx="338249" cy="458251"/>
                </a:xfrm>
                <a:custGeom>
                  <a:avLst/>
                  <a:gdLst>
                    <a:gd name="connsiteX0" fmla="*/ 0 w 338249"/>
                    <a:gd name="connsiteY0" fmla="*/ 458251 h 458251"/>
                    <a:gd name="connsiteX1" fmla="*/ 314234 w 338249"/>
                    <a:gd name="connsiteY1" fmla="*/ 458251 h 458251"/>
                    <a:gd name="connsiteX2" fmla="*/ 338249 w 338249"/>
                    <a:gd name="connsiteY2" fmla="*/ 0 h 458251"/>
                    <a:gd name="connsiteX3" fmla="*/ 32017 w 338249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8249" h="458251">
                      <a:moveTo>
                        <a:pt x="0" y="458251"/>
                      </a:moveTo>
                      <a:lnTo>
                        <a:pt x="314234" y="458251"/>
                      </a:lnTo>
                      <a:lnTo>
                        <a:pt x="338249" y="0"/>
                      </a:lnTo>
                      <a:lnTo>
                        <a:pt x="32017" y="0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62" name="Đồ họa 3">
                <a:extLst>
                  <a:ext uri="{FF2B5EF4-FFF2-40B4-BE49-F238E27FC236}">
                    <a16:creationId xmlns:a16="http://schemas.microsoft.com/office/drawing/2014/main" id="{EFEAF33D-B82E-E772-3B14-419C2DC9B4F0}"/>
                  </a:ext>
                </a:extLst>
              </p:cNvPr>
              <p:cNvGrpSpPr/>
              <p:nvPr/>
            </p:nvGrpSpPr>
            <p:grpSpPr>
              <a:xfrm>
                <a:off x="8811263" y="1756003"/>
                <a:ext cx="4648848" cy="458251"/>
                <a:chOff x="8811263" y="1756003"/>
                <a:chExt cx="4648848" cy="458251"/>
              </a:xfrm>
              <a:solidFill>
                <a:srgbClr val="EF7B7B"/>
              </a:solidFill>
            </p:grpSpPr>
            <p:sp>
              <p:nvSpPr>
                <p:cNvPr id="1063" name="Hình tự do: Hình 1062">
                  <a:extLst>
                    <a:ext uri="{FF2B5EF4-FFF2-40B4-BE49-F238E27FC236}">
                      <a16:creationId xmlns:a16="http://schemas.microsoft.com/office/drawing/2014/main" id="{48883E9C-693F-F07E-928F-6646CA6058E1}"/>
                    </a:ext>
                  </a:extLst>
                </p:cNvPr>
                <p:cNvSpPr/>
                <p:nvPr/>
              </p:nvSpPr>
              <p:spPr>
                <a:xfrm>
                  <a:off x="13121887" y="1756003"/>
                  <a:ext cx="338224" cy="458251"/>
                </a:xfrm>
                <a:custGeom>
                  <a:avLst/>
                  <a:gdLst>
                    <a:gd name="connsiteX0" fmla="*/ 338224 w 338224"/>
                    <a:gd name="connsiteY0" fmla="*/ 458251 h 458251"/>
                    <a:gd name="connsiteX1" fmla="*/ 32014 w 338224"/>
                    <a:gd name="connsiteY1" fmla="*/ 458251 h 458251"/>
                    <a:gd name="connsiteX2" fmla="*/ 0 w 338224"/>
                    <a:gd name="connsiteY2" fmla="*/ 0 h 458251"/>
                    <a:gd name="connsiteX3" fmla="*/ 306210 w 338224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8224" h="458251">
                      <a:moveTo>
                        <a:pt x="338224" y="458251"/>
                      </a:moveTo>
                      <a:lnTo>
                        <a:pt x="32014" y="458251"/>
                      </a:lnTo>
                      <a:lnTo>
                        <a:pt x="0" y="0"/>
                      </a:lnTo>
                      <a:lnTo>
                        <a:pt x="306210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4" name="Hình tự do: Hình 1063">
                  <a:extLst>
                    <a:ext uri="{FF2B5EF4-FFF2-40B4-BE49-F238E27FC236}">
                      <a16:creationId xmlns:a16="http://schemas.microsoft.com/office/drawing/2014/main" id="{6B7AE664-76A2-2A97-D32D-93903137094E}"/>
                    </a:ext>
                  </a:extLst>
                </p:cNvPr>
                <p:cNvSpPr/>
                <p:nvPr/>
              </p:nvSpPr>
              <p:spPr>
                <a:xfrm>
                  <a:off x="11292485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5" name="Hình tự do: Hình 1064">
                  <a:extLst>
                    <a:ext uri="{FF2B5EF4-FFF2-40B4-BE49-F238E27FC236}">
                      <a16:creationId xmlns:a16="http://schemas.microsoft.com/office/drawing/2014/main" id="{CA70FBA2-D089-8CBD-8C1E-4BACA85498DC}"/>
                    </a:ext>
                  </a:extLst>
                </p:cNvPr>
                <p:cNvSpPr/>
                <p:nvPr/>
              </p:nvSpPr>
              <p:spPr>
                <a:xfrm>
                  <a:off x="11904966" y="1756003"/>
                  <a:ext cx="322232" cy="458251"/>
                </a:xfrm>
                <a:custGeom>
                  <a:avLst/>
                  <a:gdLst>
                    <a:gd name="connsiteX0" fmla="*/ 322232 w 322232"/>
                    <a:gd name="connsiteY0" fmla="*/ 458251 h 458251"/>
                    <a:gd name="connsiteX1" fmla="*/ 0 w 322232"/>
                    <a:gd name="connsiteY1" fmla="*/ 458251 h 458251"/>
                    <a:gd name="connsiteX2" fmla="*/ 0 w 322232"/>
                    <a:gd name="connsiteY2" fmla="*/ 0 h 458251"/>
                    <a:gd name="connsiteX3" fmla="*/ 306210 w 322232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2232" h="458251">
                      <a:moveTo>
                        <a:pt x="322232" y="458251"/>
                      </a:moveTo>
                      <a:lnTo>
                        <a:pt x="0" y="458251"/>
                      </a:lnTo>
                      <a:lnTo>
                        <a:pt x="0" y="0"/>
                      </a:lnTo>
                      <a:lnTo>
                        <a:pt x="306210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6" name="Hình tự do: Hình 1065">
                  <a:extLst>
                    <a:ext uri="{FF2B5EF4-FFF2-40B4-BE49-F238E27FC236}">
                      <a16:creationId xmlns:a16="http://schemas.microsoft.com/office/drawing/2014/main" id="{4713C0CC-055E-EBEF-5C6E-BA31AC7F0F24}"/>
                    </a:ext>
                  </a:extLst>
                </p:cNvPr>
                <p:cNvSpPr/>
                <p:nvPr/>
              </p:nvSpPr>
              <p:spPr>
                <a:xfrm>
                  <a:off x="12517417" y="1756003"/>
                  <a:ext cx="330244" cy="458251"/>
                </a:xfrm>
                <a:custGeom>
                  <a:avLst/>
                  <a:gdLst>
                    <a:gd name="connsiteX0" fmla="*/ 330244 w 330244"/>
                    <a:gd name="connsiteY0" fmla="*/ 458251 h 458251"/>
                    <a:gd name="connsiteX1" fmla="*/ 16023 w 330244"/>
                    <a:gd name="connsiteY1" fmla="*/ 458251 h 458251"/>
                    <a:gd name="connsiteX2" fmla="*/ 0 w 330244"/>
                    <a:gd name="connsiteY2" fmla="*/ 0 h 458251"/>
                    <a:gd name="connsiteX3" fmla="*/ 306241 w 330244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44" h="458251">
                      <a:moveTo>
                        <a:pt x="330244" y="458251"/>
                      </a:moveTo>
                      <a:lnTo>
                        <a:pt x="16023" y="458251"/>
                      </a:lnTo>
                      <a:lnTo>
                        <a:pt x="0" y="0"/>
                      </a:ln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7" name="Hình tự do: Hình 1066">
                  <a:extLst>
                    <a:ext uri="{FF2B5EF4-FFF2-40B4-BE49-F238E27FC236}">
                      <a16:creationId xmlns:a16="http://schemas.microsoft.com/office/drawing/2014/main" id="{9AA959EF-3007-146E-E936-9DC87E5F1FD4}"/>
                    </a:ext>
                  </a:extLst>
                </p:cNvPr>
                <p:cNvSpPr/>
                <p:nvPr/>
              </p:nvSpPr>
              <p:spPr>
                <a:xfrm>
                  <a:off x="10680657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8" name="Hình tự do: Hình 1067">
                  <a:extLst>
                    <a:ext uri="{FF2B5EF4-FFF2-40B4-BE49-F238E27FC236}">
                      <a16:creationId xmlns:a16="http://schemas.microsoft.com/office/drawing/2014/main" id="{B4775749-90A2-2DC6-46E8-D57BCD8C954E}"/>
                    </a:ext>
                  </a:extLst>
                </p:cNvPr>
                <p:cNvSpPr/>
                <p:nvPr/>
              </p:nvSpPr>
              <p:spPr>
                <a:xfrm>
                  <a:off x="10052184" y="1756003"/>
                  <a:ext cx="322263" cy="458251"/>
                </a:xfrm>
                <a:custGeom>
                  <a:avLst/>
                  <a:gdLst>
                    <a:gd name="connsiteX0" fmla="*/ 0 w 322263"/>
                    <a:gd name="connsiteY0" fmla="*/ 458251 h 458251"/>
                    <a:gd name="connsiteX1" fmla="*/ 322264 w 322263"/>
                    <a:gd name="connsiteY1" fmla="*/ 458251 h 458251"/>
                    <a:gd name="connsiteX2" fmla="*/ 322264 w 322263"/>
                    <a:gd name="connsiteY2" fmla="*/ 0 h 458251"/>
                    <a:gd name="connsiteX3" fmla="*/ 16023 w 322263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2263" h="458251">
                      <a:moveTo>
                        <a:pt x="0" y="458251"/>
                      </a:moveTo>
                      <a:lnTo>
                        <a:pt x="322264" y="458251"/>
                      </a:lnTo>
                      <a:lnTo>
                        <a:pt x="322264" y="0"/>
                      </a:lnTo>
                      <a:lnTo>
                        <a:pt x="16023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9" name="Hình tự do: Hình 1068">
                  <a:extLst>
                    <a:ext uri="{FF2B5EF4-FFF2-40B4-BE49-F238E27FC236}">
                      <a16:creationId xmlns:a16="http://schemas.microsoft.com/office/drawing/2014/main" id="{DF10C159-A37C-707F-FF1F-A4890FA135DA}"/>
                    </a:ext>
                  </a:extLst>
                </p:cNvPr>
                <p:cNvSpPr/>
                <p:nvPr/>
              </p:nvSpPr>
              <p:spPr>
                <a:xfrm>
                  <a:off x="9425858" y="1756003"/>
                  <a:ext cx="336107" cy="458251"/>
                </a:xfrm>
                <a:custGeom>
                  <a:avLst/>
                  <a:gdLst>
                    <a:gd name="connsiteX0" fmla="*/ 0 w 336107"/>
                    <a:gd name="connsiteY0" fmla="*/ 458251 h 458251"/>
                    <a:gd name="connsiteX1" fmla="*/ 306244 w 336107"/>
                    <a:gd name="connsiteY1" fmla="*/ 454729 h 458251"/>
                    <a:gd name="connsiteX2" fmla="*/ 336107 w 336107"/>
                    <a:gd name="connsiteY2" fmla="*/ 0 h 458251"/>
                    <a:gd name="connsiteX3" fmla="*/ 29885 w 336107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6107" h="458251">
                      <a:moveTo>
                        <a:pt x="0" y="458251"/>
                      </a:moveTo>
                      <a:lnTo>
                        <a:pt x="306244" y="454729"/>
                      </a:lnTo>
                      <a:lnTo>
                        <a:pt x="336107" y="0"/>
                      </a:lnTo>
                      <a:lnTo>
                        <a:pt x="29885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0" name="Hình tự do: Hình 1069">
                  <a:extLst>
                    <a:ext uri="{FF2B5EF4-FFF2-40B4-BE49-F238E27FC236}">
                      <a16:creationId xmlns:a16="http://schemas.microsoft.com/office/drawing/2014/main" id="{83E62CE9-E621-0A90-22B6-F128F0E10C4D}"/>
                    </a:ext>
                  </a:extLst>
                </p:cNvPr>
                <p:cNvSpPr/>
                <p:nvPr/>
              </p:nvSpPr>
              <p:spPr>
                <a:xfrm>
                  <a:off x="8811263" y="1756003"/>
                  <a:ext cx="338249" cy="458251"/>
                </a:xfrm>
                <a:custGeom>
                  <a:avLst/>
                  <a:gdLst>
                    <a:gd name="connsiteX0" fmla="*/ 0 w 338249"/>
                    <a:gd name="connsiteY0" fmla="*/ 458251 h 458251"/>
                    <a:gd name="connsiteX1" fmla="*/ 306232 w 338249"/>
                    <a:gd name="connsiteY1" fmla="*/ 458251 h 458251"/>
                    <a:gd name="connsiteX2" fmla="*/ 338249 w 338249"/>
                    <a:gd name="connsiteY2" fmla="*/ 0 h 458251"/>
                    <a:gd name="connsiteX3" fmla="*/ 32021 w 338249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8249" h="458251">
                      <a:moveTo>
                        <a:pt x="0" y="458251"/>
                      </a:moveTo>
                      <a:lnTo>
                        <a:pt x="306232" y="458251"/>
                      </a:lnTo>
                      <a:lnTo>
                        <a:pt x="338249" y="0"/>
                      </a:lnTo>
                      <a:lnTo>
                        <a:pt x="32021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71" name="Đồ họa 3">
            <a:extLst>
              <a:ext uri="{FF2B5EF4-FFF2-40B4-BE49-F238E27FC236}">
                <a16:creationId xmlns:a16="http://schemas.microsoft.com/office/drawing/2014/main" id="{4FF6B70D-9BE8-5DA3-41B6-3DC714468E9A}"/>
              </a:ext>
            </a:extLst>
          </p:cNvPr>
          <p:cNvGrpSpPr/>
          <p:nvPr/>
        </p:nvGrpSpPr>
        <p:grpSpPr>
          <a:xfrm>
            <a:off x="11587119" y="1764651"/>
            <a:ext cx="654333" cy="758064"/>
            <a:chOff x="13262052" y="1652949"/>
            <a:chExt cx="654333" cy="758064"/>
          </a:xfrm>
        </p:grpSpPr>
        <p:sp>
          <p:nvSpPr>
            <p:cNvPr id="1072" name="Hình tự do: Hình 1071">
              <a:extLst>
                <a:ext uri="{FF2B5EF4-FFF2-40B4-BE49-F238E27FC236}">
                  <a16:creationId xmlns:a16="http://schemas.microsoft.com/office/drawing/2014/main" id="{832C35C0-C392-CCF7-84F0-C7BA7805CCFC}"/>
                </a:ext>
              </a:extLst>
            </p:cNvPr>
            <p:cNvSpPr/>
            <p:nvPr/>
          </p:nvSpPr>
          <p:spPr>
            <a:xfrm>
              <a:off x="13262052" y="1653423"/>
              <a:ext cx="607967" cy="607967"/>
            </a:xfrm>
            <a:custGeom>
              <a:avLst/>
              <a:gdLst>
                <a:gd name="connsiteX0" fmla="*/ 607968 w 607967"/>
                <a:gd name="connsiteY0" fmla="*/ 303984 h 607967"/>
                <a:gd name="connsiteX1" fmla="*/ 303984 w 607967"/>
                <a:gd name="connsiteY1" fmla="*/ 607968 h 607967"/>
                <a:gd name="connsiteX2" fmla="*/ 0 w 607967"/>
                <a:gd name="connsiteY2" fmla="*/ 303984 h 607967"/>
                <a:gd name="connsiteX3" fmla="*/ 303984 w 607967"/>
                <a:gd name="connsiteY3" fmla="*/ 0 h 607967"/>
                <a:gd name="connsiteX4" fmla="*/ 607968 w 607967"/>
                <a:gd name="connsiteY4" fmla="*/ 303984 h 60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967" h="607967">
                  <a:moveTo>
                    <a:pt x="607968" y="303984"/>
                  </a:moveTo>
                  <a:cubicBezTo>
                    <a:pt x="607968" y="471870"/>
                    <a:pt x="471870" y="607968"/>
                    <a:pt x="303984" y="607968"/>
                  </a:cubicBezTo>
                  <a:cubicBezTo>
                    <a:pt x="136098" y="607968"/>
                    <a:pt x="0" y="471870"/>
                    <a:pt x="0" y="303984"/>
                  </a:cubicBezTo>
                  <a:cubicBezTo>
                    <a:pt x="0" y="136098"/>
                    <a:pt x="136098" y="0"/>
                    <a:pt x="303984" y="0"/>
                  </a:cubicBezTo>
                  <a:cubicBezTo>
                    <a:pt x="471870" y="0"/>
                    <a:pt x="607968" y="136098"/>
                    <a:pt x="607968" y="303984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Hình tự do: Hình 1072">
              <a:extLst>
                <a:ext uri="{FF2B5EF4-FFF2-40B4-BE49-F238E27FC236}">
                  <a16:creationId xmlns:a16="http://schemas.microsoft.com/office/drawing/2014/main" id="{FD68388C-A377-581B-AB10-599AE961249C}"/>
                </a:ext>
              </a:extLst>
            </p:cNvPr>
            <p:cNvSpPr/>
            <p:nvPr/>
          </p:nvSpPr>
          <p:spPr>
            <a:xfrm>
              <a:off x="13319819" y="1711189"/>
              <a:ext cx="492435" cy="492435"/>
            </a:xfrm>
            <a:custGeom>
              <a:avLst/>
              <a:gdLst>
                <a:gd name="connsiteX0" fmla="*/ 492436 w 492435"/>
                <a:gd name="connsiteY0" fmla="*/ 246218 h 492435"/>
                <a:gd name="connsiteX1" fmla="*/ 246218 w 492435"/>
                <a:gd name="connsiteY1" fmla="*/ 492435 h 492435"/>
                <a:gd name="connsiteX2" fmla="*/ 0 w 492435"/>
                <a:gd name="connsiteY2" fmla="*/ 246218 h 492435"/>
                <a:gd name="connsiteX3" fmla="*/ 246218 w 492435"/>
                <a:gd name="connsiteY3" fmla="*/ 0 h 492435"/>
                <a:gd name="connsiteX4" fmla="*/ 492436 w 492435"/>
                <a:gd name="connsiteY4" fmla="*/ 246218 h 49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435" h="492435">
                  <a:moveTo>
                    <a:pt x="492436" y="246218"/>
                  </a:moveTo>
                  <a:cubicBezTo>
                    <a:pt x="492436" y="382200"/>
                    <a:pt x="382200" y="492435"/>
                    <a:pt x="246218" y="492435"/>
                  </a:cubicBezTo>
                  <a:cubicBezTo>
                    <a:pt x="110235" y="492435"/>
                    <a:pt x="0" y="382200"/>
                    <a:pt x="0" y="246218"/>
                  </a:cubicBezTo>
                  <a:cubicBezTo>
                    <a:pt x="0" y="110235"/>
                    <a:pt x="110235" y="0"/>
                    <a:pt x="246218" y="0"/>
                  </a:cubicBezTo>
                  <a:cubicBezTo>
                    <a:pt x="382200" y="0"/>
                    <a:pt x="492436" y="110235"/>
                    <a:pt x="492436" y="246218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Hình tự do: Hình 1073">
              <a:extLst>
                <a:ext uri="{FF2B5EF4-FFF2-40B4-BE49-F238E27FC236}">
                  <a16:creationId xmlns:a16="http://schemas.microsoft.com/office/drawing/2014/main" id="{1E116DA4-856A-2D9E-15F0-470AAAC6DAC7}"/>
                </a:ext>
              </a:extLst>
            </p:cNvPr>
            <p:cNvSpPr/>
            <p:nvPr/>
          </p:nvSpPr>
          <p:spPr>
            <a:xfrm>
              <a:off x="13506777" y="2246238"/>
              <a:ext cx="118518" cy="164775"/>
            </a:xfrm>
            <a:custGeom>
              <a:avLst/>
              <a:gdLst>
                <a:gd name="connsiteX0" fmla="*/ 118519 w 118518"/>
                <a:gd name="connsiteY0" fmla="*/ 0 h 164775"/>
                <a:gd name="connsiteX1" fmla="*/ 59259 w 118518"/>
                <a:gd name="connsiteY1" fmla="*/ 164776 h 164775"/>
                <a:gd name="connsiteX2" fmla="*/ 0 w 118518"/>
                <a:gd name="connsiteY2" fmla="*/ 0 h 16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518" h="164775">
                  <a:moveTo>
                    <a:pt x="118519" y="0"/>
                  </a:moveTo>
                  <a:lnTo>
                    <a:pt x="59259" y="164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Hình tự do: Hình 1074">
              <a:extLst>
                <a:ext uri="{FF2B5EF4-FFF2-40B4-BE49-F238E27FC236}">
                  <a16:creationId xmlns:a16="http://schemas.microsoft.com/office/drawing/2014/main" id="{3EBEA656-4197-677C-23CA-E6BF64A676B0}"/>
                </a:ext>
              </a:extLst>
            </p:cNvPr>
            <p:cNvSpPr/>
            <p:nvPr/>
          </p:nvSpPr>
          <p:spPr>
            <a:xfrm>
              <a:off x="13405185" y="1652949"/>
              <a:ext cx="511201" cy="457394"/>
            </a:xfrm>
            <a:custGeom>
              <a:avLst/>
              <a:gdLst>
                <a:gd name="connsiteX0" fmla="*/ 43331 w 511201"/>
                <a:gd name="connsiteY0" fmla="*/ 258593 h 457394"/>
                <a:gd name="connsiteX1" fmla="*/ 155459 w 511201"/>
                <a:gd name="connsiteY1" fmla="*/ 351267 h 457394"/>
                <a:gd name="connsiteX2" fmla="*/ 460359 w 511201"/>
                <a:gd name="connsiteY2" fmla="*/ 0 h 457394"/>
                <a:gd name="connsiteX3" fmla="*/ 511202 w 511201"/>
                <a:gd name="connsiteY3" fmla="*/ 43349 h 457394"/>
                <a:gd name="connsiteX4" fmla="*/ 158451 w 511201"/>
                <a:gd name="connsiteY4" fmla="*/ 457394 h 457394"/>
                <a:gd name="connsiteX5" fmla="*/ 0 w 511201"/>
                <a:gd name="connsiteY5" fmla="*/ 310910 h 45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201" h="457394">
                  <a:moveTo>
                    <a:pt x="43331" y="258593"/>
                  </a:moveTo>
                  <a:lnTo>
                    <a:pt x="155459" y="351267"/>
                  </a:lnTo>
                  <a:lnTo>
                    <a:pt x="460359" y="0"/>
                  </a:lnTo>
                  <a:lnTo>
                    <a:pt x="511202" y="43349"/>
                  </a:lnTo>
                  <a:lnTo>
                    <a:pt x="158451" y="457394"/>
                  </a:lnTo>
                  <a:lnTo>
                    <a:pt x="0" y="310910"/>
                  </a:lnTo>
                  <a:close/>
                </a:path>
              </a:pathLst>
            </a:custGeom>
            <a:solidFill>
              <a:srgbClr val="9DC8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76" name="Đồ họa 3">
            <a:extLst>
              <a:ext uri="{FF2B5EF4-FFF2-40B4-BE49-F238E27FC236}">
                <a16:creationId xmlns:a16="http://schemas.microsoft.com/office/drawing/2014/main" id="{CC95ECA1-6BBD-580D-405C-C1414DB29F15}"/>
              </a:ext>
            </a:extLst>
          </p:cNvPr>
          <p:cNvGrpSpPr/>
          <p:nvPr/>
        </p:nvGrpSpPr>
        <p:grpSpPr>
          <a:xfrm>
            <a:off x="10445415" y="4374286"/>
            <a:ext cx="1116367" cy="2022549"/>
            <a:chOff x="13070692" y="4173880"/>
            <a:chExt cx="1116367" cy="2022549"/>
          </a:xfrm>
        </p:grpSpPr>
        <p:sp>
          <p:nvSpPr>
            <p:cNvPr id="1077" name="Hình tự do: Hình 1076">
              <a:extLst>
                <a:ext uri="{FF2B5EF4-FFF2-40B4-BE49-F238E27FC236}">
                  <a16:creationId xmlns:a16="http://schemas.microsoft.com/office/drawing/2014/main" id="{6AA1FE0B-717D-CA7B-E8A7-454C96D5E0E0}"/>
                </a:ext>
              </a:extLst>
            </p:cNvPr>
            <p:cNvSpPr/>
            <p:nvPr/>
          </p:nvSpPr>
          <p:spPr>
            <a:xfrm>
              <a:off x="13731660" y="4314056"/>
              <a:ext cx="194047" cy="235291"/>
            </a:xfrm>
            <a:custGeom>
              <a:avLst/>
              <a:gdLst>
                <a:gd name="connsiteX0" fmla="*/ 69637 w 194047"/>
                <a:gd name="connsiteY0" fmla="*/ 0 h 235291"/>
                <a:gd name="connsiteX1" fmla="*/ 68234 w 194047"/>
                <a:gd name="connsiteY1" fmla="*/ 11471 h 235291"/>
                <a:gd name="connsiteX2" fmla="*/ 67828 w 194047"/>
                <a:gd name="connsiteY2" fmla="*/ 20013 h 235291"/>
                <a:gd name="connsiteX3" fmla="*/ 67828 w 194047"/>
                <a:gd name="connsiteY3" fmla="*/ 20106 h 235291"/>
                <a:gd name="connsiteX4" fmla="*/ 12653 w 194047"/>
                <a:gd name="connsiteY4" fmla="*/ 140994 h 235291"/>
                <a:gd name="connsiteX5" fmla="*/ 8351 w 194047"/>
                <a:gd name="connsiteY5" fmla="*/ 150284 h 235291"/>
                <a:gd name="connsiteX6" fmla="*/ 15957 w 194047"/>
                <a:gd name="connsiteY6" fmla="*/ 234575 h 235291"/>
                <a:gd name="connsiteX7" fmla="*/ 29393 w 194047"/>
                <a:gd name="connsiteY7" fmla="*/ 234980 h 235291"/>
                <a:gd name="connsiteX8" fmla="*/ 20508 w 194047"/>
                <a:gd name="connsiteY8" fmla="*/ 197230 h 235291"/>
                <a:gd name="connsiteX9" fmla="*/ 43296 w 194047"/>
                <a:gd name="connsiteY9" fmla="*/ 235292 h 235291"/>
                <a:gd name="connsiteX10" fmla="*/ 110972 w 194047"/>
                <a:gd name="connsiteY10" fmla="*/ 235292 h 235291"/>
                <a:gd name="connsiteX11" fmla="*/ 194047 w 194047"/>
                <a:gd name="connsiteY11" fmla="*/ 235292 h 235291"/>
                <a:gd name="connsiteX12" fmla="*/ 194047 w 194047"/>
                <a:gd name="connsiteY12" fmla="*/ 125127 h 235291"/>
                <a:gd name="connsiteX13" fmla="*/ 69637 w 194047"/>
                <a:gd name="connsiteY13" fmla="*/ 0 h 23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4047" h="235291">
                  <a:moveTo>
                    <a:pt x="69637" y="0"/>
                  </a:moveTo>
                  <a:cubicBezTo>
                    <a:pt x="68920" y="3772"/>
                    <a:pt x="68452" y="7606"/>
                    <a:pt x="68234" y="11471"/>
                  </a:cubicBezTo>
                  <a:cubicBezTo>
                    <a:pt x="68296" y="14308"/>
                    <a:pt x="68109" y="17176"/>
                    <a:pt x="67828" y="20013"/>
                  </a:cubicBezTo>
                  <a:cubicBezTo>
                    <a:pt x="67767" y="20075"/>
                    <a:pt x="67767" y="20075"/>
                    <a:pt x="67828" y="20106"/>
                  </a:cubicBezTo>
                  <a:cubicBezTo>
                    <a:pt x="63994" y="59727"/>
                    <a:pt x="33102" y="100812"/>
                    <a:pt x="12653" y="140994"/>
                  </a:cubicBezTo>
                  <a:cubicBezTo>
                    <a:pt x="11001" y="144143"/>
                    <a:pt x="9567" y="147198"/>
                    <a:pt x="8351" y="150284"/>
                  </a:cubicBezTo>
                  <a:cubicBezTo>
                    <a:pt x="-14155" y="203839"/>
                    <a:pt x="15957" y="234575"/>
                    <a:pt x="15957" y="234575"/>
                  </a:cubicBezTo>
                  <a:lnTo>
                    <a:pt x="29393" y="234980"/>
                  </a:lnTo>
                  <a:cubicBezTo>
                    <a:pt x="24873" y="228091"/>
                    <a:pt x="17578" y="213814"/>
                    <a:pt x="20508" y="197230"/>
                  </a:cubicBezTo>
                  <a:cubicBezTo>
                    <a:pt x="20508" y="197230"/>
                    <a:pt x="30608" y="222355"/>
                    <a:pt x="43296" y="235292"/>
                  </a:cubicBezTo>
                  <a:lnTo>
                    <a:pt x="110972" y="235292"/>
                  </a:lnTo>
                  <a:lnTo>
                    <a:pt x="194047" y="235292"/>
                  </a:lnTo>
                  <a:lnTo>
                    <a:pt x="194047" y="125127"/>
                  </a:lnTo>
                  <a:lnTo>
                    <a:pt x="69637" y="0"/>
                  </a:ln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" name="Hình tự do: Hình 1077">
              <a:extLst>
                <a:ext uri="{FF2B5EF4-FFF2-40B4-BE49-F238E27FC236}">
                  <a16:creationId xmlns:a16="http://schemas.microsoft.com/office/drawing/2014/main" id="{0BD6C07C-801E-92F9-843F-8D905D7DCB0D}"/>
                </a:ext>
              </a:extLst>
            </p:cNvPr>
            <p:cNvSpPr/>
            <p:nvPr/>
          </p:nvSpPr>
          <p:spPr>
            <a:xfrm>
              <a:off x="13799417" y="4207021"/>
              <a:ext cx="257491" cy="257588"/>
            </a:xfrm>
            <a:custGeom>
              <a:avLst/>
              <a:gdLst>
                <a:gd name="connsiteX0" fmla="*/ 257091 w 257491"/>
                <a:gd name="connsiteY0" fmla="*/ 138332 h 257588"/>
                <a:gd name="connsiteX1" fmla="*/ 256281 w 257491"/>
                <a:gd name="connsiteY1" fmla="*/ 146343 h 257588"/>
                <a:gd name="connsiteX2" fmla="*/ 254535 w 257491"/>
                <a:gd name="connsiteY2" fmla="*/ 156381 h 257588"/>
                <a:gd name="connsiteX3" fmla="*/ 254472 w 257491"/>
                <a:gd name="connsiteY3" fmla="*/ 156568 h 257588"/>
                <a:gd name="connsiteX4" fmla="*/ 156622 w 257491"/>
                <a:gd name="connsiteY4" fmla="*/ 254481 h 257588"/>
                <a:gd name="connsiteX5" fmla="*/ 133304 w 257491"/>
                <a:gd name="connsiteY5" fmla="*/ 257505 h 257588"/>
                <a:gd name="connsiteX6" fmla="*/ 47735 w 257491"/>
                <a:gd name="connsiteY6" fmla="*/ 228857 h 257588"/>
                <a:gd name="connsiteX7" fmla="*/ 72 w 257491"/>
                <a:gd name="connsiteY7" fmla="*/ 133313 h 257588"/>
                <a:gd name="connsiteX8" fmla="*/ 72 w 257491"/>
                <a:gd name="connsiteY8" fmla="*/ 127172 h 257588"/>
                <a:gd name="connsiteX9" fmla="*/ 72 w 257491"/>
                <a:gd name="connsiteY9" fmla="*/ 127047 h 257588"/>
                <a:gd name="connsiteX10" fmla="*/ 477 w 257491"/>
                <a:gd name="connsiteY10" fmla="*/ 118506 h 257588"/>
                <a:gd name="connsiteX11" fmla="*/ 1880 w 257491"/>
                <a:gd name="connsiteY11" fmla="*/ 107035 h 257588"/>
                <a:gd name="connsiteX12" fmla="*/ 124264 w 257491"/>
                <a:gd name="connsiteY12" fmla="*/ 81 h 257588"/>
                <a:gd name="connsiteX13" fmla="*/ 257434 w 257491"/>
                <a:gd name="connsiteY13" fmla="*/ 124273 h 257588"/>
                <a:gd name="connsiteX14" fmla="*/ 257091 w 257491"/>
                <a:gd name="connsiteY14" fmla="*/ 138332 h 25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7491" h="257588">
                  <a:moveTo>
                    <a:pt x="257091" y="138332"/>
                  </a:moveTo>
                  <a:cubicBezTo>
                    <a:pt x="256966" y="141013"/>
                    <a:pt x="256686" y="143694"/>
                    <a:pt x="256281" y="146343"/>
                  </a:cubicBezTo>
                  <a:cubicBezTo>
                    <a:pt x="255595" y="149772"/>
                    <a:pt x="254940" y="153076"/>
                    <a:pt x="254535" y="156381"/>
                  </a:cubicBezTo>
                  <a:cubicBezTo>
                    <a:pt x="254472" y="156443"/>
                    <a:pt x="254472" y="156506"/>
                    <a:pt x="254472" y="156568"/>
                  </a:cubicBezTo>
                  <a:cubicBezTo>
                    <a:pt x="243812" y="205135"/>
                    <a:pt x="205656" y="243758"/>
                    <a:pt x="156622" y="254481"/>
                  </a:cubicBezTo>
                  <a:cubicBezTo>
                    <a:pt x="149077" y="256227"/>
                    <a:pt x="141315" y="257193"/>
                    <a:pt x="133304" y="257505"/>
                  </a:cubicBezTo>
                  <a:cubicBezTo>
                    <a:pt x="100947" y="258659"/>
                    <a:pt x="70989" y="247748"/>
                    <a:pt x="47735" y="228857"/>
                  </a:cubicBezTo>
                  <a:cubicBezTo>
                    <a:pt x="19773" y="206195"/>
                    <a:pt x="1412" y="172030"/>
                    <a:pt x="72" y="133313"/>
                  </a:cubicBezTo>
                  <a:cubicBezTo>
                    <a:pt x="10" y="131225"/>
                    <a:pt x="-53" y="129198"/>
                    <a:pt x="72" y="127172"/>
                  </a:cubicBezTo>
                  <a:cubicBezTo>
                    <a:pt x="10" y="127110"/>
                    <a:pt x="10" y="127110"/>
                    <a:pt x="72" y="127047"/>
                  </a:cubicBezTo>
                  <a:cubicBezTo>
                    <a:pt x="72" y="124211"/>
                    <a:pt x="196" y="121374"/>
                    <a:pt x="477" y="118506"/>
                  </a:cubicBezTo>
                  <a:cubicBezTo>
                    <a:pt x="696" y="114641"/>
                    <a:pt x="1163" y="110806"/>
                    <a:pt x="1880" y="107035"/>
                  </a:cubicBezTo>
                  <a:cubicBezTo>
                    <a:pt x="11917" y="48087"/>
                    <a:pt x="62106" y="2263"/>
                    <a:pt x="124264" y="81"/>
                  </a:cubicBezTo>
                  <a:cubicBezTo>
                    <a:pt x="195276" y="-2413"/>
                    <a:pt x="254878" y="53137"/>
                    <a:pt x="257434" y="124273"/>
                  </a:cubicBezTo>
                  <a:cubicBezTo>
                    <a:pt x="257559" y="129011"/>
                    <a:pt x="257496" y="133656"/>
                    <a:pt x="257091" y="138332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" name="Hình tự do: Hình 1078">
              <a:extLst>
                <a:ext uri="{FF2B5EF4-FFF2-40B4-BE49-F238E27FC236}">
                  <a16:creationId xmlns:a16="http://schemas.microsoft.com/office/drawing/2014/main" id="{EDD03AC0-BC65-BF38-ABC9-D0C285AC4718}"/>
                </a:ext>
              </a:extLst>
            </p:cNvPr>
            <p:cNvSpPr/>
            <p:nvPr/>
          </p:nvSpPr>
          <p:spPr>
            <a:xfrm>
              <a:off x="13955134" y="4173880"/>
              <a:ext cx="92942" cy="105565"/>
            </a:xfrm>
            <a:custGeom>
              <a:avLst/>
              <a:gdLst>
                <a:gd name="connsiteX0" fmla="*/ 84416 w 92942"/>
                <a:gd name="connsiteY0" fmla="*/ 75772 h 105565"/>
                <a:gd name="connsiteX1" fmla="*/ 82702 w 92942"/>
                <a:gd name="connsiteY1" fmla="*/ 78671 h 105565"/>
                <a:gd name="connsiteX2" fmla="*/ 80302 w 92942"/>
                <a:gd name="connsiteY2" fmla="*/ 82256 h 105565"/>
                <a:gd name="connsiteX3" fmla="*/ 80239 w 92942"/>
                <a:gd name="connsiteY3" fmla="*/ 82287 h 105565"/>
                <a:gd name="connsiteX4" fmla="*/ 31797 w 92942"/>
                <a:gd name="connsiteY4" fmla="*/ 104888 h 105565"/>
                <a:gd name="connsiteX5" fmla="*/ 24035 w 92942"/>
                <a:gd name="connsiteY5" fmla="*/ 102518 h 105565"/>
                <a:gd name="connsiteX6" fmla="*/ 2837 w 92942"/>
                <a:gd name="connsiteY6" fmla="*/ 78734 h 105565"/>
                <a:gd name="connsiteX7" fmla="*/ 5799 w 92942"/>
                <a:gd name="connsiteY7" fmla="*/ 35123 h 105565"/>
                <a:gd name="connsiteX8" fmla="*/ 6952 w 92942"/>
                <a:gd name="connsiteY8" fmla="*/ 32785 h 105565"/>
                <a:gd name="connsiteX9" fmla="*/ 6952 w 92942"/>
                <a:gd name="connsiteY9" fmla="*/ 32754 h 105565"/>
                <a:gd name="connsiteX10" fmla="*/ 8667 w 92942"/>
                <a:gd name="connsiteY10" fmla="*/ 29574 h 105565"/>
                <a:gd name="connsiteX11" fmla="*/ 11223 w 92942"/>
                <a:gd name="connsiteY11" fmla="*/ 25397 h 105565"/>
                <a:gd name="connsiteX12" fmla="*/ 68955 w 92942"/>
                <a:gd name="connsiteY12" fmla="*/ 3046 h 105565"/>
                <a:gd name="connsiteX13" fmla="*/ 87160 w 92942"/>
                <a:gd name="connsiteY13" fmla="*/ 70442 h 105565"/>
                <a:gd name="connsiteX14" fmla="*/ 84416 w 92942"/>
                <a:gd name="connsiteY14" fmla="*/ 75772 h 10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942" h="105565">
                  <a:moveTo>
                    <a:pt x="84416" y="75772"/>
                  </a:moveTo>
                  <a:cubicBezTo>
                    <a:pt x="83886" y="76738"/>
                    <a:pt x="83325" y="77736"/>
                    <a:pt x="82702" y="78671"/>
                  </a:cubicBezTo>
                  <a:cubicBezTo>
                    <a:pt x="81829" y="79887"/>
                    <a:pt x="81019" y="81040"/>
                    <a:pt x="80302" y="82256"/>
                  </a:cubicBezTo>
                  <a:cubicBezTo>
                    <a:pt x="80271" y="82256"/>
                    <a:pt x="80239" y="82287"/>
                    <a:pt x="80239" y="82287"/>
                  </a:cubicBezTo>
                  <a:cubicBezTo>
                    <a:pt x="67926" y="99214"/>
                    <a:pt x="48973" y="108192"/>
                    <a:pt x="31797" y="104888"/>
                  </a:cubicBezTo>
                  <a:cubicBezTo>
                    <a:pt x="29147" y="104420"/>
                    <a:pt x="26560" y="103609"/>
                    <a:pt x="24035" y="102518"/>
                  </a:cubicBezTo>
                  <a:cubicBezTo>
                    <a:pt x="13779" y="98092"/>
                    <a:pt x="6547" y="89426"/>
                    <a:pt x="2837" y="78734"/>
                  </a:cubicBezTo>
                  <a:cubicBezTo>
                    <a:pt x="-1620" y="65890"/>
                    <a:pt x="-966" y="50086"/>
                    <a:pt x="5799" y="35123"/>
                  </a:cubicBezTo>
                  <a:cubicBezTo>
                    <a:pt x="6173" y="34312"/>
                    <a:pt x="6547" y="33533"/>
                    <a:pt x="6952" y="32785"/>
                  </a:cubicBezTo>
                  <a:cubicBezTo>
                    <a:pt x="6921" y="32754"/>
                    <a:pt x="6921" y="32754"/>
                    <a:pt x="6952" y="32754"/>
                  </a:cubicBezTo>
                  <a:cubicBezTo>
                    <a:pt x="7482" y="31663"/>
                    <a:pt x="8043" y="30603"/>
                    <a:pt x="8667" y="29574"/>
                  </a:cubicBezTo>
                  <a:cubicBezTo>
                    <a:pt x="9446" y="28109"/>
                    <a:pt x="10319" y="26738"/>
                    <a:pt x="11223" y="25397"/>
                  </a:cubicBezTo>
                  <a:cubicBezTo>
                    <a:pt x="25281" y="4449"/>
                    <a:pt x="49285" y="-5464"/>
                    <a:pt x="68955" y="3046"/>
                  </a:cubicBezTo>
                  <a:cubicBezTo>
                    <a:pt x="91399" y="12804"/>
                    <a:pt x="99535" y="42947"/>
                    <a:pt x="87160" y="70442"/>
                  </a:cubicBezTo>
                  <a:cubicBezTo>
                    <a:pt x="86287" y="72281"/>
                    <a:pt x="85414" y="74026"/>
                    <a:pt x="84416" y="75772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" name="Hình tự do: Hình 1079">
              <a:extLst>
                <a:ext uri="{FF2B5EF4-FFF2-40B4-BE49-F238E27FC236}">
                  <a16:creationId xmlns:a16="http://schemas.microsoft.com/office/drawing/2014/main" id="{1E0BAE8A-AC9D-936F-EF6C-4ABD283948D7}"/>
                </a:ext>
              </a:extLst>
            </p:cNvPr>
            <p:cNvSpPr/>
            <p:nvPr/>
          </p:nvSpPr>
          <p:spPr>
            <a:xfrm>
              <a:off x="13837121" y="4388995"/>
              <a:ext cx="148727" cy="297183"/>
            </a:xfrm>
            <a:custGeom>
              <a:avLst/>
              <a:gdLst>
                <a:gd name="connsiteX0" fmla="*/ 45474 w 148727"/>
                <a:gd name="connsiteY0" fmla="*/ 295393 h 297183"/>
                <a:gd name="connsiteX1" fmla="*/ 1427 w 148727"/>
                <a:gd name="connsiteY1" fmla="*/ 149785 h 297183"/>
                <a:gd name="connsiteX2" fmla="*/ 7942 w 148727"/>
                <a:gd name="connsiteY2" fmla="*/ 146761 h 297183"/>
                <a:gd name="connsiteX3" fmla="*/ 10311 w 148727"/>
                <a:gd name="connsiteY3" fmla="*/ 145608 h 297183"/>
                <a:gd name="connsiteX4" fmla="*/ 37494 w 148727"/>
                <a:gd name="connsiteY4" fmla="*/ 132827 h 297183"/>
                <a:gd name="connsiteX5" fmla="*/ 44009 w 148727"/>
                <a:gd name="connsiteY5" fmla="*/ 121636 h 297183"/>
                <a:gd name="connsiteX6" fmla="*/ 42918 w 148727"/>
                <a:gd name="connsiteY6" fmla="*/ 94079 h 297183"/>
                <a:gd name="connsiteX7" fmla="*/ 39208 w 148727"/>
                <a:gd name="connsiteY7" fmla="*/ 44047 h 297183"/>
                <a:gd name="connsiteX8" fmla="*/ 136966 w 148727"/>
                <a:gd name="connsiteY8" fmla="*/ 0 h 297183"/>
                <a:gd name="connsiteX9" fmla="*/ 136623 w 148727"/>
                <a:gd name="connsiteY9" fmla="*/ 18704 h 297183"/>
                <a:gd name="connsiteX10" fmla="*/ 135563 w 148727"/>
                <a:gd name="connsiteY10" fmla="*/ 133887 h 297183"/>
                <a:gd name="connsiteX11" fmla="*/ 148188 w 148727"/>
                <a:gd name="connsiteY11" fmla="*/ 150782 h 297183"/>
                <a:gd name="connsiteX12" fmla="*/ 45474 w 148727"/>
                <a:gd name="connsiteY12" fmla="*/ 295393 h 29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727" h="297183">
                  <a:moveTo>
                    <a:pt x="45474" y="295393"/>
                  </a:moveTo>
                  <a:cubicBezTo>
                    <a:pt x="-14004" y="315842"/>
                    <a:pt x="2269" y="154492"/>
                    <a:pt x="1427" y="149785"/>
                  </a:cubicBezTo>
                  <a:cubicBezTo>
                    <a:pt x="3671" y="148757"/>
                    <a:pt x="5823" y="147728"/>
                    <a:pt x="7942" y="146761"/>
                  </a:cubicBezTo>
                  <a:cubicBezTo>
                    <a:pt x="8721" y="146387"/>
                    <a:pt x="9532" y="146013"/>
                    <a:pt x="10311" y="145608"/>
                  </a:cubicBezTo>
                  <a:cubicBezTo>
                    <a:pt x="18448" y="143332"/>
                    <a:pt x="30199" y="139218"/>
                    <a:pt x="37494" y="132827"/>
                  </a:cubicBezTo>
                  <a:cubicBezTo>
                    <a:pt x="41048" y="129648"/>
                    <a:pt x="43541" y="125938"/>
                    <a:pt x="44009" y="121636"/>
                  </a:cubicBezTo>
                  <a:cubicBezTo>
                    <a:pt x="44383" y="118830"/>
                    <a:pt x="43760" y="107390"/>
                    <a:pt x="42918" y="94079"/>
                  </a:cubicBezTo>
                  <a:cubicBezTo>
                    <a:pt x="41453" y="71666"/>
                    <a:pt x="39208" y="44047"/>
                    <a:pt x="39208" y="44047"/>
                  </a:cubicBezTo>
                  <a:lnTo>
                    <a:pt x="136966" y="0"/>
                  </a:lnTo>
                  <a:cubicBezTo>
                    <a:pt x="136966" y="0"/>
                    <a:pt x="136717" y="7419"/>
                    <a:pt x="136623" y="18704"/>
                  </a:cubicBezTo>
                  <a:cubicBezTo>
                    <a:pt x="136218" y="43549"/>
                    <a:pt x="135750" y="108606"/>
                    <a:pt x="135563" y="133887"/>
                  </a:cubicBezTo>
                  <a:cubicBezTo>
                    <a:pt x="135501" y="141711"/>
                    <a:pt x="140645" y="148632"/>
                    <a:pt x="148188" y="150782"/>
                  </a:cubicBezTo>
                  <a:cubicBezTo>
                    <a:pt x="154516" y="152591"/>
                    <a:pt x="104266" y="275131"/>
                    <a:pt x="45474" y="295393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" name="Hình tự do: Hình 1080">
              <a:extLst>
                <a:ext uri="{FF2B5EF4-FFF2-40B4-BE49-F238E27FC236}">
                  <a16:creationId xmlns:a16="http://schemas.microsoft.com/office/drawing/2014/main" id="{06860E26-343B-1126-3F92-81F4FF22901D}"/>
                </a:ext>
              </a:extLst>
            </p:cNvPr>
            <p:cNvSpPr/>
            <p:nvPr/>
          </p:nvSpPr>
          <p:spPr>
            <a:xfrm>
              <a:off x="13876361" y="4388995"/>
              <a:ext cx="97726" cy="97070"/>
            </a:xfrm>
            <a:custGeom>
              <a:avLst/>
              <a:gdLst>
                <a:gd name="connsiteX0" fmla="*/ 0 w 97726"/>
                <a:gd name="connsiteY0" fmla="*/ 44047 h 97070"/>
                <a:gd name="connsiteX1" fmla="*/ 3678 w 97726"/>
                <a:gd name="connsiteY1" fmla="*/ 94079 h 97070"/>
                <a:gd name="connsiteX2" fmla="*/ 24907 w 97726"/>
                <a:gd name="connsiteY2" fmla="*/ 96823 h 97070"/>
                <a:gd name="connsiteX3" fmla="*/ 97726 w 97726"/>
                <a:gd name="connsiteY3" fmla="*/ 0 h 97070"/>
                <a:gd name="connsiteX4" fmla="*/ 0 w 97726"/>
                <a:gd name="connsiteY4" fmla="*/ 44047 h 97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26" h="97070">
                  <a:moveTo>
                    <a:pt x="0" y="44047"/>
                  </a:moveTo>
                  <a:cubicBezTo>
                    <a:pt x="0" y="44047"/>
                    <a:pt x="2213" y="71666"/>
                    <a:pt x="3678" y="94079"/>
                  </a:cubicBezTo>
                  <a:cubicBezTo>
                    <a:pt x="10442" y="96137"/>
                    <a:pt x="17581" y="97696"/>
                    <a:pt x="24907" y="96823"/>
                  </a:cubicBezTo>
                  <a:cubicBezTo>
                    <a:pt x="77557" y="90713"/>
                    <a:pt x="97726" y="0"/>
                    <a:pt x="97726" y="0"/>
                  </a:cubicBezTo>
                  <a:lnTo>
                    <a:pt x="0" y="44047"/>
                  </a:ln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" name="Hình tự do: Hình 1081">
              <a:extLst>
                <a:ext uri="{FF2B5EF4-FFF2-40B4-BE49-F238E27FC236}">
                  <a16:creationId xmlns:a16="http://schemas.microsoft.com/office/drawing/2014/main" id="{BCEB84B3-0F6B-63E9-960C-4FF687DFE61A}"/>
                </a:ext>
              </a:extLst>
            </p:cNvPr>
            <p:cNvSpPr/>
            <p:nvPr/>
          </p:nvSpPr>
          <p:spPr>
            <a:xfrm>
              <a:off x="13941516" y="4355803"/>
              <a:ext cx="74800" cy="43463"/>
            </a:xfrm>
            <a:custGeom>
              <a:avLst/>
              <a:gdLst>
                <a:gd name="connsiteX0" fmla="*/ 433 w 74800"/>
                <a:gd name="connsiteY0" fmla="*/ 34533 h 43463"/>
                <a:gd name="connsiteX1" fmla="*/ 43170 w 74800"/>
                <a:gd name="connsiteY1" fmla="*/ 39583 h 43463"/>
                <a:gd name="connsiteX2" fmla="*/ 74593 w 74800"/>
                <a:gd name="connsiteY2" fmla="*/ 10093 h 43463"/>
                <a:gd name="connsiteX3" fmla="*/ 31854 w 74800"/>
                <a:gd name="connsiteY3" fmla="*/ 5074 h 43463"/>
                <a:gd name="connsiteX4" fmla="*/ 433 w 74800"/>
                <a:gd name="connsiteY4" fmla="*/ 34533 h 4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00" h="43463">
                  <a:moveTo>
                    <a:pt x="433" y="34533"/>
                  </a:moveTo>
                  <a:cubicBezTo>
                    <a:pt x="3550" y="44071"/>
                    <a:pt x="22690" y="46316"/>
                    <a:pt x="43170" y="39583"/>
                  </a:cubicBezTo>
                  <a:cubicBezTo>
                    <a:pt x="63651" y="32818"/>
                    <a:pt x="76619" y="20162"/>
                    <a:pt x="74593" y="10093"/>
                  </a:cubicBezTo>
                  <a:cubicBezTo>
                    <a:pt x="71880" y="-3249"/>
                    <a:pt x="52335" y="-1659"/>
                    <a:pt x="31854" y="5074"/>
                  </a:cubicBezTo>
                  <a:cubicBezTo>
                    <a:pt x="11374" y="11839"/>
                    <a:pt x="-2685" y="25025"/>
                    <a:pt x="433" y="34533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Hình tự do: Hình 1082">
              <a:extLst>
                <a:ext uri="{FF2B5EF4-FFF2-40B4-BE49-F238E27FC236}">
                  <a16:creationId xmlns:a16="http://schemas.microsoft.com/office/drawing/2014/main" id="{C97837E8-E322-AC6A-6143-3E19D153AD66}"/>
                </a:ext>
              </a:extLst>
            </p:cNvPr>
            <p:cNvSpPr/>
            <p:nvPr/>
          </p:nvSpPr>
          <p:spPr>
            <a:xfrm>
              <a:off x="13821092" y="4290680"/>
              <a:ext cx="163795" cy="181105"/>
            </a:xfrm>
            <a:custGeom>
              <a:avLst/>
              <a:gdLst>
                <a:gd name="connsiteX0" fmla="*/ 163750 w 163795"/>
                <a:gd name="connsiteY0" fmla="*/ 39492 h 181105"/>
                <a:gd name="connsiteX1" fmla="*/ 162192 w 163795"/>
                <a:gd name="connsiteY1" fmla="*/ 64274 h 181105"/>
                <a:gd name="connsiteX2" fmla="*/ 74752 w 163795"/>
                <a:gd name="connsiteY2" fmla="*/ 181016 h 181105"/>
                <a:gd name="connsiteX3" fmla="*/ 3803 w 163795"/>
                <a:gd name="connsiteY3" fmla="*/ 108259 h 181105"/>
                <a:gd name="connsiteX4" fmla="*/ 3055 w 163795"/>
                <a:gd name="connsiteY4" fmla="*/ 104549 h 181105"/>
                <a:gd name="connsiteX5" fmla="*/ 0 w 163795"/>
                <a:gd name="connsiteY5" fmla="*/ 73564 h 181105"/>
                <a:gd name="connsiteX6" fmla="*/ 62 w 163795"/>
                <a:gd name="connsiteY6" fmla="*/ 68888 h 181105"/>
                <a:gd name="connsiteX7" fmla="*/ 311 w 163795"/>
                <a:gd name="connsiteY7" fmla="*/ 62279 h 181105"/>
                <a:gd name="connsiteX8" fmla="*/ 5673 w 163795"/>
                <a:gd name="connsiteY8" fmla="*/ 9317 h 181105"/>
                <a:gd name="connsiteX9" fmla="*/ 20013 w 163795"/>
                <a:gd name="connsiteY9" fmla="*/ 557 h 181105"/>
                <a:gd name="connsiteX10" fmla="*/ 37314 w 163795"/>
                <a:gd name="connsiteY10" fmla="*/ 5950 h 181105"/>
                <a:gd name="connsiteX11" fmla="*/ 135321 w 163795"/>
                <a:gd name="connsiteY11" fmla="*/ 9036 h 181105"/>
                <a:gd name="connsiteX12" fmla="*/ 163750 w 163795"/>
                <a:gd name="connsiteY12" fmla="*/ 39492 h 18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795" h="181105">
                  <a:moveTo>
                    <a:pt x="163750" y="39492"/>
                  </a:moveTo>
                  <a:cubicBezTo>
                    <a:pt x="163314" y="47285"/>
                    <a:pt x="162690" y="55795"/>
                    <a:pt x="162192" y="64274"/>
                  </a:cubicBezTo>
                  <a:cubicBezTo>
                    <a:pt x="158513" y="131233"/>
                    <a:pt x="121074" y="183572"/>
                    <a:pt x="74752" y="181016"/>
                  </a:cubicBezTo>
                  <a:cubicBezTo>
                    <a:pt x="39932" y="179115"/>
                    <a:pt x="13280" y="150747"/>
                    <a:pt x="3803" y="108259"/>
                  </a:cubicBezTo>
                  <a:cubicBezTo>
                    <a:pt x="3553" y="107074"/>
                    <a:pt x="3273" y="105796"/>
                    <a:pt x="3055" y="104549"/>
                  </a:cubicBezTo>
                  <a:cubicBezTo>
                    <a:pt x="1153" y="94886"/>
                    <a:pt x="125" y="84474"/>
                    <a:pt x="0" y="73564"/>
                  </a:cubicBezTo>
                  <a:cubicBezTo>
                    <a:pt x="0" y="72005"/>
                    <a:pt x="0" y="70478"/>
                    <a:pt x="62" y="68888"/>
                  </a:cubicBezTo>
                  <a:cubicBezTo>
                    <a:pt x="94" y="66675"/>
                    <a:pt x="187" y="64461"/>
                    <a:pt x="311" y="62279"/>
                  </a:cubicBezTo>
                  <a:cubicBezTo>
                    <a:pt x="1184" y="46288"/>
                    <a:pt x="3117" y="24467"/>
                    <a:pt x="5673" y="9317"/>
                  </a:cubicBezTo>
                  <a:cubicBezTo>
                    <a:pt x="6733" y="2583"/>
                    <a:pt x="13591" y="-1562"/>
                    <a:pt x="20013" y="557"/>
                  </a:cubicBezTo>
                  <a:cubicBezTo>
                    <a:pt x="24813" y="2084"/>
                    <a:pt x="30518" y="3924"/>
                    <a:pt x="37314" y="5950"/>
                  </a:cubicBezTo>
                  <a:cubicBezTo>
                    <a:pt x="62127" y="13369"/>
                    <a:pt x="105177" y="8381"/>
                    <a:pt x="135321" y="9036"/>
                  </a:cubicBezTo>
                  <a:cubicBezTo>
                    <a:pt x="151717" y="9410"/>
                    <a:pt x="164654" y="23126"/>
                    <a:pt x="163750" y="39492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Hình tự do: Hình 1083">
              <a:extLst>
                <a:ext uri="{FF2B5EF4-FFF2-40B4-BE49-F238E27FC236}">
                  <a16:creationId xmlns:a16="http://schemas.microsoft.com/office/drawing/2014/main" id="{C7A621FC-A002-6CD1-5343-0C0DA02DB0AC}"/>
                </a:ext>
              </a:extLst>
            </p:cNvPr>
            <p:cNvSpPr/>
            <p:nvPr/>
          </p:nvSpPr>
          <p:spPr>
            <a:xfrm>
              <a:off x="13850289" y="4412147"/>
              <a:ext cx="58304" cy="33783"/>
            </a:xfrm>
            <a:custGeom>
              <a:avLst/>
              <a:gdLst>
                <a:gd name="connsiteX0" fmla="*/ 58304 w 58304"/>
                <a:gd name="connsiteY0" fmla="*/ 8394 h 33783"/>
                <a:gd name="connsiteX1" fmla="*/ 27973 w 58304"/>
                <a:gd name="connsiteY1" fmla="*/ 1786 h 33783"/>
                <a:gd name="connsiteX2" fmla="*/ 23204 w 58304"/>
                <a:gd name="connsiteY2" fmla="*/ 3781 h 33783"/>
                <a:gd name="connsiteX3" fmla="*/ 18248 w 58304"/>
                <a:gd name="connsiteY3" fmla="*/ 134 h 33783"/>
                <a:gd name="connsiteX4" fmla="*/ 386 w 58304"/>
                <a:gd name="connsiteY4" fmla="*/ 820 h 33783"/>
                <a:gd name="connsiteX5" fmla="*/ 4749 w 58304"/>
                <a:gd name="connsiteY5" fmla="*/ 22266 h 33783"/>
                <a:gd name="connsiteX6" fmla="*/ 5654 w 58304"/>
                <a:gd name="connsiteY6" fmla="*/ 23389 h 33783"/>
                <a:gd name="connsiteX7" fmla="*/ 41253 w 58304"/>
                <a:gd name="connsiteY7" fmla="*/ 30589 h 33783"/>
                <a:gd name="connsiteX8" fmla="*/ 48516 w 58304"/>
                <a:gd name="connsiteY8" fmla="*/ 24854 h 33783"/>
                <a:gd name="connsiteX9" fmla="*/ 58304 w 58304"/>
                <a:gd name="connsiteY9" fmla="*/ 8394 h 3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304" h="33783">
                  <a:moveTo>
                    <a:pt x="58304" y="8394"/>
                  </a:moveTo>
                  <a:cubicBezTo>
                    <a:pt x="58304" y="8394"/>
                    <a:pt x="32774" y="-209"/>
                    <a:pt x="27973" y="1786"/>
                  </a:cubicBezTo>
                  <a:cubicBezTo>
                    <a:pt x="23204" y="3781"/>
                    <a:pt x="23204" y="3781"/>
                    <a:pt x="23204" y="3781"/>
                  </a:cubicBezTo>
                  <a:cubicBezTo>
                    <a:pt x="23204" y="3781"/>
                    <a:pt x="20492" y="664"/>
                    <a:pt x="18248" y="134"/>
                  </a:cubicBezTo>
                  <a:cubicBezTo>
                    <a:pt x="16003" y="-396"/>
                    <a:pt x="386" y="820"/>
                    <a:pt x="386" y="820"/>
                  </a:cubicBezTo>
                  <a:cubicBezTo>
                    <a:pt x="386" y="820"/>
                    <a:pt x="-1921" y="12353"/>
                    <a:pt x="4749" y="22266"/>
                  </a:cubicBezTo>
                  <a:cubicBezTo>
                    <a:pt x="5124" y="22827"/>
                    <a:pt x="5342" y="23014"/>
                    <a:pt x="5654" y="23389"/>
                  </a:cubicBezTo>
                  <a:cubicBezTo>
                    <a:pt x="14289" y="33675"/>
                    <a:pt x="29376" y="36824"/>
                    <a:pt x="41253" y="30589"/>
                  </a:cubicBezTo>
                  <a:cubicBezTo>
                    <a:pt x="43684" y="29343"/>
                    <a:pt x="46833" y="26568"/>
                    <a:pt x="48516" y="24854"/>
                  </a:cubicBezTo>
                  <a:cubicBezTo>
                    <a:pt x="55748" y="17372"/>
                    <a:pt x="58304" y="8394"/>
                    <a:pt x="58304" y="8394"/>
                  </a:cubicBezTo>
                  <a:close/>
                </a:path>
              </a:pathLst>
            </a:custGeom>
            <a:solidFill>
              <a:srgbClr val="E96362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Hình tự do: Hình 1084">
              <a:extLst>
                <a:ext uri="{FF2B5EF4-FFF2-40B4-BE49-F238E27FC236}">
                  <a16:creationId xmlns:a16="http://schemas.microsoft.com/office/drawing/2014/main" id="{DBA9D047-1337-71D0-BA4F-2D26E45FC447}"/>
                </a:ext>
              </a:extLst>
            </p:cNvPr>
            <p:cNvSpPr/>
            <p:nvPr/>
          </p:nvSpPr>
          <p:spPr>
            <a:xfrm>
              <a:off x="13850675" y="4412967"/>
              <a:ext cx="57918" cy="26163"/>
            </a:xfrm>
            <a:custGeom>
              <a:avLst/>
              <a:gdLst>
                <a:gd name="connsiteX0" fmla="*/ 0 w 57918"/>
                <a:gd name="connsiteY0" fmla="*/ 0 h 26163"/>
                <a:gd name="connsiteX1" fmla="*/ 57918 w 57918"/>
                <a:gd name="connsiteY1" fmla="*/ 7575 h 26163"/>
                <a:gd name="connsiteX2" fmla="*/ 22849 w 57918"/>
                <a:gd name="connsiteY2" fmla="*/ 25842 h 26163"/>
                <a:gd name="connsiteX3" fmla="*/ 0 w 57918"/>
                <a:gd name="connsiteY3" fmla="*/ 0 h 26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18" h="26163">
                  <a:moveTo>
                    <a:pt x="0" y="0"/>
                  </a:moveTo>
                  <a:cubicBezTo>
                    <a:pt x="0" y="0"/>
                    <a:pt x="22849" y="14308"/>
                    <a:pt x="57918" y="7575"/>
                  </a:cubicBezTo>
                  <a:cubicBezTo>
                    <a:pt x="57918" y="7575"/>
                    <a:pt x="47102" y="29022"/>
                    <a:pt x="22849" y="25842"/>
                  </a:cubicBezTo>
                  <a:cubicBezTo>
                    <a:pt x="2182" y="2316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Hình tự do: Hình 1085">
              <a:extLst>
                <a:ext uri="{FF2B5EF4-FFF2-40B4-BE49-F238E27FC236}">
                  <a16:creationId xmlns:a16="http://schemas.microsoft.com/office/drawing/2014/main" id="{90BD000F-7A50-1EAB-AA6E-3230E567E126}"/>
                </a:ext>
              </a:extLst>
            </p:cNvPr>
            <p:cNvSpPr/>
            <p:nvPr/>
          </p:nvSpPr>
          <p:spPr>
            <a:xfrm>
              <a:off x="13867635" y="4369884"/>
              <a:ext cx="15340" cy="22299"/>
            </a:xfrm>
            <a:custGeom>
              <a:avLst/>
              <a:gdLst>
                <a:gd name="connsiteX0" fmla="*/ 8445 w 15340"/>
                <a:gd name="connsiteY0" fmla="*/ 22104 h 22299"/>
                <a:gd name="connsiteX1" fmla="*/ 4175 w 15340"/>
                <a:gd name="connsiteY1" fmla="*/ 21137 h 22299"/>
                <a:gd name="connsiteX2" fmla="*/ 154 w 15340"/>
                <a:gd name="connsiteY2" fmla="*/ 16368 h 22299"/>
                <a:gd name="connsiteX3" fmla="*/ 5640 w 15340"/>
                <a:gd name="connsiteY3" fmla="*/ 2091 h 22299"/>
                <a:gd name="connsiteX4" fmla="*/ 11158 w 15340"/>
                <a:gd name="connsiteY4" fmla="*/ 189 h 22299"/>
                <a:gd name="connsiteX5" fmla="*/ 11158 w 15340"/>
                <a:gd name="connsiteY5" fmla="*/ 189 h 22299"/>
                <a:gd name="connsiteX6" fmla="*/ 15334 w 15340"/>
                <a:gd name="connsiteY6" fmla="*/ 4304 h 22299"/>
                <a:gd name="connsiteX7" fmla="*/ 14119 w 15340"/>
                <a:gd name="connsiteY7" fmla="*/ 19579 h 22299"/>
                <a:gd name="connsiteX8" fmla="*/ 8445 w 15340"/>
                <a:gd name="connsiteY8" fmla="*/ 22104 h 2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40" h="22299">
                  <a:moveTo>
                    <a:pt x="8445" y="22104"/>
                  </a:moveTo>
                  <a:lnTo>
                    <a:pt x="4175" y="21137"/>
                  </a:lnTo>
                  <a:cubicBezTo>
                    <a:pt x="1307" y="20483"/>
                    <a:pt x="-563" y="18269"/>
                    <a:pt x="154" y="16368"/>
                  </a:cubicBezTo>
                  <a:lnTo>
                    <a:pt x="5640" y="2091"/>
                  </a:lnTo>
                  <a:cubicBezTo>
                    <a:pt x="6263" y="439"/>
                    <a:pt x="8664" y="-403"/>
                    <a:pt x="11158" y="189"/>
                  </a:cubicBezTo>
                  <a:lnTo>
                    <a:pt x="11158" y="189"/>
                  </a:lnTo>
                  <a:cubicBezTo>
                    <a:pt x="13652" y="750"/>
                    <a:pt x="15459" y="2559"/>
                    <a:pt x="15334" y="4304"/>
                  </a:cubicBezTo>
                  <a:lnTo>
                    <a:pt x="14119" y="19579"/>
                  </a:lnTo>
                  <a:cubicBezTo>
                    <a:pt x="13963" y="21605"/>
                    <a:pt x="11314" y="22790"/>
                    <a:pt x="8445" y="22104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Hình tự do: Hình 1086">
              <a:extLst>
                <a:ext uri="{FF2B5EF4-FFF2-40B4-BE49-F238E27FC236}">
                  <a16:creationId xmlns:a16="http://schemas.microsoft.com/office/drawing/2014/main" id="{558BD4FA-5183-29AC-A677-A065C26DE1FE}"/>
                </a:ext>
              </a:extLst>
            </p:cNvPr>
            <p:cNvSpPr/>
            <p:nvPr/>
          </p:nvSpPr>
          <p:spPr>
            <a:xfrm>
              <a:off x="13919041" y="4347937"/>
              <a:ext cx="11867" cy="16126"/>
            </a:xfrm>
            <a:custGeom>
              <a:avLst/>
              <a:gdLst>
                <a:gd name="connsiteX0" fmla="*/ 11779 w 11867"/>
                <a:gd name="connsiteY0" fmla="*/ 8825 h 16126"/>
                <a:gd name="connsiteX1" fmla="*/ 4921 w 11867"/>
                <a:gd name="connsiteY1" fmla="*/ 16088 h 16126"/>
                <a:gd name="connsiteX2" fmla="*/ 89 w 11867"/>
                <a:gd name="connsiteY2" fmla="*/ 7329 h 16126"/>
                <a:gd name="connsiteX3" fmla="*/ 6947 w 11867"/>
                <a:gd name="connsiteY3" fmla="*/ 34 h 16126"/>
                <a:gd name="connsiteX4" fmla="*/ 11779 w 11867"/>
                <a:gd name="connsiteY4" fmla="*/ 8825 h 1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67" h="16126">
                  <a:moveTo>
                    <a:pt x="11779" y="8825"/>
                  </a:moveTo>
                  <a:cubicBezTo>
                    <a:pt x="11218" y="13251"/>
                    <a:pt x="8163" y="16524"/>
                    <a:pt x="4921" y="16088"/>
                  </a:cubicBezTo>
                  <a:cubicBezTo>
                    <a:pt x="1679" y="15683"/>
                    <a:pt x="-472" y="11755"/>
                    <a:pt x="89" y="7329"/>
                  </a:cubicBezTo>
                  <a:cubicBezTo>
                    <a:pt x="650" y="2871"/>
                    <a:pt x="3705" y="-371"/>
                    <a:pt x="6947" y="34"/>
                  </a:cubicBezTo>
                  <a:cubicBezTo>
                    <a:pt x="10189" y="470"/>
                    <a:pt x="12340" y="4398"/>
                    <a:pt x="11779" y="8825"/>
                  </a:cubicBezTo>
                  <a:close/>
                </a:path>
              </a:pathLst>
            </a:custGeom>
            <a:solidFill>
              <a:srgbClr val="4F1D3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Hình tự do: Hình 1087">
              <a:extLst>
                <a:ext uri="{FF2B5EF4-FFF2-40B4-BE49-F238E27FC236}">
                  <a16:creationId xmlns:a16="http://schemas.microsoft.com/office/drawing/2014/main" id="{E1FCD658-9A89-D616-57E5-E1C78B99E0B7}"/>
                </a:ext>
              </a:extLst>
            </p:cNvPr>
            <p:cNvSpPr/>
            <p:nvPr/>
          </p:nvSpPr>
          <p:spPr>
            <a:xfrm>
              <a:off x="13908624" y="4323198"/>
              <a:ext cx="42644" cy="15795"/>
            </a:xfrm>
            <a:custGeom>
              <a:avLst/>
              <a:gdLst>
                <a:gd name="connsiteX0" fmla="*/ 0 w 42644"/>
                <a:gd name="connsiteY0" fmla="*/ 10278 h 15795"/>
                <a:gd name="connsiteX1" fmla="*/ 1279 w 42644"/>
                <a:gd name="connsiteY1" fmla="*/ 8408 h 15795"/>
                <a:gd name="connsiteX2" fmla="*/ 5580 w 42644"/>
                <a:gd name="connsiteY2" fmla="*/ 4418 h 15795"/>
                <a:gd name="connsiteX3" fmla="*/ 9009 w 42644"/>
                <a:gd name="connsiteY3" fmla="*/ 2391 h 15795"/>
                <a:gd name="connsiteX4" fmla="*/ 13156 w 42644"/>
                <a:gd name="connsiteY4" fmla="*/ 833 h 15795"/>
                <a:gd name="connsiteX5" fmla="*/ 17924 w 42644"/>
                <a:gd name="connsiteY5" fmla="*/ 85 h 15795"/>
                <a:gd name="connsiteX6" fmla="*/ 22912 w 42644"/>
                <a:gd name="connsiteY6" fmla="*/ 241 h 15795"/>
                <a:gd name="connsiteX7" fmla="*/ 27775 w 42644"/>
                <a:gd name="connsiteY7" fmla="*/ 1425 h 15795"/>
                <a:gd name="connsiteX8" fmla="*/ 32139 w 42644"/>
                <a:gd name="connsiteY8" fmla="*/ 3451 h 15795"/>
                <a:gd name="connsiteX9" fmla="*/ 35725 w 42644"/>
                <a:gd name="connsiteY9" fmla="*/ 6070 h 15795"/>
                <a:gd name="connsiteX10" fmla="*/ 38499 w 42644"/>
                <a:gd name="connsiteY10" fmla="*/ 8875 h 15795"/>
                <a:gd name="connsiteX11" fmla="*/ 40463 w 42644"/>
                <a:gd name="connsiteY11" fmla="*/ 11525 h 15795"/>
                <a:gd name="connsiteX12" fmla="*/ 41710 w 42644"/>
                <a:gd name="connsiteY12" fmla="*/ 13769 h 15795"/>
                <a:gd name="connsiteX13" fmla="*/ 42645 w 42644"/>
                <a:gd name="connsiteY13" fmla="*/ 15796 h 15795"/>
                <a:gd name="connsiteX14" fmla="*/ 40618 w 42644"/>
                <a:gd name="connsiteY14" fmla="*/ 14985 h 15795"/>
                <a:gd name="connsiteX15" fmla="*/ 38436 w 42644"/>
                <a:gd name="connsiteY15" fmla="*/ 13987 h 15795"/>
                <a:gd name="connsiteX16" fmla="*/ 35693 w 42644"/>
                <a:gd name="connsiteY16" fmla="*/ 12803 h 15795"/>
                <a:gd name="connsiteX17" fmla="*/ 32545 w 42644"/>
                <a:gd name="connsiteY17" fmla="*/ 11494 h 15795"/>
                <a:gd name="connsiteX18" fmla="*/ 29147 w 42644"/>
                <a:gd name="connsiteY18" fmla="*/ 10247 h 15795"/>
                <a:gd name="connsiteX19" fmla="*/ 25531 w 42644"/>
                <a:gd name="connsiteY19" fmla="*/ 9249 h 15795"/>
                <a:gd name="connsiteX20" fmla="*/ 21790 w 42644"/>
                <a:gd name="connsiteY20" fmla="*/ 8563 h 15795"/>
                <a:gd name="connsiteX21" fmla="*/ 18018 w 42644"/>
                <a:gd name="connsiteY21" fmla="*/ 8221 h 15795"/>
                <a:gd name="connsiteX22" fmla="*/ 14277 w 42644"/>
                <a:gd name="connsiteY22" fmla="*/ 8189 h 15795"/>
                <a:gd name="connsiteX23" fmla="*/ 10693 w 42644"/>
                <a:gd name="connsiteY23" fmla="*/ 8470 h 15795"/>
                <a:gd name="connsiteX24" fmla="*/ 7357 w 42644"/>
                <a:gd name="connsiteY24" fmla="*/ 8906 h 15795"/>
                <a:gd name="connsiteX25" fmla="*/ 2089 w 42644"/>
                <a:gd name="connsiteY25" fmla="*/ 9842 h 15795"/>
                <a:gd name="connsiteX26" fmla="*/ 0 w 42644"/>
                <a:gd name="connsiteY26" fmla="*/ 10278 h 1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644" h="15795">
                  <a:moveTo>
                    <a:pt x="0" y="10278"/>
                  </a:moveTo>
                  <a:cubicBezTo>
                    <a:pt x="0" y="10278"/>
                    <a:pt x="374" y="9530"/>
                    <a:pt x="1279" y="8408"/>
                  </a:cubicBezTo>
                  <a:cubicBezTo>
                    <a:pt x="2151" y="7285"/>
                    <a:pt x="3585" y="5820"/>
                    <a:pt x="5580" y="4418"/>
                  </a:cubicBezTo>
                  <a:cubicBezTo>
                    <a:pt x="6578" y="3669"/>
                    <a:pt x="7732" y="3015"/>
                    <a:pt x="9009" y="2391"/>
                  </a:cubicBezTo>
                  <a:cubicBezTo>
                    <a:pt x="10256" y="1799"/>
                    <a:pt x="11690" y="1269"/>
                    <a:pt x="13156" y="833"/>
                  </a:cubicBezTo>
                  <a:cubicBezTo>
                    <a:pt x="14683" y="490"/>
                    <a:pt x="16273" y="116"/>
                    <a:pt x="17924" y="85"/>
                  </a:cubicBezTo>
                  <a:cubicBezTo>
                    <a:pt x="19577" y="-103"/>
                    <a:pt x="21229" y="53"/>
                    <a:pt x="22912" y="241"/>
                  </a:cubicBezTo>
                  <a:cubicBezTo>
                    <a:pt x="24596" y="396"/>
                    <a:pt x="26186" y="989"/>
                    <a:pt x="27775" y="1425"/>
                  </a:cubicBezTo>
                  <a:cubicBezTo>
                    <a:pt x="29303" y="1955"/>
                    <a:pt x="30737" y="2734"/>
                    <a:pt x="32139" y="3451"/>
                  </a:cubicBezTo>
                  <a:cubicBezTo>
                    <a:pt x="33449" y="4262"/>
                    <a:pt x="34633" y="5197"/>
                    <a:pt x="35725" y="6070"/>
                  </a:cubicBezTo>
                  <a:cubicBezTo>
                    <a:pt x="36846" y="6911"/>
                    <a:pt x="37657" y="8003"/>
                    <a:pt x="38499" y="8875"/>
                  </a:cubicBezTo>
                  <a:cubicBezTo>
                    <a:pt x="39309" y="9779"/>
                    <a:pt x="39995" y="10652"/>
                    <a:pt x="40463" y="11525"/>
                  </a:cubicBezTo>
                  <a:cubicBezTo>
                    <a:pt x="40993" y="12366"/>
                    <a:pt x="41397" y="13146"/>
                    <a:pt x="41710" y="13769"/>
                  </a:cubicBezTo>
                  <a:cubicBezTo>
                    <a:pt x="42364" y="15016"/>
                    <a:pt x="42645" y="15796"/>
                    <a:pt x="42645" y="15796"/>
                  </a:cubicBezTo>
                  <a:cubicBezTo>
                    <a:pt x="42645" y="15796"/>
                    <a:pt x="41866" y="15515"/>
                    <a:pt x="40618" y="14985"/>
                  </a:cubicBezTo>
                  <a:cubicBezTo>
                    <a:pt x="39995" y="14704"/>
                    <a:pt x="39247" y="14393"/>
                    <a:pt x="38436" y="13987"/>
                  </a:cubicBezTo>
                  <a:cubicBezTo>
                    <a:pt x="37657" y="13551"/>
                    <a:pt x="36690" y="13239"/>
                    <a:pt x="35693" y="12803"/>
                  </a:cubicBezTo>
                  <a:cubicBezTo>
                    <a:pt x="34664" y="12429"/>
                    <a:pt x="33698" y="11868"/>
                    <a:pt x="32545" y="11494"/>
                  </a:cubicBezTo>
                  <a:cubicBezTo>
                    <a:pt x="31422" y="11120"/>
                    <a:pt x="30301" y="10683"/>
                    <a:pt x="29147" y="10247"/>
                  </a:cubicBezTo>
                  <a:cubicBezTo>
                    <a:pt x="27931" y="9966"/>
                    <a:pt x="26746" y="9592"/>
                    <a:pt x="25531" y="9249"/>
                  </a:cubicBezTo>
                  <a:cubicBezTo>
                    <a:pt x="24252" y="9093"/>
                    <a:pt x="23068" y="8626"/>
                    <a:pt x="21790" y="8563"/>
                  </a:cubicBezTo>
                  <a:cubicBezTo>
                    <a:pt x="20543" y="8408"/>
                    <a:pt x="19265" y="8221"/>
                    <a:pt x="18018" y="8221"/>
                  </a:cubicBezTo>
                  <a:cubicBezTo>
                    <a:pt x="16771" y="8096"/>
                    <a:pt x="15525" y="8221"/>
                    <a:pt x="14277" y="8189"/>
                  </a:cubicBezTo>
                  <a:cubicBezTo>
                    <a:pt x="13062" y="8283"/>
                    <a:pt x="11846" y="8314"/>
                    <a:pt x="10693" y="8470"/>
                  </a:cubicBezTo>
                  <a:cubicBezTo>
                    <a:pt x="9508" y="8595"/>
                    <a:pt x="8386" y="8719"/>
                    <a:pt x="7357" y="8906"/>
                  </a:cubicBezTo>
                  <a:cubicBezTo>
                    <a:pt x="5238" y="9187"/>
                    <a:pt x="3429" y="9561"/>
                    <a:pt x="2089" y="9842"/>
                  </a:cubicBezTo>
                  <a:cubicBezTo>
                    <a:pt x="779" y="10122"/>
                    <a:pt x="0" y="10278"/>
                    <a:pt x="0" y="10278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Hình tự do: Hình 1088">
              <a:extLst>
                <a:ext uri="{FF2B5EF4-FFF2-40B4-BE49-F238E27FC236}">
                  <a16:creationId xmlns:a16="http://schemas.microsoft.com/office/drawing/2014/main" id="{E47A02FD-81E2-A1E1-3E86-5906C1F1245A}"/>
                </a:ext>
              </a:extLst>
            </p:cNvPr>
            <p:cNvSpPr/>
            <p:nvPr/>
          </p:nvSpPr>
          <p:spPr>
            <a:xfrm>
              <a:off x="13840798" y="4336715"/>
              <a:ext cx="11889" cy="16127"/>
            </a:xfrm>
            <a:custGeom>
              <a:avLst/>
              <a:gdLst>
                <a:gd name="connsiteX0" fmla="*/ 11809 w 11889"/>
                <a:gd name="connsiteY0" fmla="*/ 8825 h 16127"/>
                <a:gd name="connsiteX1" fmla="*/ 4920 w 11889"/>
                <a:gd name="connsiteY1" fmla="*/ 16088 h 16127"/>
                <a:gd name="connsiteX2" fmla="*/ 88 w 11889"/>
                <a:gd name="connsiteY2" fmla="*/ 7329 h 16127"/>
                <a:gd name="connsiteX3" fmla="*/ 6947 w 11889"/>
                <a:gd name="connsiteY3" fmla="*/ 34 h 16127"/>
                <a:gd name="connsiteX4" fmla="*/ 11809 w 11889"/>
                <a:gd name="connsiteY4" fmla="*/ 8825 h 1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89" h="16127">
                  <a:moveTo>
                    <a:pt x="11809" y="8825"/>
                  </a:moveTo>
                  <a:cubicBezTo>
                    <a:pt x="11248" y="13251"/>
                    <a:pt x="8162" y="16525"/>
                    <a:pt x="4920" y="16088"/>
                  </a:cubicBezTo>
                  <a:cubicBezTo>
                    <a:pt x="1709" y="15683"/>
                    <a:pt x="-473" y="11755"/>
                    <a:pt x="88" y="7329"/>
                  </a:cubicBezTo>
                  <a:cubicBezTo>
                    <a:pt x="650" y="2871"/>
                    <a:pt x="3704" y="-371"/>
                    <a:pt x="6947" y="34"/>
                  </a:cubicBezTo>
                  <a:cubicBezTo>
                    <a:pt x="10188" y="471"/>
                    <a:pt x="12339" y="4398"/>
                    <a:pt x="11809" y="8825"/>
                  </a:cubicBezTo>
                  <a:close/>
                </a:path>
              </a:pathLst>
            </a:custGeom>
            <a:solidFill>
              <a:srgbClr val="4F1D3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Hình tự do: Hình 1089">
              <a:extLst>
                <a:ext uri="{FF2B5EF4-FFF2-40B4-BE49-F238E27FC236}">
                  <a16:creationId xmlns:a16="http://schemas.microsoft.com/office/drawing/2014/main" id="{79F5DE65-C809-216F-9C22-EAF52B4A982A}"/>
                </a:ext>
              </a:extLst>
            </p:cNvPr>
            <p:cNvSpPr/>
            <p:nvPr/>
          </p:nvSpPr>
          <p:spPr>
            <a:xfrm>
              <a:off x="13830381" y="4311976"/>
              <a:ext cx="42675" cy="15795"/>
            </a:xfrm>
            <a:custGeom>
              <a:avLst/>
              <a:gdLst>
                <a:gd name="connsiteX0" fmla="*/ 0 w 42675"/>
                <a:gd name="connsiteY0" fmla="*/ 10278 h 15795"/>
                <a:gd name="connsiteX1" fmla="*/ 1278 w 42675"/>
                <a:gd name="connsiteY1" fmla="*/ 8407 h 15795"/>
                <a:gd name="connsiteX2" fmla="*/ 5580 w 42675"/>
                <a:gd name="connsiteY2" fmla="*/ 4418 h 15795"/>
                <a:gd name="connsiteX3" fmla="*/ 9009 w 42675"/>
                <a:gd name="connsiteY3" fmla="*/ 2391 h 15795"/>
                <a:gd name="connsiteX4" fmla="*/ 13186 w 42675"/>
                <a:gd name="connsiteY4" fmla="*/ 864 h 15795"/>
                <a:gd name="connsiteX5" fmla="*/ 17924 w 42675"/>
                <a:gd name="connsiteY5" fmla="*/ 85 h 15795"/>
                <a:gd name="connsiteX6" fmla="*/ 22911 w 42675"/>
                <a:gd name="connsiteY6" fmla="*/ 240 h 15795"/>
                <a:gd name="connsiteX7" fmla="*/ 27775 w 42675"/>
                <a:gd name="connsiteY7" fmla="*/ 1425 h 15795"/>
                <a:gd name="connsiteX8" fmla="*/ 32139 w 42675"/>
                <a:gd name="connsiteY8" fmla="*/ 3451 h 15795"/>
                <a:gd name="connsiteX9" fmla="*/ 35755 w 42675"/>
                <a:gd name="connsiteY9" fmla="*/ 6069 h 15795"/>
                <a:gd name="connsiteX10" fmla="*/ 38498 w 42675"/>
                <a:gd name="connsiteY10" fmla="*/ 8875 h 15795"/>
                <a:gd name="connsiteX11" fmla="*/ 40462 w 42675"/>
                <a:gd name="connsiteY11" fmla="*/ 11525 h 15795"/>
                <a:gd name="connsiteX12" fmla="*/ 41740 w 42675"/>
                <a:gd name="connsiteY12" fmla="*/ 13769 h 15795"/>
                <a:gd name="connsiteX13" fmla="*/ 42675 w 42675"/>
                <a:gd name="connsiteY13" fmla="*/ 15795 h 15795"/>
                <a:gd name="connsiteX14" fmla="*/ 40618 w 42675"/>
                <a:gd name="connsiteY14" fmla="*/ 14985 h 15795"/>
                <a:gd name="connsiteX15" fmla="*/ 38436 w 42675"/>
                <a:gd name="connsiteY15" fmla="*/ 13987 h 15795"/>
                <a:gd name="connsiteX16" fmla="*/ 35693 w 42675"/>
                <a:gd name="connsiteY16" fmla="*/ 12834 h 15795"/>
                <a:gd name="connsiteX17" fmla="*/ 32575 w 42675"/>
                <a:gd name="connsiteY17" fmla="*/ 11493 h 15795"/>
                <a:gd name="connsiteX18" fmla="*/ 29146 w 42675"/>
                <a:gd name="connsiteY18" fmla="*/ 10247 h 15795"/>
                <a:gd name="connsiteX19" fmla="*/ 25530 w 42675"/>
                <a:gd name="connsiteY19" fmla="*/ 9249 h 15795"/>
                <a:gd name="connsiteX20" fmla="*/ 21790 w 42675"/>
                <a:gd name="connsiteY20" fmla="*/ 8595 h 15795"/>
                <a:gd name="connsiteX21" fmla="*/ 18018 w 42675"/>
                <a:gd name="connsiteY21" fmla="*/ 8252 h 15795"/>
                <a:gd name="connsiteX22" fmla="*/ 14277 w 42675"/>
                <a:gd name="connsiteY22" fmla="*/ 8189 h 15795"/>
                <a:gd name="connsiteX23" fmla="*/ 10692 w 42675"/>
                <a:gd name="connsiteY23" fmla="*/ 8470 h 15795"/>
                <a:gd name="connsiteX24" fmla="*/ 7356 w 42675"/>
                <a:gd name="connsiteY24" fmla="*/ 8906 h 15795"/>
                <a:gd name="connsiteX25" fmla="*/ 2120 w 42675"/>
                <a:gd name="connsiteY25" fmla="*/ 9842 h 15795"/>
                <a:gd name="connsiteX26" fmla="*/ 0 w 42675"/>
                <a:gd name="connsiteY26" fmla="*/ 10278 h 1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675" h="15795">
                  <a:moveTo>
                    <a:pt x="0" y="10278"/>
                  </a:moveTo>
                  <a:cubicBezTo>
                    <a:pt x="0" y="10278"/>
                    <a:pt x="374" y="9530"/>
                    <a:pt x="1278" y="8407"/>
                  </a:cubicBezTo>
                  <a:cubicBezTo>
                    <a:pt x="2182" y="7285"/>
                    <a:pt x="3585" y="5820"/>
                    <a:pt x="5580" y="4418"/>
                  </a:cubicBezTo>
                  <a:cubicBezTo>
                    <a:pt x="6577" y="3669"/>
                    <a:pt x="7731" y="3015"/>
                    <a:pt x="9009" y="2391"/>
                  </a:cubicBezTo>
                  <a:cubicBezTo>
                    <a:pt x="10256" y="1799"/>
                    <a:pt x="11690" y="1269"/>
                    <a:pt x="13186" y="864"/>
                  </a:cubicBezTo>
                  <a:cubicBezTo>
                    <a:pt x="14682" y="490"/>
                    <a:pt x="16272" y="116"/>
                    <a:pt x="17924" y="85"/>
                  </a:cubicBezTo>
                  <a:cubicBezTo>
                    <a:pt x="19577" y="-103"/>
                    <a:pt x="21229" y="53"/>
                    <a:pt x="22911" y="240"/>
                  </a:cubicBezTo>
                  <a:cubicBezTo>
                    <a:pt x="24595" y="396"/>
                    <a:pt x="26185" y="988"/>
                    <a:pt x="27775" y="1425"/>
                  </a:cubicBezTo>
                  <a:cubicBezTo>
                    <a:pt x="29333" y="1986"/>
                    <a:pt x="30767" y="2765"/>
                    <a:pt x="32139" y="3451"/>
                  </a:cubicBezTo>
                  <a:cubicBezTo>
                    <a:pt x="33448" y="4262"/>
                    <a:pt x="34632" y="5197"/>
                    <a:pt x="35755" y="6069"/>
                  </a:cubicBezTo>
                  <a:cubicBezTo>
                    <a:pt x="36846" y="6942"/>
                    <a:pt x="37687" y="8002"/>
                    <a:pt x="38498" y="8875"/>
                  </a:cubicBezTo>
                  <a:cubicBezTo>
                    <a:pt x="39308" y="9779"/>
                    <a:pt x="39995" y="10652"/>
                    <a:pt x="40462" y="11525"/>
                  </a:cubicBezTo>
                  <a:cubicBezTo>
                    <a:pt x="40992" y="12366"/>
                    <a:pt x="41397" y="13146"/>
                    <a:pt x="41740" y="13769"/>
                  </a:cubicBezTo>
                  <a:cubicBezTo>
                    <a:pt x="42394" y="15016"/>
                    <a:pt x="42675" y="15795"/>
                    <a:pt x="42675" y="15795"/>
                  </a:cubicBezTo>
                  <a:cubicBezTo>
                    <a:pt x="42675" y="15795"/>
                    <a:pt x="41865" y="15546"/>
                    <a:pt x="40618" y="14985"/>
                  </a:cubicBezTo>
                  <a:cubicBezTo>
                    <a:pt x="39995" y="14704"/>
                    <a:pt x="39246" y="14424"/>
                    <a:pt x="38436" y="13987"/>
                  </a:cubicBezTo>
                  <a:cubicBezTo>
                    <a:pt x="37657" y="13551"/>
                    <a:pt x="36690" y="13239"/>
                    <a:pt x="35693" y="12834"/>
                  </a:cubicBezTo>
                  <a:cubicBezTo>
                    <a:pt x="34695" y="12429"/>
                    <a:pt x="33698" y="11868"/>
                    <a:pt x="32575" y="11493"/>
                  </a:cubicBezTo>
                  <a:cubicBezTo>
                    <a:pt x="31453" y="11119"/>
                    <a:pt x="30300" y="10683"/>
                    <a:pt x="29146" y="10247"/>
                  </a:cubicBezTo>
                  <a:cubicBezTo>
                    <a:pt x="27931" y="9966"/>
                    <a:pt x="26746" y="9592"/>
                    <a:pt x="25530" y="9249"/>
                  </a:cubicBezTo>
                  <a:cubicBezTo>
                    <a:pt x="24284" y="9125"/>
                    <a:pt x="23068" y="8626"/>
                    <a:pt x="21790" y="8595"/>
                  </a:cubicBezTo>
                  <a:cubicBezTo>
                    <a:pt x="20542" y="8407"/>
                    <a:pt x="19296" y="8252"/>
                    <a:pt x="18018" y="8252"/>
                  </a:cubicBezTo>
                  <a:cubicBezTo>
                    <a:pt x="16771" y="8127"/>
                    <a:pt x="15524" y="8221"/>
                    <a:pt x="14277" y="8189"/>
                  </a:cubicBezTo>
                  <a:cubicBezTo>
                    <a:pt x="13061" y="8283"/>
                    <a:pt x="11846" y="8314"/>
                    <a:pt x="10692" y="8470"/>
                  </a:cubicBezTo>
                  <a:cubicBezTo>
                    <a:pt x="9539" y="8595"/>
                    <a:pt x="8416" y="8719"/>
                    <a:pt x="7356" y="8906"/>
                  </a:cubicBezTo>
                  <a:cubicBezTo>
                    <a:pt x="5237" y="9187"/>
                    <a:pt x="3429" y="9561"/>
                    <a:pt x="2120" y="9842"/>
                  </a:cubicBezTo>
                  <a:cubicBezTo>
                    <a:pt x="779" y="10122"/>
                    <a:pt x="0" y="10278"/>
                    <a:pt x="0" y="10278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1" name="Hình tự do: Hình 1090">
              <a:extLst>
                <a:ext uri="{FF2B5EF4-FFF2-40B4-BE49-F238E27FC236}">
                  <a16:creationId xmlns:a16="http://schemas.microsoft.com/office/drawing/2014/main" id="{DD2AB2DB-85B2-A0DA-C6F1-3261E4B8863F}"/>
                </a:ext>
              </a:extLst>
            </p:cNvPr>
            <p:cNvSpPr/>
            <p:nvPr/>
          </p:nvSpPr>
          <p:spPr>
            <a:xfrm>
              <a:off x="13911449" y="4375321"/>
              <a:ext cx="35218" cy="36327"/>
            </a:xfrm>
            <a:custGeom>
              <a:avLst/>
              <a:gdLst>
                <a:gd name="connsiteX0" fmla="*/ 34864 w 35218"/>
                <a:gd name="connsiteY0" fmla="*/ 21623 h 36327"/>
                <a:gd name="connsiteX1" fmla="*/ 14103 w 35218"/>
                <a:gd name="connsiteY1" fmla="*/ 35994 h 36327"/>
                <a:gd name="connsiteX2" fmla="*/ 355 w 35218"/>
                <a:gd name="connsiteY2" fmla="*/ 14703 h 36327"/>
                <a:gd name="connsiteX3" fmla="*/ 21086 w 35218"/>
                <a:gd name="connsiteY3" fmla="*/ 332 h 36327"/>
                <a:gd name="connsiteX4" fmla="*/ 34864 w 35218"/>
                <a:gd name="connsiteY4" fmla="*/ 21623 h 3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18" h="36327">
                  <a:moveTo>
                    <a:pt x="34864" y="21623"/>
                  </a:moveTo>
                  <a:cubicBezTo>
                    <a:pt x="32931" y="31474"/>
                    <a:pt x="23641" y="37895"/>
                    <a:pt x="14103" y="35994"/>
                  </a:cubicBezTo>
                  <a:cubicBezTo>
                    <a:pt x="4564" y="34092"/>
                    <a:pt x="-1577" y="24553"/>
                    <a:pt x="355" y="14703"/>
                  </a:cubicBezTo>
                  <a:cubicBezTo>
                    <a:pt x="2288" y="4884"/>
                    <a:pt x="11578" y="-1569"/>
                    <a:pt x="21086" y="332"/>
                  </a:cubicBezTo>
                  <a:cubicBezTo>
                    <a:pt x="30625" y="2234"/>
                    <a:pt x="36797" y="11773"/>
                    <a:pt x="34864" y="21623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Hình tự do: Hình 1091">
              <a:extLst>
                <a:ext uri="{FF2B5EF4-FFF2-40B4-BE49-F238E27FC236}">
                  <a16:creationId xmlns:a16="http://schemas.microsoft.com/office/drawing/2014/main" id="{8A4FD3D9-89D0-10B2-9D4C-931F73480C19}"/>
                </a:ext>
              </a:extLst>
            </p:cNvPr>
            <p:cNvSpPr/>
            <p:nvPr/>
          </p:nvSpPr>
          <p:spPr>
            <a:xfrm>
              <a:off x="13821092" y="4358949"/>
              <a:ext cx="21759" cy="36311"/>
            </a:xfrm>
            <a:custGeom>
              <a:avLst/>
              <a:gdLst>
                <a:gd name="connsiteX0" fmla="*/ 21415 w 21759"/>
                <a:gd name="connsiteY0" fmla="*/ 21629 h 36311"/>
                <a:gd name="connsiteX1" fmla="*/ 3055 w 21759"/>
                <a:gd name="connsiteY1" fmla="*/ 36280 h 36311"/>
                <a:gd name="connsiteX2" fmla="*/ 0 w 21759"/>
                <a:gd name="connsiteY2" fmla="*/ 5294 h 36311"/>
                <a:gd name="connsiteX3" fmla="*/ 62 w 21759"/>
                <a:gd name="connsiteY3" fmla="*/ 618 h 36311"/>
                <a:gd name="connsiteX4" fmla="*/ 7637 w 21759"/>
                <a:gd name="connsiteY4" fmla="*/ 338 h 36311"/>
                <a:gd name="connsiteX5" fmla="*/ 21415 w 21759"/>
                <a:gd name="connsiteY5" fmla="*/ 21629 h 36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59" h="36311">
                  <a:moveTo>
                    <a:pt x="21415" y="21629"/>
                  </a:moveTo>
                  <a:cubicBezTo>
                    <a:pt x="19639" y="30638"/>
                    <a:pt x="11721" y="36810"/>
                    <a:pt x="3055" y="36280"/>
                  </a:cubicBezTo>
                  <a:cubicBezTo>
                    <a:pt x="1122" y="26616"/>
                    <a:pt x="94" y="16205"/>
                    <a:pt x="0" y="5294"/>
                  </a:cubicBezTo>
                  <a:cubicBezTo>
                    <a:pt x="0" y="3736"/>
                    <a:pt x="0" y="2208"/>
                    <a:pt x="62" y="618"/>
                  </a:cubicBezTo>
                  <a:cubicBezTo>
                    <a:pt x="2463" y="-99"/>
                    <a:pt x="5081" y="-192"/>
                    <a:pt x="7637" y="338"/>
                  </a:cubicBezTo>
                  <a:cubicBezTo>
                    <a:pt x="17145" y="2271"/>
                    <a:pt x="23317" y="11778"/>
                    <a:pt x="21415" y="21629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3" name="Hình tự do: Hình 1092">
              <a:extLst>
                <a:ext uri="{FF2B5EF4-FFF2-40B4-BE49-F238E27FC236}">
                  <a16:creationId xmlns:a16="http://schemas.microsoft.com/office/drawing/2014/main" id="{F8B2FB84-085A-BD70-CFAE-050501DDF0AB}"/>
                </a:ext>
              </a:extLst>
            </p:cNvPr>
            <p:cNvSpPr/>
            <p:nvPr/>
          </p:nvSpPr>
          <p:spPr>
            <a:xfrm>
              <a:off x="13821279" y="4277105"/>
              <a:ext cx="171730" cy="81544"/>
            </a:xfrm>
            <a:custGeom>
              <a:avLst/>
              <a:gdLst>
                <a:gd name="connsiteX0" fmla="*/ 164374 w 171730"/>
                <a:gd name="connsiteY0" fmla="*/ 79938 h 81544"/>
                <a:gd name="connsiteX1" fmla="*/ 142770 w 171730"/>
                <a:gd name="connsiteY1" fmla="*/ 77257 h 81544"/>
                <a:gd name="connsiteX2" fmla="*/ 105862 w 171730"/>
                <a:gd name="connsiteY2" fmla="*/ 30030 h 81544"/>
                <a:gd name="connsiteX3" fmla="*/ 42083 w 171730"/>
                <a:gd name="connsiteY3" fmla="*/ 28752 h 81544"/>
                <a:gd name="connsiteX4" fmla="*/ 0 w 171730"/>
                <a:gd name="connsiteY4" fmla="*/ 25884 h 81544"/>
                <a:gd name="connsiteX5" fmla="*/ 14869 w 171730"/>
                <a:gd name="connsiteY5" fmla="*/ 3159 h 81544"/>
                <a:gd name="connsiteX6" fmla="*/ 149784 w 171730"/>
                <a:gd name="connsiteY6" fmla="*/ 16034 h 81544"/>
                <a:gd name="connsiteX7" fmla="*/ 149784 w 171730"/>
                <a:gd name="connsiteY7" fmla="*/ 16034 h 81544"/>
                <a:gd name="connsiteX8" fmla="*/ 171730 w 171730"/>
                <a:gd name="connsiteY8" fmla="*/ 35641 h 81544"/>
                <a:gd name="connsiteX9" fmla="*/ 164374 w 171730"/>
                <a:gd name="connsiteY9" fmla="*/ 79938 h 81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30" h="81544">
                  <a:moveTo>
                    <a:pt x="164374" y="79938"/>
                  </a:moveTo>
                  <a:cubicBezTo>
                    <a:pt x="164374" y="79938"/>
                    <a:pt x="152653" y="84957"/>
                    <a:pt x="142770" y="77257"/>
                  </a:cubicBezTo>
                  <a:cubicBezTo>
                    <a:pt x="132858" y="69557"/>
                    <a:pt x="126623" y="35392"/>
                    <a:pt x="105862" y="30030"/>
                  </a:cubicBezTo>
                  <a:cubicBezTo>
                    <a:pt x="85132" y="24669"/>
                    <a:pt x="80239" y="24388"/>
                    <a:pt x="42083" y="28752"/>
                  </a:cubicBezTo>
                  <a:cubicBezTo>
                    <a:pt x="3958" y="33116"/>
                    <a:pt x="0" y="25884"/>
                    <a:pt x="0" y="25884"/>
                  </a:cubicBezTo>
                  <a:cubicBezTo>
                    <a:pt x="0" y="25884"/>
                    <a:pt x="9165" y="1725"/>
                    <a:pt x="14869" y="3159"/>
                  </a:cubicBezTo>
                  <a:cubicBezTo>
                    <a:pt x="18641" y="4126"/>
                    <a:pt x="100126" y="-10494"/>
                    <a:pt x="149784" y="16034"/>
                  </a:cubicBezTo>
                  <a:lnTo>
                    <a:pt x="149784" y="16034"/>
                  </a:lnTo>
                  <a:cubicBezTo>
                    <a:pt x="157702" y="20086"/>
                    <a:pt x="171356" y="26757"/>
                    <a:pt x="171730" y="35641"/>
                  </a:cubicBezTo>
                  <a:lnTo>
                    <a:pt x="164374" y="79938"/>
                  </a:ln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Hình tự do: Hình 1093">
              <a:extLst>
                <a:ext uri="{FF2B5EF4-FFF2-40B4-BE49-F238E27FC236}">
                  <a16:creationId xmlns:a16="http://schemas.microsoft.com/office/drawing/2014/main" id="{686CB6DC-6DCC-946B-E75C-0C64513415B1}"/>
                </a:ext>
              </a:extLst>
            </p:cNvPr>
            <p:cNvSpPr/>
            <p:nvPr/>
          </p:nvSpPr>
          <p:spPr>
            <a:xfrm>
              <a:off x="13648894" y="4540463"/>
              <a:ext cx="155738" cy="307078"/>
            </a:xfrm>
            <a:custGeom>
              <a:avLst/>
              <a:gdLst>
                <a:gd name="connsiteX0" fmla="*/ 155739 w 155738"/>
                <a:gd name="connsiteY0" fmla="*/ 153557 h 307078"/>
                <a:gd name="connsiteX1" fmla="*/ 154835 w 155738"/>
                <a:gd name="connsiteY1" fmla="*/ 203683 h 307078"/>
                <a:gd name="connsiteX2" fmla="*/ 153931 w 155738"/>
                <a:gd name="connsiteY2" fmla="*/ 220329 h 307078"/>
                <a:gd name="connsiteX3" fmla="*/ 147727 w 155738"/>
                <a:gd name="connsiteY3" fmla="*/ 255897 h 307078"/>
                <a:gd name="connsiteX4" fmla="*/ 145358 w 155738"/>
                <a:gd name="connsiteY4" fmla="*/ 259793 h 307078"/>
                <a:gd name="connsiteX5" fmla="*/ 128182 w 155738"/>
                <a:gd name="connsiteY5" fmla="*/ 241339 h 307078"/>
                <a:gd name="connsiteX6" fmla="*/ 99347 w 155738"/>
                <a:gd name="connsiteY6" fmla="*/ 273634 h 307078"/>
                <a:gd name="connsiteX7" fmla="*/ 94141 w 155738"/>
                <a:gd name="connsiteY7" fmla="*/ 278466 h 307078"/>
                <a:gd name="connsiteX8" fmla="*/ 93985 w 155738"/>
                <a:gd name="connsiteY8" fmla="*/ 278622 h 307078"/>
                <a:gd name="connsiteX9" fmla="*/ 78149 w 155738"/>
                <a:gd name="connsiteY9" fmla="*/ 291652 h 307078"/>
                <a:gd name="connsiteX10" fmla="*/ 73786 w 155738"/>
                <a:gd name="connsiteY10" fmla="*/ 294551 h 307078"/>
                <a:gd name="connsiteX11" fmla="*/ 58760 w 155738"/>
                <a:gd name="connsiteY11" fmla="*/ 302001 h 307078"/>
                <a:gd name="connsiteX12" fmla="*/ 37937 w 155738"/>
                <a:gd name="connsiteY12" fmla="*/ 306553 h 307078"/>
                <a:gd name="connsiteX13" fmla="*/ 7200 w 155738"/>
                <a:gd name="connsiteY13" fmla="*/ 303840 h 307078"/>
                <a:gd name="connsiteX14" fmla="*/ 7107 w 155738"/>
                <a:gd name="connsiteY14" fmla="*/ 303934 h 307078"/>
                <a:gd name="connsiteX15" fmla="*/ 0 w 155738"/>
                <a:gd name="connsiteY15" fmla="*/ 299102 h 307078"/>
                <a:gd name="connsiteX16" fmla="*/ 9009 w 155738"/>
                <a:gd name="connsiteY16" fmla="*/ 259887 h 307078"/>
                <a:gd name="connsiteX17" fmla="*/ 27214 w 155738"/>
                <a:gd name="connsiteY17" fmla="*/ 210696 h 307078"/>
                <a:gd name="connsiteX18" fmla="*/ 27837 w 155738"/>
                <a:gd name="connsiteY18" fmla="*/ 208764 h 307078"/>
                <a:gd name="connsiteX19" fmla="*/ 29208 w 155738"/>
                <a:gd name="connsiteY19" fmla="*/ 205490 h 307078"/>
                <a:gd name="connsiteX20" fmla="*/ 29739 w 155738"/>
                <a:gd name="connsiteY20" fmla="*/ 204057 h 307078"/>
                <a:gd name="connsiteX21" fmla="*/ 31204 w 155738"/>
                <a:gd name="connsiteY21" fmla="*/ 200409 h 307078"/>
                <a:gd name="connsiteX22" fmla="*/ 31578 w 155738"/>
                <a:gd name="connsiteY22" fmla="*/ 199599 h 307078"/>
                <a:gd name="connsiteX23" fmla="*/ 31671 w 155738"/>
                <a:gd name="connsiteY23" fmla="*/ 199318 h 307078"/>
                <a:gd name="connsiteX24" fmla="*/ 32295 w 155738"/>
                <a:gd name="connsiteY24" fmla="*/ 198040 h 307078"/>
                <a:gd name="connsiteX25" fmla="*/ 33479 w 155738"/>
                <a:gd name="connsiteY25" fmla="*/ 195048 h 307078"/>
                <a:gd name="connsiteX26" fmla="*/ 34228 w 155738"/>
                <a:gd name="connsiteY26" fmla="*/ 193302 h 307078"/>
                <a:gd name="connsiteX27" fmla="*/ 36035 w 155738"/>
                <a:gd name="connsiteY27" fmla="*/ 189125 h 307078"/>
                <a:gd name="connsiteX28" fmla="*/ 37314 w 155738"/>
                <a:gd name="connsiteY28" fmla="*/ 186288 h 307078"/>
                <a:gd name="connsiteX29" fmla="*/ 37656 w 155738"/>
                <a:gd name="connsiteY29" fmla="*/ 185571 h 307078"/>
                <a:gd name="connsiteX30" fmla="*/ 40306 w 155738"/>
                <a:gd name="connsiteY30" fmla="*/ 179929 h 307078"/>
                <a:gd name="connsiteX31" fmla="*/ 41117 w 155738"/>
                <a:gd name="connsiteY31" fmla="*/ 178308 h 307078"/>
                <a:gd name="connsiteX32" fmla="*/ 42488 w 155738"/>
                <a:gd name="connsiteY32" fmla="*/ 175565 h 307078"/>
                <a:gd name="connsiteX33" fmla="*/ 43767 w 155738"/>
                <a:gd name="connsiteY33" fmla="*/ 172853 h 307078"/>
                <a:gd name="connsiteX34" fmla="*/ 45855 w 155738"/>
                <a:gd name="connsiteY34" fmla="*/ 168738 h 307078"/>
                <a:gd name="connsiteX35" fmla="*/ 46229 w 155738"/>
                <a:gd name="connsiteY35" fmla="*/ 167927 h 307078"/>
                <a:gd name="connsiteX36" fmla="*/ 48037 w 155738"/>
                <a:gd name="connsiteY36" fmla="*/ 164374 h 307078"/>
                <a:gd name="connsiteX37" fmla="*/ 49939 w 155738"/>
                <a:gd name="connsiteY37" fmla="*/ 160571 h 307078"/>
                <a:gd name="connsiteX38" fmla="*/ 150751 w 155738"/>
                <a:gd name="connsiteY38" fmla="*/ 187 h 307078"/>
                <a:gd name="connsiteX39" fmla="*/ 151001 w 155738"/>
                <a:gd name="connsiteY39" fmla="*/ 0 h 307078"/>
                <a:gd name="connsiteX40" fmla="*/ 151001 w 155738"/>
                <a:gd name="connsiteY40" fmla="*/ 374 h 307078"/>
                <a:gd name="connsiteX41" fmla="*/ 155739 w 155738"/>
                <a:gd name="connsiteY41" fmla="*/ 153557 h 30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5738" h="307078">
                  <a:moveTo>
                    <a:pt x="155739" y="153557"/>
                  </a:moveTo>
                  <a:cubicBezTo>
                    <a:pt x="155739" y="171388"/>
                    <a:pt x="155552" y="188501"/>
                    <a:pt x="154835" y="203683"/>
                  </a:cubicBezTo>
                  <a:cubicBezTo>
                    <a:pt x="154647" y="209605"/>
                    <a:pt x="154367" y="215154"/>
                    <a:pt x="153931" y="220329"/>
                  </a:cubicBezTo>
                  <a:cubicBezTo>
                    <a:pt x="152746" y="237349"/>
                    <a:pt x="150751" y="250161"/>
                    <a:pt x="147727" y="255897"/>
                  </a:cubicBezTo>
                  <a:cubicBezTo>
                    <a:pt x="147104" y="257175"/>
                    <a:pt x="146356" y="258453"/>
                    <a:pt x="145358" y="259793"/>
                  </a:cubicBezTo>
                  <a:lnTo>
                    <a:pt x="128182" y="241339"/>
                  </a:lnTo>
                  <a:cubicBezTo>
                    <a:pt x="128182" y="241339"/>
                    <a:pt x="115806" y="257611"/>
                    <a:pt x="99347" y="273634"/>
                  </a:cubicBezTo>
                  <a:cubicBezTo>
                    <a:pt x="97695" y="275255"/>
                    <a:pt x="95887" y="276907"/>
                    <a:pt x="94141" y="278466"/>
                  </a:cubicBezTo>
                  <a:cubicBezTo>
                    <a:pt x="94141" y="278559"/>
                    <a:pt x="94141" y="278559"/>
                    <a:pt x="93985" y="278622"/>
                  </a:cubicBezTo>
                  <a:cubicBezTo>
                    <a:pt x="88873" y="283267"/>
                    <a:pt x="83605" y="287724"/>
                    <a:pt x="78149" y="291652"/>
                  </a:cubicBezTo>
                  <a:cubicBezTo>
                    <a:pt x="76684" y="292650"/>
                    <a:pt x="75251" y="293647"/>
                    <a:pt x="73786" y="294551"/>
                  </a:cubicBezTo>
                  <a:cubicBezTo>
                    <a:pt x="68674" y="297731"/>
                    <a:pt x="63592" y="300380"/>
                    <a:pt x="58760" y="302001"/>
                  </a:cubicBezTo>
                  <a:cubicBezTo>
                    <a:pt x="51123" y="304557"/>
                    <a:pt x="44140" y="305929"/>
                    <a:pt x="37937" y="306553"/>
                  </a:cubicBezTo>
                  <a:cubicBezTo>
                    <a:pt x="18828" y="308641"/>
                    <a:pt x="7200" y="303840"/>
                    <a:pt x="7200" y="303840"/>
                  </a:cubicBezTo>
                  <a:lnTo>
                    <a:pt x="7107" y="303934"/>
                  </a:lnTo>
                  <a:cubicBezTo>
                    <a:pt x="4738" y="302562"/>
                    <a:pt x="2463" y="300910"/>
                    <a:pt x="0" y="299102"/>
                  </a:cubicBezTo>
                  <a:cubicBezTo>
                    <a:pt x="561" y="289096"/>
                    <a:pt x="3553" y="276346"/>
                    <a:pt x="9009" y="259887"/>
                  </a:cubicBezTo>
                  <a:cubicBezTo>
                    <a:pt x="13560" y="246265"/>
                    <a:pt x="19577" y="229961"/>
                    <a:pt x="27214" y="210696"/>
                  </a:cubicBezTo>
                  <a:cubicBezTo>
                    <a:pt x="27401" y="210042"/>
                    <a:pt x="27650" y="209418"/>
                    <a:pt x="27837" y="208764"/>
                  </a:cubicBezTo>
                  <a:cubicBezTo>
                    <a:pt x="28304" y="207673"/>
                    <a:pt x="28741" y="206581"/>
                    <a:pt x="29208" y="205490"/>
                  </a:cubicBezTo>
                  <a:cubicBezTo>
                    <a:pt x="29396" y="205054"/>
                    <a:pt x="29583" y="204587"/>
                    <a:pt x="29739" y="204057"/>
                  </a:cubicBezTo>
                  <a:cubicBezTo>
                    <a:pt x="30206" y="202872"/>
                    <a:pt x="30767" y="201687"/>
                    <a:pt x="31204" y="200409"/>
                  </a:cubicBezTo>
                  <a:cubicBezTo>
                    <a:pt x="31298" y="200129"/>
                    <a:pt x="31484" y="199848"/>
                    <a:pt x="31578" y="199599"/>
                  </a:cubicBezTo>
                  <a:cubicBezTo>
                    <a:pt x="31671" y="199505"/>
                    <a:pt x="31671" y="199412"/>
                    <a:pt x="31671" y="199318"/>
                  </a:cubicBezTo>
                  <a:cubicBezTo>
                    <a:pt x="31858" y="198851"/>
                    <a:pt x="32014" y="198477"/>
                    <a:pt x="32295" y="198040"/>
                  </a:cubicBezTo>
                  <a:cubicBezTo>
                    <a:pt x="32669" y="196949"/>
                    <a:pt x="33043" y="195952"/>
                    <a:pt x="33479" y="195048"/>
                  </a:cubicBezTo>
                  <a:cubicBezTo>
                    <a:pt x="33760" y="194486"/>
                    <a:pt x="34040" y="193863"/>
                    <a:pt x="34228" y="193302"/>
                  </a:cubicBezTo>
                  <a:cubicBezTo>
                    <a:pt x="34851" y="191930"/>
                    <a:pt x="35412" y="190590"/>
                    <a:pt x="36035" y="189125"/>
                  </a:cubicBezTo>
                  <a:cubicBezTo>
                    <a:pt x="36472" y="188221"/>
                    <a:pt x="36939" y="187317"/>
                    <a:pt x="37314" y="186288"/>
                  </a:cubicBezTo>
                  <a:cubicBezTo>
                    <a:pt x="37470" y="186132"/>
                    <a:pt x="37563" y="185945"/>
                    <a:pt x="37656" y="185571"/>
                  </a:cubicBezTo>
                  <a:cubicBezTo>
                    <a:pt x="38591" y="183763"/>
                    <a:pt x="39402" y="181830"/>
                    <a:pt x="40306" y="179929"/>
                  </a:cubicBezTo>
                  <a:cubicBezTo>
                    <a:pt x="40493" y="179399"/>
                    <a:pt x="40867" y="178838"/>
                    <a:pt x="41117" y="178308"/>
                  </a:cubicBezTo>
                  <a:cubicBezTo>
                    <a:pt x="41584" y="177373"/>
                    <a:pt x="42021" y="176469"/>
                    <a:pt x="42488" y="175565"/>
                  </a:cubicBezTo>
                  <a:cubicBezTo>
                    <a:pt x="42863" y="174661"/>
                    <a:pt x="43299" y="173757"/>
                    <a:pt x="43767" y="172853"/>
                  </a:cubicBezTo>
                  <a:cubicBezTo>
                    <a:pt x="44390" y="171388"/>
                    <a:pt x="45138" y="170109"/>
                    <a:pt x="45855" y="168738"/>
                  </a:cubicBezTo>
                  <a:cubicBezTo>
                    <a:pt x="45855" y="168738"/>
                    <a:pt x="45949" y="168457"/>
                    <a:pt x="46229" y="167927"/>
                  </a:cubicBezTo>
                  <a:cubicBezTo>
                    <a:pt x="46759" y="166743"/>
                    <a:pt x="47320" y="165558"/>
                    <a:pt x="48037" y="164374"/>
                  </a:cubicBezTo>
                  <a:cubicBezTo>
                    <a:pt x="48598" y="163283"/>
                    <a:pt x="49222" y="162005"/>
                    <a:pt x="49939" y="160571"/>
                  </a:cubicBezTo>
                  <a:cubicBezTo>
                    <a:pt x="88063" y="86972"/>
                    <a:pt x="146356" y="6203"/>
                    <a:pt x="150751" y="187"/>
                  </a:cubicBezTo>
                  <a:lnTo>
                    <a:pt x="151001" y="0"/>
                  </a:lnTo>
                  <a:lnTo>
                    <a:pt x="151001" y="374"/>
                  </a:lnTo>
                  <a:cubicBezTo>
                    <a:pt x="151374" y="7668"/>
                    <a:pt x="155552" y="85164"/>
                    <a:pt x="155739" y="153557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Hình tự do: Hình 1094">
              <a:extLst>
                <a:ext uri="{FF2B5EF4-FFF2-40B4-BE49-F238E27FC236}">
                  <a16:creationId xmlns:a16="http://schemas.microsoft.com/office/drawing/2014/main" id="{9104D399-35A3-A129-D492-A7C0172DF216}"/>
                </a:ext>
              </a:extLst>
            </p:cNvPr>
            <p:cNvSpPr/>
            <p:nvPr/>
          </p:nvSpPr>
          <p:spPr>
            <a:xfrm>
              <a:off x="13459394" y="4741133"/>
              <a:ext cx="298972" cy="212929"/>
            </a:xfrm>
            <a:custGeom>
              <a:avLst/>
              <a:gdLst>
                <a:gd name="connsiteX0" fmla="*/ 298946 w 298972"/>
                <a:gd name="connsiteY0" fmla="*/ 25737 h 212929"/>
                <a:gd name="connsiteX1" fmla="*/ 297139 w 298972"/>
                <a:gd name="connsiteY1" fmla="*/ 47028 h 212929"/>
                <a:gd name="connsiteX2" fmla="*/ 288036 w 298972"/>
                <a:gd name="connsiteY2" fmla="*/ 71405 h 212929"/>
                <a:gd name="connsiteX3" fmla="*/ 285293 w 298972"/>
                <a:gd name="connsiteY3" fmla="*/ 75520 h 212929"/>
                <a:gd name="connsiteX4" fmla="*/ 285386 w 298972"/>
                <a:gd name="connsiteY4" fmla="*/ 75676 h 212929"/>
                <a:gd name="connsiteX5" fmla="*/ 283672 w 298972"/>
                <a:gd name="connsiteY5" fmla="*/ 77764 h 212929"/>
                <a:gd name="connsiteX6" fmla="*/ 283485 w 298972"/>
                <a:gd name="connsiteY6" fmla="*/ 77952 h 212929"/>
                <a:gd name="connsiteX7" fmla="*/ 278217 w 298972"/>
                <a:gd name="connsiteY7" fmla="*/ 83781 h 212929"/>
                <a:gd name="connsiteX8" fmla="*/ 268553 w 298972"/>
                <a:gd name="connsiteY8" fmla="*/ 92603 h 212929"/>
                <a:gd name="connsiteX9" fmla="*/ 262724 w 298972"/>
                <a:gd name="connsiteY9" fmla="*/ 97341 h 212929"/>
                <a:gd name="connsiteX10" fmla="*/ 222168 w 298972"/>
                <a:gd name="connsiteY10" fmla="*/ 120066 h 212929"/>
                <a:gd name="connsiteX11" fmla="*/ 26995 w 298972"/>
                <a:gd name="connsiteY11" fmla="*/ 211932 h 212929"/>
                <a:gd name="connsiteX12" fmla="*/ 26933 w 298972"/>
                <a:gd name="connsiteY12" fmla="*/ 211838 h 212929"/>
                <a:gd name="connsiteX13" fmla="*/ 24377 w 298972"/>
                <a:gd name="connsiteY13" fmla="*/ 212929 h 212929"/>
                <a:gd name="connsiteX14" fmla="*/ 0 w 298972"/>
                <a:gd name="connsiteY14" fmla="*/ 156694 h 212929"/>
                <a:gd name="connsiteX15" fmla="*/ 94 w 298972"/>
                <a:gd name="connsiteY15" fmla="*/ 156632 h 212929"/>
                <a:gd name="connsiteX16" fmla="*/ 1527 w 298972"/>
                <a:gd name="connsiteY16" fmla="*/ 155447 h 212929"/>
                <a:gd name="connsiteX17" fmla="*/ 1621 w 298972"/>
                <a:gd name="connsiteY17" fmla="*/ 155353 h 212929"/>
                <a:gd name="connsiteX18" fmla="*/ 170047 w 298972"/>
                <a:gd name="connsiteY18" fmla="*/ 35931 h 212929"/>
                <a:gd name="connsiteX19" fmla="*/ 173040 w 298972"/>
                <a:gd name="connsiteY19" fmla="*/ 33936 h 212929"/>
                <a:gd name="connsiteX20" fmla="*/ 174130 w 298972"/>
                <a:gd name="connsiteY20" fmla="*/ 33187 h 212929"/>
                <a:gd name="connsiteX21" fmla="*/ 187410 w 298972"/>
                <a:gd name="connsiteY21" fmla="*/ 24459 h 212929"/>
                <a:gd name="connsiteX22" fmla="*/ 192865 w 298972"/>
                <a:gd name="connsiteY22" fmla="*/ 20937 h 212929"/>
                <a:gd name="connsiteX23" fmla="*/ 195983 w 298972"/>
                <a:gd name="connsiteY23" fmla="*/ 19004 h 212929"/>
                <a:gd name="connsiteX24" fmla="*/ 196513 w 298972"/>
                <a:gd name="connsiteY24" fmla="*/ 18754 h 212929"/>
                <a:gd name="connsiteX25" fmla="*/ 210073 w 298972"/>
                <a:gd name="connsiteY25" fmla="*/ 11086 h 212929"/>
                <a:gd name="connsiteX26" fmla="*/ 213440 w 298972"/>
                <a:gd name="connsiteY26" fmla="*/ 9746 h 212929"/>
                <a:gd name="connsiteX27" fmla="*/ 217336 w 298972"/>
                <a:gd name="connsiteY27" fmla="*/ 8093 h 212929"/>
                <a:gd name="connsiteX28" fmla="*/ 217617 w 298972"/>
                <a:gd name="connsiteY28" fmla="*/ 8000 h 212929"/>
                <a:gd name="connsiteX29" fmla="*/ 221077 w 298972"/>
                <a:gd name="connsiteY29" fmla="*/ 6722 h 212929"/>
                <a:gd name="connsiteX30" fmla="*/ 222448 w 298972"/>
                <a:gd name="connsiteY30" fmla="*/ 6285 h 212929"/>
                <a:gd name="connsiteX31" fmla="*/ 229431 w 298972"/>
                <a:gd name="connsiteY31" fmla="*/ 4291 h 212929"/>
                <a:gd name="connsiteX32" fmla="*/ 237349 w 298972"/>
                <a:gd name="connsiteY32" fmla="*/ 2545 h 212929"/>
                <a:gd name="connsiteX33" fmla="*/ 244550 w 298972"/>
                <a:gd name="connsiteY33" fmla="*/ 1266 h 212929"/>
                <a:gd name="connsiteX34" fmla="*/ 249007 w 298972"/>
                <a:gd name="connsiteY34" fmla="*/ 737 h 212929"/>
                <a:gd name="connsiteX35" fmla="*/ 251720 w 298972"/>
                <a:gd name="connsiteY35" fmla="*/ 363 h 212929"/>
                <a:gd name="connsiteX36" fmla="*/ 281926 w 298972"/>
                <a:gd name="connsiteY36" fmla="*/ 3262 h 212929"/>
                <a:gd name="connsiteX37" fmla="*/ 291465 w 298972"/>
                <a:gd name="connsiteY37" fmla="*/ 6815 h 212929"/>
                <a:gd name="connsiteX38" fmla="*/ 296297 w 298972"/>
                <a:gd name="connsiteY38" fmla="*/ 9278 h 212929"/>
                <a:gd name="connsiteX39" fmla="*/ 298946 w 298972"/>
                <a:gd name="connsiteY39" fmla="*/ 25737 h 21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8972" h="212929">
                  <a:moveTo>
                    <a:pt x="298946" y="25737"/>
                  </a:moveTo>
                  <a:cubicBezTo>
                    <a:pt x="299133" y="33842"/>
                    <a:pt x="298292" y="40950"/>
                    <a:pt x="297139" y="47028"/>
                  </a:cubicBezTo>
                  <a:cubicBezTo>
                    <a:pt x="294770" y="58780"/>
                    <a:pt x="290748" y="66948"/>
                    <a:pt x="288036" y="71405"/>
                  </a:cubicBezTo>
                  <a:cubicBezTo>
                    <a:pt x="286383" y="74148"/>
                    <a:pt x="285293" y="75520"/>
                    <a:pt x="285293" y="75520"/>
                  </a:cubicBezTo>
                  <a:lnTo>
                    <a:pt x="285386" y="75676"/>
                  </a:lnTo>
                  <a:cubicBezTo>
                    <a:pt x="284856" y="76424"/>
                    <a:pt x="284295" y="77048"/>
                    <a:pt x="283672" y="77764"/>
                  </a:cubicBezTo>
                  <a:cubicBezTo>
                    <a:pt x="283672" y="77858"/>
                    <a:pt x="283672" y="77858"/>
                    <a:pt x="283485" y="77952"/>
                  </a:cubicBezTo>
                  <a:cubicBezTo>
                    <a:pt x="281926" y="79946"/>
                    <a:pt x="280211" y="81879"/>
                    <a:pt x="278217" y="83781"/>
                  </a:cubicBezTo>
                  <a:cubicBezTo>
                    <a:pt x="275287" y="86773"/>
                    <a:pt x="272107" y="89703"/>
                    <a:pt x="268553" y="92603"/>
                  </a:cubicBezTo>
                  <a:cubicBezTo>
                    <a:pt x="266745" y="94161"/>
                    <a:pt x="264750" y="95782"/>
                    <a:pt x="262724" y="97341"/>
                  </a:cubicBezTo>
                  <a:cubicBezTo>
                    <a:pt x="250472" y="104698"/>
                    <a:pt x="236726" y="112522"/>
                    <a:pt x="222168" y="120066"/>
                  </a:cubicBezTo>
                  <a:cubicBezTo>
                    <a:pt x="201531" y="131163"/>
                    <a:pt x="38560" y="207287"/>
                    <a:pt x="26995" y="211932"/>
                  </a:cubicBezTo>
                  <a:lnTo>
                    <a:pt x="26933" y="211838"/>
                  </a:lnTo>
                  <a:cubicBezTo>
                    <a:pt x="25281" y="212555"/>
                    <a:pt x="24377" y="212929"/>
                    <a:pt x="24377" y="212929"/>
                  </a:cubicBezTo>
                  <a:lnTo>
                    <a:pt x="0" y="156694"/>
                  </a:lnTo>
                  <a:cubicBezTo>
                    <a:pt x="0" y="156694"/>
                    <a:pt x="0" y="156632"/>
                    <a:pt x="94" y="156632"/>
                  </a:cubicBezTo>
                  <a:cubicBezTo>
                    <a:pt x="187" y="156538"/>
                    <a:pt x="811" y="156070"/>
                    <a:pt x="1527" y="155447"/>
                  </a:cubicBezTo>
                  <a:lnTo>
                    <a:pt x="1621" y="155353"/>
                  </a:lnTo>
                  <a:cubicBezTo>
                    <a:pt x="11815" y="147529"/>
                    <a:pt x="161132" y="42041"/>
                    <a:pt x="170047" y="35931"/>
                  </a:cubicBezTo>
                  <a:cubicBezTo>
                    <a:pt x="171138" y="35307"/>
                    <a:pt x="172042" y="34559"/>
                    <a:pt x="173040" y="33936"/>
                  </a:cubicBezTo>
                  <a:cubicBezTo>
                    <a:pt x="173414" y="33655"/>
                    <a:pt x="173694" y="33468"/>
                    <a:pt x="174130" y="33187"/>
                  </a:cubicBezTo>
                  <a:cubicBezTo>
                    <a:pt x="178775" y="30008"/>
                    <a:pt x="183233" y="27109"/>
                    <a:pt x="187410" y="24459"/>
                  </a:cubicBezTo>
                  <a:cubicBezTo>
                    <a:pt x="189250" y="23087"/>
                    <a:pt x="191151" y="21996"/>
                    <a:pt x="192865" y="20937"/>
                  </a:cubicBezTo>
                  <a:cubicBezTo>
                    <a:pt x="193957" y="20282"/>
                    <a:pt x="194954" y="19565"/>
                    <a:pt x="195983" y="19004"/>
                  </a:cubicBezTo>
                  <a:cubicBezTo>
                    <a:pt x="196139" y="18910"/>
                    <a:pt x="196326" y="18817"/>
                    <a:pt x="196513" y="18754"/>
                  </a:cubicBezTo>
                  <a:cubicBezTo>
                    <a:pt x="201781" y="15450"/>
                    <a:pt x="206426" y="12832"/>
                    <a:pt x="210073" y="11086"/>
                  </a:cubicBezTo>
                  <a:cubicBezTo>
                    <a:pt x="211164" y="10649"/>
                    <a:pt x="212255" y="10182"/>
                    <a:pt x="213440" y="9746"/>
                  </a:cubicBezTo>
                  <a:cubicBezTo>
                    <a:pt x="214717" y="9091"/>
                    <a:pt x="216058" y="8561"/>
                    <a:pt x="217336" y="8093"/>
                  </a:cubicBezTo>
                  <a:cubicBezTo>
                    <a:pt x="217430" y="8093"/>
                    <a:pt x="217523" y="8000"/>
                    <a:pt x="217617" y="8000"/>
                  </a:cubicBezTo>
                  <a:cubicBezTo>
                    <a:pt x="218801" y="7563"/>
                    <a:pt x="219893" y="7096"/>
                    <a:pt x="221077" y="6722"/>
                  </a:cubicBezTo>
                  <a:cubicBezTo>
                    <a:pt x="221514" y="6566"/>
                    <a:pt x="221981" y="6441"/>
                    <a:pt x="222448" y="6285"/>
                  </a:cubicBezTo>
                  <a:cubicBezTo>
                    <a:pt x="224817" y="5537"/>
                    <a:pt x="227155" y="4820"/>
                    <a:pt x="229431" y="4291"/>
                  </a:cubicBezTo>
                  <a:cubicBezTo>
                    <a:pt x="232081" y="3636"/>
                    <a:pt x="234731" y="3012"/>
                    <a:pt x="237349" y="2545"/>
                  </a:cubicBezTo>
                  <a:cubicBezTo>
                    <a:pt x="239718" y="2015"/>
                    <a:pt x="242087" y="1547"/>
                    <a:pt x="244550" y="1266"/>
                  </a:cubicBezTo>
                  <a:cubicBezTo>
                    <a:pt x="246077" y="1111"/>
                    <a:pt x="247542" y="830"/>
                    <a:pt x="249007" y="737"/>
                  </a:cubicBezTo>
                  <a:cubicBezTo>
                    <a:pt x="249912" y="550"/>
                    <a:pt x="250816" y="456"/>
                    <a:pt x="251720" y="363"/>
                  </a:cubicBezTo>
                  <a:cubicBezTo>
                    <a:pt x="262101" y="-635"/>
                    <a:pt x="272293" y="456"/>
                    <a:pt x="281926" y="3262"/>
                  </a:cubicBezTo>
                  <a:cubicBezTo>
                    <a:pt x="285199" y="4291"/>
                    <a:pt x="288473" y="5381"/>
                    <a:pt x="291465" y="6815"/>
                  </a:cubicBezTo>
                  <a:cubicBezTo>
                    <a:pt x="293117" y="7563"/>
                    <a:pt x="294832" y="8280"/>
                    <a:pt x="296297" y="9278"/>
                  </a:cubicBezTo>
                  <a:cubicBezTo>
                    <a:pt x="297949" y="15014"/>
                    <a:pt x="298946" y="20656"/>
                    <a:pt x="298946" y="25737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Hình tự do: Hình 1095">
              <a:extLst>
                <a:ext uri="{FF2B5EF4-FFF2-40B4-BE49-F238E27FC236}">
                  <a16:creationId xmlns:a16="http://schemas.microsoft.com/office/drawing/2014/main" id="{5FFCFECC-2C6D-5238-C2D7-F85E000D8FFE}"/>
                </a:ext>
              </a:extLst>
            </p:cNvPr>
            <p:cNvSpPr/>
            <p:nvPr/>
          </p:nvSpPr>
          <p:spPr>
            <a:xfrm>
              <a:off x="13678633" y="4713316"/>
              <a:ext cx="69608" cy="120420"/>
            </a:xfrm>
            <a:custGeom>
              <a:avLst/>
              <a:gdLst>
                <a:gd name="connsiteX0" fmla="*/ 69608 w 69608"/>
                <a:gd name="connsiteY0" fmla="*/ 100781 h 120420"/>
                <a:gd name="connsiteX1" fmla="*/ 64403 w 69608"/>
                <a:gd name="connsiteY1" fmla="*/ 105613 h 120420"/>
                <a:gd name="connsiteX2" fmla="*/ 64247 w 69608"/>
                <a:gd name="connsiteY2" fmla="*/ 105769 h 120420"/>
                <a:gd name="connsiteX3" fmla="*/ 58947 w 69608"/>
                <a:gd name="connsiteY3" fmla="*/ 111599 h 120420"/>
                <a:gd name="connsiteX4" fmla="*/ 49315 w 69608"/>
                <a:gd name="connsiteY4" fmla="*/ 120420 h 120420"/>
                <a:gd name="connsiteX5" fmla="*/ 48411 w 69608"/>
                <a:gd name="connsiteY5" fmla="*/ 118799 h 120420"/>
                <a:gd name="connsiteX6" fmla="*/ 1839 w 69608"/>
                <a:gd name="connsiteY6" fmla="*/ 34570 h 120420"/>
                <a:gd name="connsiteX7" fmla="*/ 0 w 69608"/>
                <a:gd name="connsiteY7" fmla="*/ 31204 h 120420"/>
                <a:gd name="connsiteX8" fmla="*/ 1465 w 69608"/>
                <a:gd name="connsiteY8" fmla="*/ 27557 h 120420"/>
                <a:gd name="connsiteX9" fmla="*/ 1839 w 69608"/>
                <a:gd name="connsiteY9" fmla="*/ 26746 h 120420"/>
                <a:gd name="connsiteX10" fmla="*/ 1932 w 69608"/>
                <a:gd name="connsiteY10" fmla="*/ 26466 h 120420"/>
                <a:gd name="connsiteX11" fmla="*/ 2556 w 69608"/>
                <a:gd name="connsiteY11" fmla="*/ 25187 h 120420"/>
                <a:gd name="connsiteX12" fmla="*/ 3741 w 69608"/>
                <a:gd name="connsiteY12" fmla="*/ 22195 h 120420"/>
                <a:gd name="connsiteX13" fmla="*/ 4489 w 69608"/>
                <a:gd name="connsiteY13" fmla="*/ 20449 h 120420"/>
                <a:gd name="connsiteX14" fmla="*/ 6296 w 69608"/>
                <a:gd name="connsiteY14" fmla="*/ 16272 h 120420"/>
                <a:gd name="connsiteX15" fmla="*/ 7575 w 69608"/>
                <a:gd name="connsiteY15" fmla="*/ 13436 h 120420"/>
                <a:gd name="connsiteX16" fmla="*/ 7917 w 69608"/>
                <a:gd name="connsiteY16" fmla="*/ 12718 h 120420"/>
                <a:gd name="connsiteX17" fmla="*/ 10567 w 69608"/>
                <a:gd name="connsiteY17" fmla="*/ 7076 h 120420"/>
                <a:gd name="connsiteX18" fmla="*/ 11378 w 69608"/>
                <a:gd name="connsiteY18" fmla="*/ 5455 h 120420"/>
                <a:gd name="connsiteX19" fmla="*/ 12749 w 69608"/>
                <a:gd name="connsiteY19" fmla="*/ 2712 h 120420"/>
                <a:gd name="connsiteX20" fmla="*/ 14028 w 69608"/>
                <a:gd name="connsiteY20" fmla="*/ 0 h 120420"/>
                <a:gd name="connsiteX21" fmla="*/ 29769 w 69608"/>
                <a:gd name="connsiteY21" fmla="*/ 28554 h 120420"/>
                <a:gd name="connsiteX22" fmla="*/ 68798 w 69608"/>
                <a:gd name="connsiteY22" fmla="*/ 99223 h 120420"/>
                <a:gd name="connsiteX23" fmla="*/ 69608 w 69608"/>
                <a:gd name="connsiteY23" fmla="*/ 100781 h 12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9608" h="120420">
                  <a:moveTo>
                    <a:pt x="69608" y="100781"/>
                  </a:moveTo>
                  <a:cubicBezTo>
                    <a:pt x="67956" y="102402"/>
                    <a:pt x="66148" y="104055"/>
                    <a:pt x="64403" y="105613"/>
                  </a:cubicBezTo>
                  <a:cubicBezTo>
                    <a:pt x="64403" y="105707"/>
                    <a:pt x="64403" y="105707"/>
                    <a:pt x="64247" y="105769"/>
                  </a:cubicBezTo>
                  <a:cubicBezTo>
                    <a:pt x="62688" y="107795"/>
                    <a:pt x="60973" y="109697"/>
                    <a:pt x="58947" y="111599"/>
                  </a:cubicBezTo>
                  <a:cubicBezTo>
                    <a:pt x="56049" y="114591"/>
                    <a:pt x="52869" y="117521"/>
                    <a:pt x="49315" y="120420"/>
                  </a:cubicBezTo>
                  <a:lnTo>
                    <a:pt x="48411" y="118799"/>
                  </a:lnTo>
                  <a:lnTo>
                    <a:pt x="1839" y="34570"/>
                  </a:lnTo>
                  <a:lnTo>
                    <a:pt x="0" y="31204"/>
                  </a:lnTo>
                  <a:cubicBezTo>
                    <a:pt x="467" y="30019"/>
                    <a:pt x="1028" y="28835"/>
                    <a:pt x="1465" y="27557"/>
                  </a:cubicBezTo>
                  <a:cubicBezTo>
                    <a:pt x="1559" y="27276"/>
                    <a:pt x="1745" y="26996"/>
                    <a:pt x="1839" y="26746"/>
                  </a:cubicBezTo>
                  <a:cubicBezTo>
                    <a:pt x="1932" y="26653"/>
                    <a:pt x="1932" y="26559"/>
                    <a:pt x="1932" y="26466"/>
                  </a:cubicBezTo>
                  <a:cubicBezTo>
                    <a:pt x="2120" y="25998"/>
                    <a:pt x="2276" y="25655"/>
                    <a:pt x="2556" y="25187"/>
                  </a:cubicBezTo>
                  <a:cubicBezTo>
                    <a:pt x="2930" y="24096"/>
                    <a:pt x="3304" y="23099"/>
                    <a:pt x="3741" y="22195"/>
                  </a:cubicBezTo>
                  <a:cubicBezTo>
                    <a:pt x="4021" y="21634"/>
                    <a:pt x="4301" y="21010"/>
                    <a:pt x="4489" y="20449"/>
                  </a:cubicBezTo>
                  <a:cubicBezTo>
                    <a:pt x="5112" y="19078"/>
                    <a:pt x="5673" y="17737"/>
                    <a:pt x="6296" y="16272"/>
                  </a:cubicBezTo>
                  <a:cubicBezTo>
                    <a:pt x="6733" y="15368"/>
                    <a:pt x="7200" y="14464"/>
                    <a:pt x="7575" y="13436"/>
                  </a:cubicBezTo>
                  <a:cubicBezTo>
                    <a:pt x="7731" y="13280"/>
                    <a:pt x="7824" y="13092"/>
                    <a:pt x="7917" y="12718"/>
                  </a:cubicBezTo>
                  <a:cubicBezTo>
                    <a:pt x="8853" y="10910"/>
                    <a:pt x="9663" y="9009"/>
                    <a:pt x="10567" y="7076"/>
                  </a:cubicBezTo>
                  <a:cubicBezTo>
                    <a:pt x="10754" y="6546"/>
                    <a:pt x="11128" y="5985"/>
                    <a:pt x="11378" y="5455"/>
                  </a:cubicBezTo>
                  <a:cubicBezTo>
                    <a:pt x="11845" y="4520"/>
                    <a:pt x="12282" y="3616"/>
                    <a:pt x="12749" y="2712"/>
                  </a:cubicBezTo>
                  <a:cubicBezTo>
                    <a:pt x="13124" y="1808"/>
                    <a:pt x="13560" y="904"/>
                    <a:pt x="14028" y="0"/>
                  </a:cubicBezTo>
                  <a:lnTo>
                    <a:pt x="29769" y="28554"/>
                  </a:lnTo>
                  <a:lnTo>
                    <a:pt x="68798" y="99223"/>
                  </a:lnTo>
                  <a:lnTo>
                    <a:pt x="69608" y="100781"/>
                  </a:ln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Hình tự do: Hình 1096">
              <a:extLst>
                <a:ext uri="{FF2B5EF4-FFF2-40B4-BE49-F238E27FC236}">
                  <a16:creationId xmlns:a16="http://schemas.microsoft.com/office/drawing/2014/main" id="{E3748520-5CF3-5F5E-91B8-A024865F141D}"/>
                </a:ext>
              </a:extLst>
            </p:cNvPr>
            <p:cNvSpPr/>
            <p:nvPr/>
          </p:nvSpPr>
          <p:spPr>
            <a:xfrm>
              <a:off x="13681095" y="4540338"/>
              <a:ext cx="119547" cy="310262"/>
            </a:xfrm>
            <a:custGeom>
              <a:avLst/>
              <a:gdLst>
                <a:gd name="connsiteX0" fmla="*/ 0 w 119547"/>
                <a:gd name="connsiteY0" fmla="*/ 176095 h 310262"/>
                <a:gd name="connsiteX1" fmla="*/ 5175 w 119547"/>
                <a:gd name="connsiteY1" fmla="*/ 185135 h 310262"/>
                <a:gd name="connsiteX2" fmla="*/ 5518 w 119547"/>
                <a:gd name="connsiteY2" fmla="*/ 185758 h 310262"/>
                <a:gd name="connsiteX3" fmla="*/ 6079 w 119547"/>
                <a:gd name="connsiteY3" fmla="*/ 186725 h 310262"/>
                <a:gd name="connsiteX4" fmla="*/ 14371 w 119547"/>
                <a:gd name="connsiteY4" fmla="*/ 201220 h 310262"/>
                <a:gd name="connsiteX5" fmla="*/ 23287 w 119547"/>
                <a:gd name="connsiteY5" fmla="*/ 216806 h 310262"/>
                <a:gd name="connsiteX6" fmla="*/ 27557 w 119547"/>
                <a:gd name="connsiteY6" fmla="*/ 224288 h 310262"/>
                <a:gd name="connsiteX7" fmla="*/ 28336 w 119547"/>
                <a:gd name="connsiteY7" fmla="*/ 225597 h 310262"/>
                <a:gd name="connsiteX8" fmla="*/ 44983 w 119547"/>
                <a:gd name="connsiteY8" fmla="*/ 254681 h 310262"/>
                <a:gd name="connsiteX9" fmla="*/ 55394 w 119547"/>
                <a:gd name="connsiteY9" fmla="*/ 272886 h 310262"/>
                <a:gd name="connsiteX10" fmla="*/ 70980 w 119547"/>
                <a:gd name="connsiteY10" fmla="*/ 300162 h 310262"/>
                <a:gd name="connsiteX11" fmla="*/ 76748 w 119547"/>
                <a:gd name="connsiteY11" fmla="*/ 310262 h 310262"/>
                <a:gd name="connsiteX12" fmla="*/ 87440 w 119547"/>
                <a:gd name="connsiteY12" fmla="*/ 299133 h 310262"/>
                <a:gd name="connsiteX13" fmla="*/ 95638 w 119547"/>
                <a:gd name="connsiteY13" fmla="*/ 290623 h 310262"/>
                <a:gd name="connsiteX14" fmla="*/ 97664 w 119547"/>
                <a:gd name="connsiteY14" fmla="*/ 278061 h 310262"/>
                <a:gd name="connsiteX15" fmla="*/ 97664 w 119547"/>
                <a:gd name="connsiteY15" fmla="*/ 277998 h 310262"/>
                <a:gd name="connsiteX16" fmla="*/ 100563 w 119547"/>
                <a:gd name="connsiteY16" fmla="*/ 260136 h 310262"/>
                <a:gd name="connsiteX17" fmla="*/ 106268 w 119547"/>
                <a:gd name="connsiteY17" fmla="*/ 224630 h 310262"/>
                <a:gd name="connsiteX18" fmla="*/ 107952 w 119547"/>
                <a:gd name="connsiteY18" fmla="*/ 214406 h 310262"/>
                <a:gd name="connsiteX19" fmla="*/ 109884 w 119547"/>
                <a:gd name="connsiteY19" fmla="*/ 201906 h 310262"/>
                <a:gd name="connsiteX20" fmla="*/ 110165 w 119547"/>
                <a:gd name="connsiteY20" fmla="*/ 200316 h 310262"/>
                <a:gd name="connsiteX21" fmla="*/ 115620 w 119547"/>
                <a:gd name="connsiteY21" fmla="*/ 166120 h 310262"/>
                <a:gd name="connsiteX22" fmla="*/ 115620 w 119547"/>
                <a:gd name="connsiteY22" fmla="*/ 165995 h 310262"/>
                <a:gd name="connsiteX23" fmla="*/ 118239 w 119547"/>
                <a:gd name="connsiteY23" fmla="*/ 150097 h 310262"/>
                <a:gd name="connsiteX24" fmla="*/ 119548 w 119547"/>
                <a:gd name="connsiteY24" fmla="*/ 141961 h 310262"/>
                <a:gd name="connsiteX25" fmla="*/ 119485 w 119547"/>
                <a:gd name="connsiteY25" fmla="*/ 128993 h 310262"/>
                <a:gd name="connsiteX26" fmla="*/ 118862 w 119547"/>
                <a:gd name="connsiteY26" fmla="*/ 8978 h 310262"/>
                <a:gd name="connsiteX27" fmla="*/ 118800 w 119547"/>
                <a:gd name="connsiteY27" fmla="*/ 1434 h 310262"/>
                <a:gd name="connsiteX28" fmla="*/ 118800 w 119547"/>
                <a:gd name="connsiteY28" fmla="*/ 0 h 310262"/>
                <a:gd name="connsiteX29" fmla="*/ 118768 w 119547"/>
                <a:gd name="connsiteY29" fmla="*/ 62 h 310262"/>
                <a:gd name="connsiteX30" fmla="*/ 104959 w 119547"/>
                <a:gd name="connsiteY30" fmla="*/ 8978 h 310262"/>
                <a:gd name="connsiteX31" fmla="*/ 89622 w 119547"/>
                <a:gd name="connsiteY31" fmla="*/ 25001 h 310262"/>
                <a:gd name="connsiteX32" fmla="*/ 0 w 119547"/>
                <a:gd name="connsiteY32" fmla="*/ 176095 h 31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9547" h="310262">
                  <a:moveTo>
                    <a:pt x="0" y="176095"/>
                  </a:moveTo>
                  <a:lnTo>
                    <a:pt x="5175" y="185135"/>
                  </a:lnTo>
                  <a:lnTo>
                    <a:pt x="5518" y="185758"/>
                  </a:lnTo>
                  <a:lnTo>
                    <a:pt x="6079" y="186725"/>
                  </a:lnTo>
                  <a:lnTo>
                    <a:pt x="14371" y="201220"/>
                  </a:lnTo>
                  <a:lnTo>
                    <a:pt x="23287" y="216806"/>
                  </a:lnTo>
                  <a:lnTo>
                    <a:pt x="27557" y="224288"/>
                  </a:lnTo>
                  <a:lnTo>
                    <a:pt x="28336" y="225597"/>
                  </a:lnTo>
                  <a:lnTo>
                    <a:pt x="44983" y="254681"/>
                  </a:lnTo>
                  <a:lnTo>
                    <a:pt x="55394" y="272886"/>
                  </a:lnTo>
                  <a:lnTo>
                    <a:pt x="70980" y="300162"/>
                  </a:lnTo>
                  <a:lnTo>
                    <a:pt x="76748" y="310262"/>
                  </a:lnTo>
                  <a:lnTo>
                    <a:pt x="87440" y="299133"/>
                  </a:lnTo>
                  <a:lnTo>
                    <a:pt x="95638" y="290623"/>
                  </a:lnTo>
                  <a:lnTo>
                    <a:pt x="97664" y="278061"/>
                  </a:lnTo>
                  <a:lnTo>
                    <a:pt x="97664" y="277998"/>
                  </a:lnTo>
                  <a:lnTo>
                    <a:pt x="100563" y="260136"/>
                  </a:lnTo>
                  <a:lnTo>
                    <a:pt x="106268" y="224630"/>
                  </a:lnTo>
                  <a:lnTo>
                    <a:pt x="107952" y="214406"/>
                  </a:lnTo>
                  <a:lnTo>
                    <a:pt x="109884" y="201906"/>
                  </a:lnTo>
                  <a:lnTo>
                    <a:pt x="110165" y="200316"/>
                  </a:lnTo>
                  <a:lnTo>
                    <a:pt x="115620" y="166120"/>
                  </a:lnTo>
                  <a:lnTo>
                    <a:pt x="115620" y="165995"/>
                  </a:lnTo>
                  <a:lnTo>
                    <a:pt x="118239" y="150097"/>
                  </a:lnTo>
                  <a:lnTo>
                    <a:pt x="119548" y="141961"/>
                  </a:lnTo>
                  <a:lnTo>
                    <a:pt x="119485" y="128993"/>
                  </a:lnTo>
                  <a:lnTo>
                    <a:pt x="118862" y="8978"/>
                  </a:lnTo>
                  <a:lnTo>
                    <a:pt x="118800" y="1434"/>
                  </a:lnTo>
                  <a:lnTo>
                    <a:pt x="118800" y="0"/>
                  </a:lnTo>
                  <a:cubicBezTo>
                    <a:pt x="118800" y="0"/>
                    <a:pt x="118800" y="0"/>
                    <a:pt x="118768" y="62"/>
                  </a:cubicBezTo>
                  <a:cubicBezTo>
                    <a:pt x="118083" y="280"/>
                    <a:pt x="112627" y="2556"/>
                    <a:pt x="104959" y="8978"/>
                  </a:cubicBezTo>
                  <a:cubicBezTo>
                    <a:pt x="100346" y="12718"/>
                    <a:pt x="95108" y="17956"/>
                    <a:pt x="89622" y="25001"/>
                  </a:cubicBezTo>
                  <a:cubicBezTo>
                    <a:pt x="74254" y="44670"/>
                    <a:pt x="0" y="176095"/>
                    <a:pt x="0" y="176095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8" name="Hình tự do: Hình 1097">
              <a:extLst>
                <a:ext uri="{FF2B5EF4-FFF2-40B4-BE49-F238E27FC236}">
                  <a16:creationId xmlns:a16="http://schemas.microsoft.com/office/drawing/2014/main" id="{495B8460-87AB-04B2-2896-621FB9AFEF94}"/>
                </a:ext>
              </a:extLst>
            </p:cNvPr>
            <p:cNvSpPr/>
            <p:nvPr/>
          </p:nvSpPr>
          <p:spPr>
            <a:xfrm>
              <a:off x="13749153" y="4525220"/>
              <a:ext cx="341099" cy="457303"/>
            </a:xfrm>
            <a:custGeom>
              <a:avLst/>
              <a:gdLst>
                <a:gd name="connsiteX0" fmla="*/ 256138 w 341099"/>
                <a:gd name="connsiteY0" fmla="*/ 336011 h 457303"/>
                <a:gd name="connsiteX1" fmla="*/ 255920 w 341099"/>
                <a:gd name="connsiteY1" fmla="*/ 337040 h 457303"/>
                <a:gd name="connsiteX2" fmla="*/ 254018 w 341099"/>
                <a:gd name="connsiteY2" fmla="*/ 347108 h 457303"/>
                <a:gd name="connsiteX3" fmla="*/ 253676 w 341099"/>
                <a:gd name="connsiteY3" fmla="*/ 350038 h 457303"/>
                <a:gd name="connsiteX4" fmla="*/ 252491 w 341099"/>
                <a:gd name="connsiteY4" fmla="*/ 365001 h 457303"/>
                <a:gd name="connsiteX5" fmla="*/ 252491 w 341099"/>
                <a:gd name="connsiteY5" fmla="*/ 365407 h 457303"/>
                <a:gd name="connsiteX6" fmla="*/ 252428 w 341099"/>
                <a:gd name="connsiteY6" fmla="*/ 401879 h 457303"/>
                <a:gd name="connsiteX7" fmla="*/ 252428 w 341099"/>
                <a:gd name="connsiteY7" fmla="*/ 403188 h 457303"/>
                <a:gd name="connsiteX8" fmla="*/ 252491 w 341099"/>
                <a:gd name="connsiteY8" fmla="*/ 404155 h 457303"/>
                <a:gd name="connsiteX9" fmla="*/ 252834 w 341099"/>
                <a:gd name="connsiteY9" fmla="*/ 415003 h 457303"/>
                <a:gd name="connsiteX10" fmla="*/ 253395 w 341099"/>
                <a:gd name="connsiteY10" fmla="*/ 425258 h 457303"/>
                <a:gd name="connsiteX11" fmla="*/ 254424 w 341099"/>
                <a:gd name="connsiteY11" fmla="*/ 443650 h 457303"/>
                <a:gd name="connsiteX12" fmla="*/ 254891 w 341099"/>
                <a:gd name="connsiteY12" fmla="*/ 450882 h 457303"/>
                <a:gd name="connsiteX13" fmla="*/ 254891 w 341099"/>
                <a:gd name="connsiteY13" fmla="*/ 451225 h 457303"/>
                <a:gd name="connsiteX14" fmla="*/ 255452 w 341099"/>
                <a:gd name="connsiteY14" fmla="*/ 457304 h 457303"/>
                <a:gd name="connsiteX15" fmla="*/ 19256 w 341099"/>
                <a:gd name="connsiteY15" fmla="*/ 457304 h 457303"/>
                <a:gd name="connsiteX16" fmla="*/ 19256 w 341099"/>
                <a:gd name="connsiteY16" fmla="*/ 453220 h 457303"/>
                <a:gd name="connsiteX17" fmla="*/ 19101 w 341099"/>
                <a:gd name="connsiteY17" fmla="*/ 434018 h 457303"/>
                <a:gd name="connsiteX18" fmla="*/ 19101 w 341099"/>
                <a:gd name="connsiteY18" fmla="*/ 431555 h 457303"/>
                <a:gd name="connsiteX19" fmla="*/ 18976 w 341099"/>
                <a:gd name="connsiteY19" fmla="*/ 415688 h 457303"/>
                <a:gd name="connsiteX20" fmla="*/ 18976 w 341099"/>
                <a:gd name="connsiteY20" fmla="*/ 415003 h 457303"/>
                <a:gd name="connsiteX21" fmla="*/ 18882 w 341099"/>
                <a:gd name="connsiteY21" fmla="*/ 404155 h 457303"/>
                <a:gd name="connsiteX22" fmla="*/ 18882 w 341099"/>
                <a:gd name="connsiteY22" fmla="*/ 401692 h 457303"/>
                <a:gd name="connsiteX23" fmla="*/ 18633 w 341099"/>
                <a:gd name="connsiteY23" fmla="*/ 368836 h 457303"/>
                <a:gd name="connsiteX24" fmla="*/ 18633 w 341099"/>
                <a:gd name="connsiteY24" fmla="*/ 365407 h 457303"/>
                <a:gd name="connsiteX25" fmla="*/ 18570 w 341099"/>
                <a:gd name="connsiteY25" fmla="*/ 360762 h 457303"/>
                <a:gd name="connsiteX26" fmla="*/ 18758 w 341099"/>
                <a:gd name="connsiteY26" fmla="*/ 350038 h 457303"/>
                <a:gd name="connsiteX27" fmla="*/ 19381 w 341099"/>
                <a:gd name="connsiteY27" fmla="*/ 314221 h 457303"/>
                <a:gd name="connsiteX28" fmla="*/ 19568 w 341099"/>
                <a:gd name="connsiteY28" fmla="*/ 302188 h 457303"/>
                <a:gd name="connsiteX29" fmla="*/ 20316 w 341099"/>
                <a:gd name="connsiteY29" fmla="*/ 262911 h 457303"/>
                <a:gd name="connsiteX30" fmla="*/ 20752 w 341099"/>
                <a:gd name="connsiteY30" fmla="*/ 240310 h 457303"/>
                <a:gd name="connsiteX31" fmla="*/ 20940 w 341099"/>
                <a:gd name="connsiteY31" fmla="*/ 228215 h 457303"/>
                <a:gd name="connsiteX32" fmla="*/ 21096 w 341099"/>
                <a:gd name="connsiteY32" fmla="*/ 218084 h 457303"/>
                <a:gd name="connsiteX33" fmla="*/ 19506 w 341099"/>
                <a:gd name="connsiteY33" fmla="*/ 213938 h 457303"/>
                <a:gd name="connsiteX34" fmla="*/ 19162 w 341099"/>
                <a:gd name="connsiteY34" fmla="*/ 212972 h 457303"/>
                <a:gd name="connsiteX35" fmla="*/ 18976 w 341099"/>
                <a:gd name="connsiteY35" fmla="*/ 212006 h 457303"/>
                <a:gd name="connsiteX36" fmla="*/ 18072 w 341099"/>
                <a:gd name="connsiteY36" fmla="*/ 209543 h 457303"/>
                <a:gd name="connsiteX37" fmla="*/ 14456 w 341099"/>
                <a:gd name="connsiteY37" fmla="*/ 205304 h 457303"/>
                <a:gd name="connsiteX38" fmla="*/ 19787 w 341099"/>
                <a:gd name="connsiteY38" fmla="*/ 91679 h 457303"/>
                <a:gd name="connsiteX39" fmla="*/ 30635 w 341099"/>
                <a:gd name="connsiteY39" fmla="*/ 64777 h 457303"/>
                <a:gd name="connsiteX40" fmla="*/ 30791 w 341099"/>
                <a:gd name="connsiteY40" fmla="*/ 64559 h 457303"/>
                <a:gd name="connsiteX41" fmla="*/ 47125 w 341099"/>
                <a:gd name="connsiteY41" fmla="*/ 24128 h 457303"/>
                <a:gd name="connsiteX42" fmla="*/ 50678 w 341099"/>
                <a:gd name="connsiteY42" fmla="*/ 15244 h 457303"/>
                <a:gd name="connsiteX43" fmla="*/ 50741 w 341099"/>
                <a:gd name="connsiteY43" fmla="*/ 15087 h 457303"/>
                <a:gd name="connsiteX44" fmla="*/ 51146 w 341099"/>
                <a:gd name="connsiteY44" fmla="*/ 15025 h 457303"/>
                <a:gd name="connsiteX45" fmla="*/ 85654 w 341099"/>
                <a:gd name="connsiteY45" fmla="*/ 8136 h 457303"/>
                <a:gd name="connsiteX46" fmla="*/ 117575 w 341099"/>
                <a:gd name="connsiteY46" fmla="*/ 1777 h 457303"/>
                <a:gd name="connsiteX47" fmla="*/ 117637 w 341099"/>
                <a:gd name="connsiteY47" fmla="*/ 1839 h 457303"/>
                <a:gd name="connsiteX48" fmla="*/ 117762 w 341099"/>
                <a:gd name="connsiteY48" fmla="*/ 1995 h 457303"/>
                <a:gd name="connsiteX49" fmla="*/ 176523 w 341099"/>
                <a:gd name="connsiteY49" fmla="*/ 22475 h 457303"/>
                <a:gd name="connsiteX50" fmla="*/ 219853 w 341099"/>
                <a:gd name="connsiteY50" fmla="*/ 5268 h 457303"/>
                <a:gd name="connsiteX51" fmla="*/ 221630 w 341099"/>
                <a:gd name="connsiteY51" fmla="*/ 3741 h 457303"/>
                <a:gd name="connsiteX52" fmla="*/ 224030 w 341099"/>
                <a:gd name="connsiteY52" fmla="*/ 1714 h 457303"/>
                <a:gd name="connsiteX53" fmla="*/ 225931 w 341099"/>
                <a:gd name="connsiteY53" fmla="*/ 0 h 457303"/>
                <a:gd name="connsiteX54" fmla="*/ 284131 w 341099"/>
                <a:gd name="connsiteY54" fmla="*/ 22008 h 457303"/>
                <a:gd name="connsiteX55" fmla="*/ 289742 w 341099"/>
                <a:gd name="connsiteY55" fmla="*/ 24128 h 457303"/>
                <a:gd name="connsiteX56" fmla="*/ 317424 w 341099"/>
                <a:gd name="connsiteY56" fmla="*/ 34570 h 457303"/>
                <a:gd name="connsiteX57" fmla="*/ 333821 w 341099"/>
                <a:gd name="connsiteY57" fmla="*/ 40774 h 457303"/>
                <a:gd name="connsiteX58" fmla="*/ 339618 w 341099"/>
                <a:gd name="connsiteY58" fmla="*/ 111910 h 457303"/>
                <a:gd name="connsiteX59" fmla="*/ 256138 w 341099"/>
                <a:gd name="connsiteY59" fmla="*/ 336011 h 4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41099" h="457303">
                  <a:moveTo>
                    <a:pt x="256138" y="336011"/>
                  </a:moveTo>
                  <a:cubicBezTo>
                    <a:pt x="256045" y="336354"/>
                    <a:pt x="255982" y="336634"/>
                    <a:pt x="255920" y="337040"/>
                  </a:cubicBezTo>
                  <a:cubicBezTo>
                    <a:pt x="255172" y="339845"/>
                    <a:pt x="254486" y="343274"/>
                    <a:pt x="254018" y="347108"/>
                  </a:cubicBezTo>
                  <a:cubicBezTo>
                    <a:pt x="253862" y="348044"/>
                    <a:pt x="253737" y="349010"/>
                    <a:pt x="253676" y="350038"/>
                  </a:cubicBezTo>
                  <a:cubicBezTo>
                    <a:pt x="253114" y="354527"/>
                    <a:pt x="252771" y="359609"/>
                    <a:pt x="252491" y="365001"/>
                  </a:cubicBezTo>
                  <a:lnTo>
                    <a:pt x="252491" y="365407"/>
                  </a:lnTo>
                  <a:cubicBezTo>
                    <a:pt x="252023" y="376660"/>
                    <a:pt x="252023" y="389378"/>
                    <a:pt x="252428" y="401879"/>
                  </a:cubicBezTo>
                  <a:lnTo>
                    <a:pt x="252428" y="403188"/>
                  </a:lnTo>
                  <a:cubicBezTo>
                    <a:pt x="252428" y="403531"/>
                    <a:pt x="252428" y="403811"/>
                    <a:pt x="252491" y="404155"/>
                  </a:cubicBezTo>
                  <a:cubicBezTo>
                    <a:pt x="252584" y="407833"/>
                    <a:pt x="252709" y="411449"/>
                    <a:pt x="252834" y="415003"/>
                  </a:cubicBezTo>
                  <a:cubicBezTo>
                    <a:pt x="253052" y="418494"/>
                    <a:pt x="253176" y="421923"/>
                    <a:pt x="253395" y="425258"/>
                  </a:cubicBezTo>
                  <a:cubicBezTo>
                    <a:pt x="253737" y="431898"/>
                    <a:pt x="254143" y="438101"/>
                    <a:pt x="254424" y="443650"/>
                  </a:cubicBezTo>
                  <a:cubicBezTo>
                    <a:pt x="254548" y="446300"/>
                    <a:pt x="254766" y="448638"/>
                    <a:pt x="254891" y="450882"/>
                  </a:cubicBezTo>
                  <a:lnTo>
                    <a:pt x="254891" y="451225"/>
                  </a:lnTo>
                  <a:cubicBezTo>
                    <a:pt x="255109" y="453470"/>
                    <a:pt x="255296" y="455465"/>
                    <a:pt x="255452" y="457304"/>
                  </a:cubicBezTo>
                  <a:lnTo>
                    <a:pt x="19256" y="457304"/>
                  </a:lnTo>
                  <a:lnTo>
                    <a:pt x="19256" y="453220"/>
                  </a:lnTo>
                  <a:lnTo>
                    <a:pt x="19101" y="434018"/>
                  </a:lnTo>
                  <a:lnTo>
                    <a:pt x="19101" y="431555"/>
                  </a:lnTo>
                  <a:lnTo>
                    <a:pt x="18976" y="415688"/>
                  </a:lnTo>
                  <a:lnTo>
                    <a:pt x="18976" y="415003"/>
                  </a:lnTo>
                  <a:lnTo>
                    <a:pt x="18882" y="404155"/>
                  </a:lnTo>
                  <a:lnTo>
                    <a:pt x="18882" y="401692"/>
                  </a:lnTo>
                  <a:lnTo>
                    <a:pt x="18633" y="368836"/>
                  </a:lnTo>
                  <a:lnTo>
                    <a:pt x="18633" y="365407"/>
                  </a:lnTo>
                  <a:lnTo>
                    <a:pt x="18570" y="360762"/>
                  </a:lnTo>
                  <a:lnTo>
                    <a:pt x="18758" y="350038"/>
                  </a:lnTo>
                  <a:lnTo>
                    <a:pt x="19381" y="314221"/>
                  </a:lnTo>
                  <a:lnTo>
                    <a:pt x="19568" y="302188"/>
                  </a:lnTo>
                  <a:lnTo>
                    <a:pt x="20316" y="262911"/>
                  </a:lnTo>
                  <a:lnTo>
                    <a:pt x="20752" y="240310"/>
                  </a:lnTo>
                  <a:lnTo>
                    <a:pt x="20940" y="228215"/>
                  </a:lnTo>
                  <a:lnTo>
                    <a:pt x="21096" y="218084"/>
                  </a:lnTo>
                  <a:cubicBezTo>
                    <a:pt x="20597" y="216744"/>
                    <a:pt x="20004" y="215279"/>
                    <a:pt x="19506" y="213938"/>
                  </a:cubicBezTo>
                  <a:cubicBezTo>
                    <a:pt x="19381" y="213658"/>
                    <a:pt x="19318" y="213315"/>
                    <a:pt x="19162" y="212972"/>
                  </a:cubicBezTo>
                  <a:cubicBezTo>
                    <a:pt x="19101" y="212691"/>
                    <a:pt x="18976" y="212349"/>
                    <a:pt x="18976" y="212006"/>
                  </a:cubicBezTo>
                  <a:cubicBezTo>
                    <a:pt x="18633" y="211195"/>
                    <a:pt x="18633" y="210166"/>
                    <a:pt x="18072" y="209543"/>
                  </a:cubicBezTo>
                  <a:cubicBezTo>
                    <a:pt x="16794" y="208109"/>
                    <a:pt x="15547" y="206737"/>
                    <a:pt x="14456" y="205304"/>
                  </a:cubicBezTo>
                  <a:cubicBezTo>
                    <a:pt x="-11917" y="172323"/>
                    <a:pt x="2642" y="134043"/>
                    <a:pt x="19787" y="91679"/>
                  </a:cubicBezTo>
                  <a:lnTo>
                    <a:pt x="30635" y="64777"/>
                  </a:lnTo>
                  <a:cubicBezTo>
                    <a:pt x="30728" y="64715"/>
                    <a:pt x="30728" y="64621"/>
                    <a:pt x="30791" y="64559"/>
                  </a:cubicBezTo>
                  <a:lnTo>
                    <a:pt x="47125" y="24128"/>
                  </a:lnTo>
                  <a:lnTo>
                    <a:pt x="50678" y="15244"/>
                  </a:lnTo>
                  <a:lnTo>
                    <a:pt x="50741" y="15087"/>
                  </a:lnTo>
                  <a:lnTo>
                    <a:pt x="51146" y="15025"/>
                  </a:lnTo>
                  <a:lnTo>
                    <a:pt x="85654" y="8136"/>
                  </a:lnTo>
                  <a:lnTo>
                    <a:pt x="117575" y="1777"/>
                  </a:lnTo>
                  <a:lnTo>
                    <a:pt x="117637" y="1839"/>
                  </a:lnTo>
                  <a:lnTo>
                    <a:pt x="117762" y="1995"/>
                  </a:lnTo>
                  <a:cubicBezTo>
                    <a:pt x="134159" y="17207"/>
                    <a:pt x="155637" y="24034"/>
                    <a:pt x="176523" y="22475"/>
                  </a:cubicBezTo>
                  <a:cubicBezTo>
                    <a:pt x="191985" y="21322"/>
                    <a:pt x="207134" y="15586"/>
                    <a:pt x="219853" y="5268"/>
                  </a:cubicBezTo>
                  <a:cubicBezTo>
                    <a:pt x="220476" y="4769"/>
                    <a:pt x="221068" y="4239"/>
                    <a:pt x="221630" y="3741"/>
                  </a:cubicBezTo>
                  <a:lnTo>
                    <a:pt x="224030" y="1714"/>
                  </a:lnTo>
                  <a:lnTo>
                    <a:pt x="225931" y="0"/>
                  </a:lnTo>
                  <a:lnTo>
                    <a:pt x="284131" y="22008"/>
                  </a:lnTo>
                  <a:lnTo>
                    <a:pt x="289742" y="24128"/>
                  </a:lnTo>
                  <a:lnTo>
                    <a:pt x="317424" y="34570"/>
                  </a:lnTo>
                  <a:lnTo>
                    <a:pt x="333821" y="40774"/>
                  </a:lnTo>
                  <a:cubicBezTo>
                    <a:pt x="333821" y="40774"/>
                    <a:pt x="345042" y="73256"/>
                    <a:pt x="339618" y="111910"/>
                  </a:cubicBezTo>
                  <a:cubicBezTo>
                    <a:pt x="327336" y="199537"/>
                    <a:pt x="258040" y="329807"/>
                    <a:pt x="256138" y="336011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Hình tự do: Hình 1098">
              <a:extLst>
                <a:ext uri="{FF2B5EF4-FFF2-40B4-BE49-F238E27FC236}">
                  <a16:creationId xmlns:a16="http://schemas.microsoft.com/office/drawing/2014/main" id="{95250EF6-62F5-CE10-FF2A-C21B3117A197}"/>
                </a:ext>
              </a:extLst>
            </p:cNvPr>
            <p:cNvSpPr/>
            <p:nvPr/>
          </p:nvSpPr>
          <p:spPr>
            <a:xfrm>
              <a:off x="13764607" y="4890595"/>
              <a:ext cx="243097" cy="36531"/>
            </a:xfrm>
            <a:custGeom>
              <a:avLst/>
              <a:gdLst>
                <a:gd name="connsiteX0" fmla="*/ 0 w 243097"/>
                <a:gd name="connsiteY0" fmla="*/ 0 h 36531"/>
                <a:gd name="connsiteX1" fmla="*/ 243097 w 243097"/>
                <a:gd name="connsiteY1" fmla="*/ 0 h 36531"/>
                <a:gd name="connsiteX2" fmla="*/ 243097 w 243097"/>
                <a:gd name="connsiteY2" fmla="*/ 36531 h 36531"/>
                <a:gd name="connsiteX3" fmla="*/ 0 w 243097"/>
                <a:gd name="connsiteY3" fmla="*/ 36531 h 3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097" h="36531">
                  <a:moveTo>
                    <a:pt x="0" y="0"/>
                  </a:moveTo>
                  <a:lnTo>
                    <a:pt x="243097" y="0"/>
                  </a:lnTo>
                  <a:lnTo>
                    <a:pt x="243097" y="36531"/>
                  </a:lnTo>
                  <a:lnTo>
                    <a:pt x="0" y="36531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Hình tự do: Hình 1099">
              <a:extLst>
                <a:ext uri="{FF2B5EF4-FFF2-40B4-BE49-F238E27FC236}">
                  <a16:creationId xmlns:a16="http://schemas.microsoft.com/office/drawing/2014/main" id="{0DE092C5-B7C6-527C-6DCD-771F4D2E61E9}"/>
                </a:ext>
              </a:extLst>
            </p:cNvPr>
            <p:cNvSpPr/>
            <p:nvPr/>
          </p:nvSpPr>
          <p:spPr>
            <a:xfrm>
              <a:off x="14030443" y="4566025"/>
              <a:ext cx="114320" cy="327313"/>
            </a:xfrm>
            <a:custGeom>
              <a:avLst/>
              <a:gdLst>
                <a:gd name="connsiteX0" fmla="*/ 8203 w 114320"/>
                <a:gd name="connsiteY0" fmla="*/ 227873 h 327313"/>
                <a:gd name="connsiteX1" fmla="*/ 8421 w 114320"/>
                <a:gd name="connsiteY1" fmla="*/ 229868 h 327313"/>
                <a:gd name="connsiteX2" fmla="*/ 8577 w 114320"/>
                <a:gd name="connsiteY2" fmla="*/ 231177 h 327313"/>
                <a:gd name="connsiteX3" fmla="*/ 8577 w 114320"/>
                <a:gd name="connsiteY3" fmla="*/ 231333 h 327313"/>
                <a:gd name="connsiteX4" fmla="*/ 15872 w 114320"/>
                <a:gd name="connsiteY4" fmla="*/ 290842 h 327313"/>
                <a:gd name="connsiteX5" fmla="*/ 55118 w 114320"/>
                <a:gd name="connsiteY5" fmla="*/ 327314 h 327313"/>
                <a:gd name="connsiteX6" fmla="*/ 99789 w 114320"/>
                <a:gd name="connsiteY6" fmla="*/ 301690 h 327313"/>
                <a:gd name="connsiteX7" fmla="*/ 114159 w 114320"/>
                <a:gd name="connsiteY7" fmla="*/ 245080 h 327313"/>
                <a:gd name="connsiteX8" fmla="*/ 114159 w 114320"/>
                <a:gd name="connsiteY8" fmla="*/ 244644 h 327313"/>
                <a:gd name="connsiteX9" fmla="*/ 113879 w 114320"/>
                <a:gd name="connsiteY9" fmla="*/ 241682 h 327313"/>
                <a:gd name="connsiteX10" fmla="*/ 113816 w 114320"/>
                <a:gd name="connsiteY10" fmla="*/ 240934 h 327313"/>
                <a:gd name="connsiteX11" fmla="*/ 113193 w 114320"/>
                <a:gd name="connsiteY11" fmla="*/ 234076 h 327313"/>
                <a:gd name="connsiteX12" fmla="*/ 112008 w 114320"/>
                <a:gd name="connsiteY12" fmla="*/ 222823 h 327313"/>
                <a:gd name="connsiteX13" fmla="*/ 109390 w 114320"/>
                <a:gd name="connsiteY13" fmla="*/ 199412 h 327313"/>
                <a:gd name="connsiteX14" fmla="*/ 90405 w 114320"/>
                <a:gd name="connsiteY14" fmla="*/ 71043 h 327313"/>
                <a:gd name="connsiteX15" fmla="*/ 83641 w 114320"/>
                <a:gd name="connsiteY15" fmla="*/ 43985 h 327313"/>
                <a:gd name="connsiteX16" fmla="*/ 52687 w 114320"/>
                <a:gd name="connsiteY16" fmla="*/ 62 h 327313"/>
                <a:gd name="connsiteX17" fmla="*/ 52562 w 114320"/>
                <a:gd name="connsiteY17" fmla="*/ 0 h 327313"/>
                <a:gd name="connsiteX18" fmla="*/ 52406 w 114320"/>
                <a:gd name="connsiteY18" fmla="*/ 125 h 327313"/>
                <a:gd name="connsiteX19" fmla="*/ 410 w 114320"/>
                <a:gd name="connsiteY19" fmla="*/ 122696 h 327313"/>
                <a:gd name="connsiteX20" fmla="*/ 8203 w 114320"/>
                <a:gd name="connsiteY20" fmla="*/ 227873 h 32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20" h="327313">
                  <a:moveTo>
                    <a:pt x="8203" y="227873"/>
                  </a:moveTo>
                  <a:cubicBezTo>
                    <a:pt x="8235" y="228558"/>
                    <a:pt x="8359" y="229244"/>
                    <a:pt x="8421" y="229868"/>
                  </a:cubicBezTo>
                  <a:cubicBezTo>
                    <a:pt x="8483" y="230304"/>
                    <a:pt x="8546" y="230772"/>
                    <a:pt x="8577" y="231177"/>
                  </a:cubicBezTo>
                  <a:lnTo>
                    <a:pt x="8577" y="231333"/>
                  </a:lnTo>
                  <a:cubicBezTo>
                    <a:pt x="12224" y="263503"/>
                    <a:pt x="15747" y="290218"/>
                    <a:pt x="15872" y="290842"/>
                  </a:cubicBezTo>
                  <a:cubicBezTo>
                    <a:pt x="18927" y="310449"/>
                    <a:pt x="35822" y="321297"/>
                    <a:pt x="55118" y="327314"/>
                  </a:cubicBezTo>
                  <a:cubicBezTo>
                    <a:pt x="77126" y="323916"/>
                    <a:pt x="91029" y="313847"/>
                    <a:pt x="99789" y="301690"/>
                  </a:cubicBezTo>
                  <a:cubicBezTo>
                    <a:pt x="114627" y="281271"/>
                    <a:pt x="114720" y="255086"/>
                    <a:pt x="114159" y="245080"/>
                  </a:cubicBezTo>
                  <a:lnTo>
                    <a:pt x="114159" y="244644"/>
                  </a:lnTo>
                  <a:cubicBezTo>
                    <a:pt x="114066" y="243334"/>
                    <a:pt x="114003" y="242306"/>
                    <a:pt x="113879" y="241682"/>
                  </a:cubicBezTo>
                  <a:cubicBezTo>
                    <a:pt x="113879" y="241215"/>
                    <a:pt x="113816" y="240934"/>
                    <a:pt x="113816" y="240934"/>
                  </a:cubicBezTo>
                  <a:cubicBezTo>
                    <a:pt x="113598" y="238659"/>
                    <a:pt x="113443" y="236383"/>
                    <a:pt x="113193" y="234076"/>
                  </a:cubicBezTo>
                  <a:cubicBezTo>
                    <a:pt x="112850" y="230304"/>
                    <a:pt x="112476" y="226564"/>
                    <a:pt x="112008" y="222823"/>
                  </a:cubicBezTo>
                  <a:cubicBezTo>
                    <a:pt x="111229" y="215092"/>
                    <a:pt x="110294" y="207236"/>
                    <a:pt x="109390" y="199412"/>
                  </a:cubicBezTo>
                  <a:cubicBezTo>
                    <a:pt x="103311" y="148476"/>
                    <a:pt x="94894" y="96667"/>
                    <a:pt x="90405" y="71043"/>
                  </a:cubicBezTo>
                  <a:cubicBezTo>
                    <a:pt x="88597" y="60569"/>
                    <a:pt x="86259" y="51653"/>
                    <a:pt x="83641" y="43985"/>
                  </a:cubicBezTo>
                  <a:cubicBezTo>
                    <a:pt x="73697" y="21821"/>
                    <a:pt x="62631" y="5736"/>
                    <a:pt x="52687" y="62"/>
                  </a:cubicBezTo>
                  <a:cubicBezTo>
                    <a:pt x="52562" y="62"/>
                    <a:pt x="52562" y="0"/>
                    <a:pt x="52562" y="0"/>
                  </a:cubicBezTo>
                  <a:cubicBezTo>
                    <a:pt x="52562" y="0"/>
                    <a:pt x="52437" y="62"/>
                    <a:pt x="52406" y="125"/>
                  </a:cubicBezTo>
                  <a:cubicBezTo>
                    <a:pt x="49881" y="3242"/>
                    <a:pt x="9948" y="54427"/>
                    <a:pt x="410" y="122696"/>
                  </a:cubicBezTo>
                  <a:cubicBezTo>
                    <a:pt x="-1460" y="135975"/>
                    <a:pt x="3403" y="185883"/>
                    <a:pt x="8203" y="227873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Hình tự do: Hình 1100">
              <a:extLst>
                <a:ext uri="{FF2B5EF4-FFF2-40B4-BE49-F238E27FC236}">
                  <a16:creationId xmlns:a16="http://schemas.microsoft.com/office/drawing/2014/main" id="{BC340E0A-A088-F193-68C4-328EC71DCAE6}"/>
                </a:ext>
              </a:extLst>
            </p:cNvPr>
            <p:cNvSpPr/>
            <p:nvPr/>
          </p:nvSpPr>
          <p:spPr>
            <a:xfrm>
              <a:off x="14034188" y="4765437"/>
              <a:ext cx="110071" cy="41522"/>
            </a:xfrm>
            <a:custGeom>
              <a:avLst/>
              <a:gdLst>
                <a:gd name="connsiteX0" fmla="*/ 0 w 110071"/>
                <a:gd name="connsiteY0" fmla="*/ 31858 h 41522"/>
                <a:gd name="connsiteX1" fmla="*/ 2744 w 110071"/>
                <a:gd name="connsiteY1" fmla="*/ 31858 h 41522"/>
                <a:gd name="connsiteX2" fmla="*/ 2837 w 110071"/>
                <a:gd name="connsiteY2" fmla="*/ 31858 h 41522"/>
                <a:gd name="connsiteX3" fmla="*/ 4832 w 110071"/>
                <a:gd name="connsiteY3" fmla="*/ 31921 h 41522"/>
                <a:gd name="connsiteX4" fmla="*/ 73474 w 110071"/>
                <a:gd name="connsiteY4" fmla="*/ 37937 h 41522"/>
                <a:gd name="connsiteX5" fmla="*/ 110071 w 110071"/>
                <a:gd name="connsiteY5" fmla="*/ 41522 h 41522"/>
                <a:gd name="connsiteX6" fmla="*/ 109448 w 110071"/>
                <a:gd name="connsiteY6" fmla="*/ 34664 h 41522"/>
                <a:gd name="connsiteX7" fmla="*/ 108263 w 110071"/>
                <a:gd name="connsiteY7" fmla="*/ 23411 h 41522"/>
                <a:gd name="connsiteX8" fmla="*/ 105645 w 110071"/>
                <a:gd name="connsiteY8" fmla="*/ 0 h 41522"/>
                <a:gd name="connsiteX9" fmla="*/ 4676 w 110071"/>
                <a:gd name="connsiteY9" fmla="*/ 30456 h 41522"/>
                <a:gd name="connsiteX10" fmla="*/ 0 w 110071"/>
                <a:gd name="connsiteY10" fmla="*/ 31858 h 4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071" h="41522">
                  <a:moveTo>
                    <a:pt x="0" y="31858"/>
                  </a:moveTo>
                  <a:cubicBezTo>
                    <a:pt x="281" y="31765"/>
                    <a:pt x="1247" y="31765"/>
                    <a:pt x="2744" y="31858"/>
                  </a:cubicBezTo>
                  <a:cubicBezTo>
                    <a:pt x="2806" y="31858"/>
                    <a:pt x="2806" y="31858"/>
                    <a:pt x="2837" y="31858"/>
                  </a:cubicBezTo>
                  <a:cubicBezTo>
                    <a:pt x="3429" y="31858"/>
                    <a:pt x="4115" y="31858"/>
                    <a:pt x="4832" y="31921"/>
                  </a:cubicBezTo>
                  <a:cubicBezTo>
                    <a:pt x="16272" y="32545"/>
                    <a:pt x="45917" y="35288"/>
                    <a:pt x="73474" y="37937"/>
                  </a:cubicBezTo>
                  <a:cubicBezTo>
                    <a:pt x="86941" y="39247"/>
                    <a:pt x="99971" y="40493"/>
                    <a:pt x="110071" y="41522"/>
                  </a:cubicBezTo>
                  <a:cubicBezTo>
                    <a:pt x="109853" y="39247"/>
                    <a:pt x="109697" y="36971"/>
                    <a:pt x="109448" y="34664"/>
                  </a:cubicBezTo>
                  <a:cubicBezTo>
                    <a:pt x="109105" y="30892"/>
                    <a:pt x="108731" y="27152"/>
                    <a:pt x="108263" y="23411"/>
                  </a:cubicBezTo>
                  <a:cubicBezTo>
                    <a:pt x="107484" y="15680"/>
                    <a:pt x="106549" y="7824"/>
                    <a:pt x="105645" y="0"/>
                  </a:cubicBezTo>
                  <a:lnTo>
                    <a:pt x="4676" y="30456"/>
                  </a:lnTo>
                  <a:lnTo>
                    <a:pt x="0" y="31858"/>
                  </a:ln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Hình tự do: Hình 1101">
              <a:extLst>
                <a:ext uri="{FF2B5EF4-FFF2-40B4-BE49-F238E27FC236}">
                  <a16:creationId xmlns:a16="http://schemas.microsoft.com/office/drawing/2014/main" id="{907127FB-81C5-B98A-9934-8F9E848ECDDE}"/>
                </a:ext>
              </a:extLst>
            </p:cNvPr>
            <p:cNvSpPr/>
            <p:nvPr/>
          </p:nvSpPr>
          <p:spPr>
            <a:xfrm>
              <a:off x="14022997" y="4565994"/>
              <a:ext cx="137222" cy="231332"/>
            </a:xfrm>
            <a:custGeom>
              <a:avLst/>
              <a:gdLst>
                <a:gd name="connsiteX0" fmla="*/ 137223 w 137222"/>
                <a:gd name="connsiteY0" fmla="*/ 210603 h 231332"/>
                <a:gd name="connsiteX1" fmla="*/ 11191 w 137222"/>
                <a:gd name="connsiteY1" fmla="*/ 231333 h 231332"/>
                <a:gd name="connsiteX2" fmla="*/ 1341 w 137222"/>
                <a:gd name="connsiteY2" fmla="*/ 101810 h 231332"/>
                <a:gd name="connsiteX3" fmla="*/ 59821 w 137222"/>
                <a:gd name="connsiteY3" fmla="*/ 156 h 231332"/>
                <a:gd name="connsiteX4" fmla="*/ 59977 w 137222"/>
                <a:gd name="connsiteY4" fmla="*/ 0 h 231332"/>
                <a:gd name="connsiteX5" fmla="*/ 60102 w 137222"/>
                <a:gd name="connsiteY5" fmla="*/ 94 h 231332"/>
                <a:gd name="connsiteX6" fmla="*/ 102465 w 137222"/>
                <a:gd name="connsiteY6" fmla="*/ 73318 h 231332"/>
                <a:gd name="connsiteX7" fmla="*/ 137223 w 137222"/>
                <a:gd name="connsiteY7" fmla="*/ 210603 h 23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222" h="231332">
                  <a:moveTo>
                    <a:pt x="137223" y="210603"/>
                  </a:moveTo>
                  <a:lnTo>
                    <a:pt x="11191" y="231333"/>
                  </a:lnTo>
                  <a:cubicBezTo>
                    <a:pt x="11191" y="231333"/>
                    <a:pt x="-4613" y="159075"/>
                    <a:pt x="1341" y="101810"/>
                  </a:cubicBezTo>
                  <a:cubicBezTo>
                    <a:pt x="7139" y="46323"/>
                    <a:pt x="56766" y="2806"/>
                    <a:pt x="59821" y="156"/>
                  </a:cubicBezTo>
                  <a:cubicBezTo>
                    <a:pt x="59914" y="94"/>
                    <a:pt x="59977" y="0"/>
                    <a:pt x="59977" y="0"/>
                  </a:cubicBezTo>
                  <a:cubicBezTo>
                    <a:pt x="60039" y="0"/>
                    <a:pt x="60039" y="94"/>
                    <a:pt x="60102" y="94"/>
                  </a:cubicBezTo>
                  <a:cubicBezTo>
                    <a:pt x="83076" y="10443"/>
                    <a:pt x="98974" y="62813"/>
                    <a:pt x="102465" y="73318"/>
                  </a:cubicBezTo>
                  <a:cubicBezTo>
                    <a:pt x="124878" y="141181"/>
                    <a:pt x="137223" y="210603"/>
                    <a:pt x="137223" y="210603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03" name="Đồ họa 3">
              <a:extLst>
                <a:ext uri="{FF2B5EF4-FFF2-40B4-BE49-F238E27FC236}">
                  <a16:creationId xmlns:a16="http://schemas.microsoft.com/office/drawing/2014/main" id="{C495023A-1358-3902-8316-5B3640010A93}"/>
                </a:ext>
              </a:extLst>
            </p:cNvPr>
            <p:cNvGrpSpPr/>
            <p:nvPr/>
          </p:nvGrpSpPr>
          <p:grpSpPr>
            <a:xfrm>
              <a:off x="13565725" y="4919243"/>
              <a:ext cx="621334" cy="1277186"/>
              <a:chOff x="13565725" y="4919243"/>
              <a:chExt cx="621334" cy="1277186"/>
            </a:xfrm>
          </p:grpSpPr>
          <p:sp>
            <p:nvSpPr>
              <p:cNvPr id="1104" name="Hình tự do: Hình 1103">
                <a:extLst>
                  <a:ext uri="{FF2B5EF4-FFF2-40B4-BE49-F238E27FC236}">
                    <a16:creationId xmlns:a16="http://schemas.microsoft.com/office/drawing/2014/main" id="{E76909F0-4E31-EACF-81B6-B3851F4C88F6}"/>
                  </a:ext>
                </a:extLst>
              </p:cNvPr>
              <p:cNvSpPr/>
              <p:nvPr/>
            </p:nvSpPr>
            <p:spPr>
              <a:xfrm>
                <a:off x="13637461" y="5559250"/>
                <a:ext cx="235341" cy="637170"/>
              </a:xfrm>
              <a:custGeom>
                <a:avLst/>
                <a:gdLst>
                  <a:gd name="connsiteX0" fmla="*/ 233289 w 235341"/>
                  <a:gd name="connsiteY0" fmla="*/ 178807 h 637170"/>
                  <a:gd name="connsiteX1" fmla="*/ 233133 w 235341"/>
                  <a:gd name="connsiteY1" fmla="*/ 183670 h 637170"/>
                  <a:gd name="connsiteX2" fmla="*/ 232697 w 235341"/>
                  <a:gd name="connsiteY2" fmla="*/ 194767 h 637170"/>
                  <a:gd name="connsiteX3" fmla="*/ 232260 w 235341"/>
                  <a:gd name="connsiteY3" fmla="*/ 201313 h 637170"/>
                  <a:gd name="connsiteX4" fmla="*/ 231761 w 235341"/>
                  <a:gd name="connsiteY4" fmla="*/ 208421 h 637170"/>
                  <a:gd name="connsiteX5" fmla="*/ 231605 w 235341"/>
                  <a:gd name="connsiteY5" fmla="*/ 210478 h 637170"/>
                  <a:gd name="connsiteX6" fmla="*/ 230515 w 235341"/>
                  <a:gd name="connsiteY6" fmla="*/ 221950 h 637170"/>
                  <a:gd name="connsiteX7" fmla="*/ 230515 w 235341"/>
                  <a:gd name="connsiteY7" fmla="*/ 222293 h 637170"/>
                  <a:gd name="connsiteX8" fmla="*/ 229080 w 235341"/>
                  <a:gd name="connsiteY8" fmla="*/ 235167 h 637170"/>
                  <a:gd name="connsiteX9" fmla="*/ 227335 w 235341"/>
                  <a:gd name="connsiteY9" fmla="*/ 248166 h 637170"/>
                  <a:gd name="connsiteX10" fmla="*/ 225433 w 235341"/>
                  <a:gd name="connsiteY10" fmla="*/ 260854 h 637170"/>
                  <a:gd name="connsiteX11" fmla="*/ 223033 w 235341"/>
                  <a:gd name="connsiteY11" fmla="*/ 275099 h 637170"/>
                  <a:gd name="connsiteX12" fmla="*/ 220851 w 235341"/>
                  <a:gd name="connsiteY12" fmla="*/ 287288 h 637170"/>
                  <a:gd name="connsiteX13" fmla="*/ 218825 w 235341"/>
                  <a:gd name="connsiteY13" fmla="*/ 297980 h 637170"/>
                  <a:gd name="connsiteX14" fmla="*/ 216518 w 235341"/>
                  <a:gd name="connsiteY14" fmla="*/ 309358 h 637170"/>
                  <a:gd name="connsiteX15" fmla="*/ 215115 w 235341"/>
                  <a:gd name="connsiteY15" fmla="*/ 315749 h 637170"/>
                  <a:gd name="connsiteX16" fmla="*/ 212964 w 235341"/>
                  <a:gd name="connsiteY16" fmla="*/ 325786 h 637170"/>
                  <a:gd name="connsiteX17" fmla="*/ 204018 w 235341"/>
                  <a:gd name="connsiteY17" fmla="*/ 364347 h 637170"/>
                  <a:gd name="connsiteX18" fmla="*/ 203581 w 235341"/>
                  <a:gd name="connsiteY18" fmla="*/ 366155 h 637170"/>
                  <a:gd name="connsiteX19" fmla="*/ 198655 w 235341"/>
                  <a:gd name="connsiteY19" fmla="*/ 386479 h 637170"/>
                  <a:gd name="connsiteX20" fmla="*/ 187590 w 235341"/>
                  <a:gd name="connsiteY20" fmla="*/ 431212 h 637170"/>
                  <a:gd name="connsiteX21" fmla="*/ 177864 w 235341"/>
                  <a:gd name="connsiteY21" fmla="*/ 476319 h 637170"/>
                  <a:gd name="connsiteX22" fmla="*/ 176118 w 235341"/>
                  <a:gd name="connsiteY22" fmla="*/ 499263 h 637170"/>
                  <a:gd name="connsiteX23" fmla="*/ 177957 w 235341"/>
                  <a:gd name="connsiteY23" fmla="*/ 507835 h 637170"/>
                  <a:gd name="connsiteX24" fmla="*/ 178456 w 235341"/>
                  <a:gd name="connsiteY24" fmla="*/ 509861 h 637170"/>
                  <a:gd name="connsiteX25" fmla="*/ 182446 w 235341"/>
                  <a:gd name="connsiteY25" fmla="*/ 522299 h 637170"/>
                  <a:gd name="connsiteX26" fmla="*/ 186436 w 235341"/>
                  <a:gd name="connsiteY26" fmla="*/ 576321 h 637170"/>
                  <a:gd name="connsiteX27" fmla="*/ 186436 w 235341"/>
                  <a:gd name="connsiteY27" fmla="*/ 576384 h 637170"/>
                  <a:gd name="connsiteX28" fmla="*/ 186530 w 235341"/>
                  <a:gd name="connsiteY28" fmla="*/ 581403 h 637170"/>
                  <a:gd name="connsiteX29" fmla="*/ 181729 w 235341"/>
                  <a:gd name="connsiteY29" fmla="*/ 588510 h 637170"/>
                  <a:gd name="connsiteX30" fmla="*/ 181012 w 235341"/>
                  <a:gd name="connsiteY30" fmla="*/ 589383 h 637170"/>
                  <a:gd name="connsiteX31" fmla="*/ 169011 w 235341"/>
                  <a:gd name="connsiteY31" fmla="*/ 602226 h 637170"/>
                  <a:gd name="connsiteX32" fmla="*/ 161623 w 235341"/>
                  <a:gd name="connsiteY32" fmla="*/ 608772 h 637170"/>
                  <a:gd name="connsiteX33" fmla="*/ 159347 w 235341"/>
                  <a:gd name="connsiteY33" fmla="*/ 610736 h 637170"/>
                  <a:gd name="connsiteX34" fmla="*/ 159285 w 235341"/>
                  <a:gd name="connsiteY34" fmla="*/ 610861 h 637170"/>
                  <a:gd name="connsiteX35" fmla="*/ 156230 w 235341"/>
                  <a:gd name="connsiteY35" fmla="*/ 613355 h 637170"/>
                  <a:gd name="connsiteX36" fmla="*/ 126024 w 235341"/>
                  <a:gd name="connsiteY36" fmla="*/ 636641 h 637170"/>
                  <a:gd name="connsiteX37" fmla="*/ 34375 w 235341"/>
                  <a:gd name="connsiteY37" fmla="*/ 636641 h 637170"/>
                  <a:gd name="connsiteX38" fmla="*/ 4761 w 235341"/>
                  <a:gd name="connsiteY38" fmla="*/ 637171 h 637170"/>
                  <a:gd name="connsiteX39" fmla="*/ 117 w 235341"/>
                  <a:gd name="connsiteY39" fmla="*/ 637171 h 637170"/>
                  <a:gd name="connsiteX40" fmla="*/ 896 w 235341"/>
                  <a:gd name="connsiteY40" fmla="*/ 608772 h 637170"/>
                  <a:gd name="connsiteX41" fmla="*/ 2798 w 235341"/>
                  <a:gd name="connsiteY41" fmla="*/ 596272 h 637170"/>
                  <a:gd name="connsiteX42" fmla="*/ 4450 w 235341"/>
                  <a:gd name="connsiteY42" fmla="*/ 589539 h 637170"/>
                  <a:gd name="connsiteX43" fmla="*/ 9344 w 235341"/>
                  <a:gd name="connsiteY43" fmla="*/ 577412 h 637170"/>
                  <a:gd name="connsiteX44" fmla="*/ 14207 w 235341"/>
                  <a:gd name="connsiteY44" fmla="*/ 569619 h 637170"/>
                  <a:gd name="connsiteX45" fmla="*/ 41576 w 235341"/>
                  <a:gd name="connsiteY45" fmla="*/ 545523 h 637170"/>
                  <a:gd name="connsiteX46" fmla="*/ 44413 w 235341"/>
                  <a:gd name="connsiteY46" fmla="*/ 543715 h 637170"/>
                  <a:gd name="connsiteX47" fmla="*/ 52020 w 235341"/>
                  <a:gd name="connsiteY47" fmla="*/ 539132 h 637170"/>
                  <a:gd name="connsiteX48" fmla="*/ 55012 w 235341"/>
                  <a:gd name="connsiteY48" fmla="*/ 537387 h 637170"/>
                  <a:gd name="connsiteX49" fmla="*/ 57692 w 235341"/>
                  <a:gd name="connsiteY49" fmla="*/ 535953 h 637170"/>
                  <a:gd name="connsiteX50" fmla="*/ 62836 w 235341"/>
                  <a:gd name="connsiteY50" fmla="*/ 533116 h 637170"/>
                  <a:gd name="connsiteX51" fmla="*/ 65891 w 235341"/>
                  <a:gd name="connsiteY51" fmla="*/ 531433 h 637170"/>
                  <a:gd name="connsiteX52" fmla="*/ 73685 w 235341"/>
                  <a:gd name="connsiteY52" fmla="*/ 527287 h 637170"/>
                  <a:gd name="connsiteX53" fmla="*/ 76708 w 235341"/>
                  <a:gd name="connsiteY53" fmla="*/ 525759 h 637170"/>
                  <a:gd name="connsiteX54" fmla="*/ 89271 w 235341"/>
                  <a:gd name="connsiteY54" fmla="*/ 518808 h 637170"/>
                  <a:gd name="connsiteX55" fmla="*/ 102145 w 235341"/>
                  <a:gd name="connsiteY55" fmla="*/ 510235 h 637170"/>
                  <a:gd name="connsiteX56" fmla="*/ 103299 w 235341"/>
                  <a:gd name="connsiteY56" fmla="*/ 509269 h 637170"/>
                  <a:gd name="connsiteX57" fmla="*/ 104452 w 235341"/>
                  <a:gd name="connsiteY57" fmla="*/ 508271 h 637170"/>
                  <a:gd name="connsiteX58" fmla="*/ 105917 w 235341"/>
                  <a:gd name="connsiteY58" fmla="*/ 506962 h 637170"/>
                  <a:gd name="connsiteX59" fmla="*/ 116453 w 235341"/>
                  <a:gd name="connsiteY59" fmla="*/ 488227 h 637170"/>
                  <a:gd name="connsiteX60" fmla="*/ 118043 w 235341"/>
                  <a:gd name="connsiteY60" fmla="*/ 431212 h 637170"/>
                  <a:gd name="connsiteX61" fmla="*/ 117825 w 235341"/>
                  <a:gd name="connsiteY61" fmla="*/ 386479 h 637170"/>
                  <a:gd name="connsiteX62" fmla="*/ 117606 w 235341"/>
                  <a:gd name="connsiteY62" fmla="*/ 375507 h 637170"/>
                  <a:gd name="connsiteX63" fmla="*/ 117326 w 235341"/>
                  <a:gd name="connsiteY63" fmla="*/ 364347 h 637170"/>
                  <a:gd name="connsiteX64" fmla="*/ 117014 w 235341"/>
                  <a:gd name="connsiteY64" fmla="*/ 355400 h 637170"/>
                  <a:gd name="connsiteX65" fmla="*/ 116297 w 235341"/>
                  <a:gd name="connsiteY65" fmla="*/ 336946 h 637170"/>
                  <a:gd name="connsiteX66" fmla="*/ 114334 w 235341"/>
                  <a:gd name="connsiteY66" fmla="*/ 297668 h 637170"/>
                  <a:gd name="connsiteX67" fmla="*/ 112027 w 235341"/>
                  <a:gd name="connsiteY67" fmla="*/ 264282 h 637170"/>
                  <a:gd name="connsiteX68" fmla="*/ 110842 w 235341"/>
                  <a:gd name="connsiteY68" fmla="*/ 249756 h 637170"/>
                  <a:gd name="connsiteX69" fmla="*/ 109907 w 235341"/>
                  <a:gd name="connsiteY69" fmla="*/ 238721 h 637170"/>
                  <a:gd name="connsiteX70" fmla="*/ 106135 w 235341"/>
                  <a:gd name="connsiteY70" fmla="*/ 198695 h 637170"/>
                  <a:gd name="connsiteX71" fmla="*/ 101990 w 235341"/>
                  <a:gd name="connsiteY71" fmla="*/ 155334 h 637170"/>
                  <a:gd name="connsiteX72" fmla="*/ 101397 w 235341"/>
                  <a:gd name="connsiteY72" fmla="*/ 149380 h 637170"/>
                  <a:gd name="connsiteX73" fmla="*/ 95755 w 235341"/>
                  <a:gd name="connsiteY73" fmla="*/ 28180 h 637170"/>
                  <a:gd name="connsiteX74" fmla="*/ 94726 w 235341"/>
                  <a:gd name="connsiteY74" fmla="*/ 0 h 637170"/>
                  <a:gd name="connsiteX75" fmla="*/ 206418 w 235341"/>
                  <a:gd name="connsiteY75" fmla="*/ 22320 h 637170"/>
                  <a:gd name="connsiteX76" fmla="*/ 208818 w 235341"/>
                  <a:gd name="connsiteY76" fmla="*/ 32763 h 637170"/>
                  <a:gd name="connsiteX77" fmla="*/ 212590 w 235341"/>
                  <a:gd name="connsiteY77" fmla="*/ 49253 h 637170"/>
                  <a:gd name="connsiteX78" fmla="*/ 216081 w 235341"/>
                  <a:gd name="connsiteY78" fmla="*/ 63904 h 637170"/>
                  <a:gd name="connsiteX79" fmla="*/ 219916 w 235341"/>
                  <a:gd name="connsiteY79" fmla="*/ 79304 h 637170"/>
                  <a:gd name="connsiteX80" fmla="*/ 220570 w 235341"/>
                  <a:gd name="connsiteY80" fmla="*/ 81704 h 637170"/>
                  <a:gd name="connsiteX81" fmla="*/ 232197 w 235341"/>
                  <a:gd name="connsiteY81" fmla="*/ 138064 h 637170"/>
                  <a:gd name="connsiteX82" fmla="*/ 233289 w 235341"/>
                  <a:gd name="connsiteY82" fmla="*/ 178807 h 63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235341" h="637170">
                    <a:moveTo>
                      <a:pt x="233289" y="178807"/>
                    </a:moveTo>
                    <a:cubicBezTo>
                      <a:pt x="233289" y="180334"/>
                      <a:pt x="233226" y="181924"/>
                      <a:pt x="233133" y="183670"/>
                    </a:cubicBezTo>
                    <a:cubicBezTo>
                      <a:pt x="233008" y="187379"/>
                      <a:pt x="232915" y="190995"/>
                      <a:pt x="232697" y="194767"/>
                    </a:cubicBezTo>
                    <a:cubicBezTo>
                      <a:pt x="232541" y="196949"/>
                      <a:pt x="232416" y="199131"/>
                      <a:pt x="232260" y="201313"/>
                    </a:cubicBezTo>
                    <a:cubicBezTo>
                      <a:pt x="232105" y="203714"/>
                      <a:pt x="231980" y="206020"/>
                      <a:pt x="231761" y="208421"/>
                    </a:cubicBezTo>
                    <a:cubicBezTo>
                      <a:pt x="231761" y="209075"/>
                      <a:pt x="231699" y="209730"/>
                      <a:pt x="231605" y="210478"/>
                    </a:cubicBezTo>
                    <a:cubicBezTo>
                      <a:pt x="231325" y="214313"/>
                      <a:pt x="230951" y="218084"/>
                      <a:pt x="230515" y="221950"/>
                    </a:cubicBezTo>
                    <a:lnTo>
                      <a:pt x="230515" y="222293"/>
                    </a:lnTo>
                    <a:cubicBezTo>
                      <a:pt x="230078" y="226595"/>
                      <a:pt x="229579" y="230865"/>
                      <a:pt x="229080" y="235167"/>
                    </a:cubicBezTo>
                    <a:cubicBezTo>
                      <a:pt x="228488" y="239500"/>
                      <a:pt x="227896" y="243740"/>
                      <a:pt x="227335" y="248166"/>
                    </a:cubicBezTo>
                    <a:cubicBezTo>
                      <a:pt x="226742" y="252374"/>
                      <a:pt x="226088" y="256583"/>
                      <a:pt x="225433" y="260854"/>
                    </a:cubicBezTo>
                    <a:cubicBezTo>
                      <a:pt x="224654" y="265591"/>
                      <a:pt x="223906" y="270299"/>
                      <a:pt x="223033" y="275099"/>
                    </a:cubicBezTo>
                    <a:cubicBezTo>
                      <a:pt x="222378" y="279152"/>
                      <a:pt x="221661" y="283235"/>
                      <a:pt x="220851" y="287288"/>
                    </a:cubicBezTo>
                    <a:cubicBezTo>
                      <a:pt x="220196" y="290935"/>
                      <a:pt x="219542" y="294395"/>
                      <a:pt x="218825" y="297980"/>
                    </a:cubicBezTo>
                    <a:cubicBezTo>
                      <a:pt x="218108" y="301752"/>
                      <a:pt x="217390" y="305524"/>
                      <a:pt x="216518" y="309358"/>
                    </a:cubicBezTo>
                    <a:cubicBezTo>
                      <a:pt x="216081" y="311478"/>
                      <a:pt x="215645" y="313566"/>
                      <a:pt x="215115" y="315749"/>
                    </a:cubicBezTo>
                    <a:cubicBezTo>
                      <a:pt x="214491" y="319084"/>
                      <a:pt x="213743" y="322451"/>
                      <a:pt x="212964" y="325786"/>
                    </a:cubicBezTo>
                    <a:cubicBezTo>
                      <a:pt x="210034" y="338910"/>
                      <a:pt x="207073" y="351847"/>
                      <a:pt x="204018" y="364347"/>
                    </a:cubicBezTo>
                    <a:cubicBezTo>
                      <a:pt x="203862" y="364939"/>
                      <a:pt x="203737" y="365563"/>
                      <a:pt x="203581" y="366155"/>
                    </a:cubicBezTo>
                    <a:cubicBezTo>
                      <a:pt x="201991" y="372982"/>
                      <a:pt x="200308" y="379808"/>
                      <a:pt x="198655" y="386479"/>
                    </a:cubicBezTo>
                    <a:cubicBezTo>
                      <a:pt x="194728" y="402315"/>
                      <a:pt x="190956" y="417341"/>
                      <a:pt x="187590" y="431212"/>
                    </a:cubicBezTo>
                    <a:cubicBezTo>
                      <a:pt x="183475" y="448295"/>
                      <a:pt x="180045" y="463538"/>
                      <a:pt x="177864" y="476319"/>
                    </a:cubicBezTo>
                    <a:cubicBezTo>
                      <a:pt x="176118" y="486419"/>
                      <a:pt x="175463" y="494244"/>
                      <a:pt x="176118" y="499263"/>
                    </a:cubicBezTo>
                    <a:cubicBezTo>
                      <a:pt x="176555" y="502161"/>
                      <a:pt x="177209" y="505092"/>
                      <a:pt x="177957" y="507835"/>
                    </a:cubicBezTo>
                    <a:cubicBezTo>
                      <a:pt x="178082" y="508552"/>
                      <a:pt x="178300" y="509206"/>
                      <a:pt x="178456" y="509861"/>
                    </a:cubicBezTo>
                    <a:cubicBezTo>
                      <a:pt x="179609" y="514163"/>
                      <a:pt x="181012" y="518278"/>
                      <a:pt x="182446" y="522299"/>
                    </a:cubicBezTo>
                    <a:cubicBezTo>
                      <a:pt x="183818" y="536888"/>
                      <a:pt x="185875" y="559769"/>
                      <a:pt x="186436" y="576321"/>
                    </a:cubicBezTo>
                    <a:lnTo>
                      <a:pt x="186436" y="576384"/>
                    </a:lnTo>
                    <a:cubicBezTo>
                      <a:pt x="186530" y="578129"/>
                      <a:pt x="186592" y="579782"/>
                      <a:pt x="186530" y="581403"/>
                    </a:cubicBezTo>
                    <a:cubicBezTo>
                      <a:pt x="185221" y="583709"/>
                      <a:pt x="183600" y="586110"/>
                      <a:pt x="181729" y="588510"/>
                    </a:cubicBezTo>
                    <a:cubicBezTo>
                      <a:pt x="181510" y="588791"/>
                      <a:pt x="181199" y="589102"/>
                      <a:pt x="181012" y="589383"/>
                    </a:cubicBezTo>
                    <a:cubicBezTo>
                      <a:pt x="177583" y="593654"/>
                      <a:pt x="173437" y="597955"/>
                      <a:pt x="169011" y="602226"/>
                    </a:cubicBezTo>
                    <a:cubicBezTo>
                      <a:pt x="166673" y="604346"/>
                      <a:pt x="164148" y="606590"/>
                      <a:pt x="161623" y="608772"/>
                    </a:cubicBezTo>
                    <a:cubicBezTo>
                      <a:pt x="160875" y="609427"/>
                      <a:pt x="160095" y="610081"/>
                      <a:pt x="159347" y="610736"/>
                    </a:cubicBezTo>
                    <a:lnTo>
                      <a:pt x="159285" y="610861"/>
                    </a:lnTo>
                    <a:cubicBezTo>
                      <a:pt x="158193" y="611671"/>
                      <a:pt x="157165" y="612482"/>
                      <a:pt x="156230" y="613355"/>
                    </a:cubicBezTo>
                    <a:cubicBezTo>
                      <a:pt x="146566" y="621335"/>
                      <a:pt x="136061" y="629159"/>
                      <a:pt x="126024" y="636641"/>
                    </a:cubicBezTo>
                    <a:lnTo>
                      <a:pt x="34375" y="636641"/>
                    </a:lnTo>
                    <a:cubicBezTo>
                      <a:pt x="31975" y="636641"/>
                      <a:pt x="19849" y="637077"/>
                      <a:pt x="4761" y="637171"/>
                    </a:cubicBezTo>
                    <a:lnTo>
                      <a:pt x="117" y="637171"/>
                    </a:lnTo>
                    <a:cubicBezTo>
                      <a:pt x="-101" y="628224"/>
                      <a:pt x="-101" y="618436"/>
                      <a:pt x="896" y="608772"/>
                    </a:cubicBezTo>
                    <a:cubicBezTo>
                      <a:pt x="1333" y="604502"/>
                      <a:pt x="1925" y="600355"/>
                      <a:pt x="2798" y="596272"/>
                    </a:cubicBezTo>
                    <a:cubicBezTo>
                      <a:pt x="3296" y="594028"/>
                      <a:pt x="3888" y="591783"/>
                      <a:pt x="4450" y="589539"/>
                    </a:cubicBezTo>
                    <a:cubicBezTo>
                      <a:pt x="5759" y="585237"/>
                      <a:pt x="7286" y="581185"/>
                      <a:pt x="9344" y="577412"/>
                    </a:cubicBezTo>
                    <a:cubicBezTo>
                      <a:pt x="10716" y="574638"/>
                      <a:pt x="12368" y="572113"/>
                      <a:pt x="14207" y="569619"/>
                    </a:cubicBezTo>
                    <a:cubicBezTo>
                      <a:pt x="21314" y="560174"/>
                      <a:pt x="31040" y="552287"/>
                      <a:pt x="41576" y="545523"/>
                    </a:cubicBezTo>
                    <a:cubicBezTo>
                      <a:pt x="42449" y="544868"/>
                      <a:pt x="43447" y="544276"/>
                      <a:pt x="44413" y="543715"/>
                    </a:cubicBezTo>
                    <a:cubicBezTo>
                      <a:pt x="46876" y="542125"/>
                      <a:pt x="49494" y="540598"/>
                      <a:pt x="52020" y="539132"/>
                    </a:cubicBezTo>
                    <a:cubicBezTo>
                      <a:pt x="53048" y="538478"/>
                      <a:pt x="53983" y="537979"/>
                      <a:pt x="55012" y="537387"/>
                    </a:cubicBezTo>
                    <a:cubicBezTo>
                      <a:pt x="55885" y="536888"/>
                      <a:pt x="56820" y="536389"/>
                      <a:pt x="57692" y="535953"/>
                    </a:cubicBezTo>
                    <a:cubicBezTo>
                      <a:pt x="59438" y="534924"/>
                      <a:pt x="61091" y="533989"/>
                      <a:pt x="62836" y="533116"/>
                    </a:cubicBezTo>
                    <a:cubicBezTo>
                      <a:pt x="63865" y="532524"/>
                      <a:pt x="64894" y="532025"/>
                      <a:pt x="65891" y="531433"/>
                    </a:cubicBezTo>
                    <a:cubicBezTo>
                      <a:pt x="68509" y="530124"/>
                      <a:pt x="71066" y="528658"/>
                      <a:pt x="73685" y="527287"/>
                    </a:cubicBezTo>
                    <a:cubicBezTo>
                      <a:pt x="74682" y="526788"/>
                      <a:pt x="75710" y="526289"/>
                      <a:pt x="76708" y="525759"/>
                    </a:cubicBezTo>
                    <a:cubicBezTo>
                      <a:pt x="81072" y="523453"/>
                      <a:pt x="85281" y="521115"/>
                      <a:pt x="89271" y="518808"/>
                    </a:cubicBezTo>
                    <a:cubicBezTo>
                      <a:pt x="94009" y="515971"/>
                      <a:pt x="98279" y="513134"/>
                      <a:pt x="102145" y="510235"/>
                    </a:cubicBezTo>
                    <a:cubicBezTo>
                      <a:pt x="102488" y="509861"/>
                      <a:pt x="102924" y="509580"/>
                      <a:pt x="103299" y="509269"/>
                    </a:cubicBezTo>
                    <a:cubicBezTo>
                      <a:pt x="103672" y="508926"/>
                      <a:pt x="104109" y="508646"/>
                      <a:pt x="104452" y="508271"/>
                    </a:cubicBezTo>
                    <a:cubicBezTo>
                      <a:pt x="104982" y="507835"/>
                      <a:pt x="105481" y="507461"/>
                      <a:pt x="105917" y="506962"/>
                    </a:cubicBezTo>
                    <a:cubicBezTo>
                      <a:pt x="112090" y="501382"/>
                      <a:pt x="116017" y="495335"/>
                      <a:pt x="116453" y="488227"/>
                    </a:cubicBezTo>
                    <a:cubicBezTo>
                      <a:pt x="117233" y="474730"/>
                      <a:pt x="117887" y="455402"/>
                      <a:pt x="118043" y="431212"/>
                    </a:cubicBezTo>
                    <a:cubicBezTo>
                      <a:pt x="118199" y="417777"/>
                      <a:pt x="118106" y="402814"/>
                      <a:pt x="117825" y="386479"/>
                    </a:cubicBezTo>
                    <a:cubicBezTo>
                      <a:pt x="117825" y="382863"/>
                      <a:pt x="117762" y="379216"/>
                      <a:pt x="117606" y="375507"/>
                    </a:cubicBezTo>
                    <a:cubicBezTo>
                      <a:pt x="117545" y="371828"/>
                      <a:pt x="117451" y="368119"/>
                      <a:pt x="117326" y="364347"/>
                    </a:cubicBezTo>
                    <a:cubicBezTo>
                      <a:pt x="117233" y="361354"/>
                      <a:pt x="117170" y="358393"/>
                      <a:pt x="117014" y="355400"/>
                    </a:cubicBezTo>
                    <a:cubicBezTo>
                      <a:pt x="116889" y="349384"/>
                      <a:pt x="116578" y="343274"/>
                      <a:pt x="116297" y="336946"/>
                    </a:cubicBezTo>
                    <a:cubicBezTo>
                      <a:pt x="115799" y="324384"/>
                      <a:pt x="115144" y="311322"/>
                      <a:pt x="114334" y="297668"/>
                    </a:cubicBezTo>
                    <a:cubicBezTo>
                      <a:pt x="113679" y="286914"/>
                      <a:pt x="112900" y="275754"/>
                      <a:pt x="112027" y="264282"/>
                    </a:cubicBezTo>
                    <a:cubicBezTo>
                      <a:pt x="111653" y="259482"/>
                      <a:pt x="111279" y="254619"/>
                      <a:pt x="110842" y="249756"/>
                    </a:cubicBezTo>
                    <a:cubicBezTo>
                      <a:pt x="110562" y="246047"/>
                      <a:pt x="110281" y="242493"/>
                      <a:pt x="109907" y="238721"/>
                    </a:cubicBezTo>
                    <a:cubicBezTo>
                      <a:pt x="108816" y="225722"/>
                      <a:pt x="107600" y="212411"/>
                      <a:pt x="106135" y="198695"/>
                    </a:cubicBezTo>
                    <a:cubicBezTo>
                      <a:pt x="105200" y="190060"/>
                      <a:pt x="103735" y="174380"/>
                      <a:pt x="101990" y="155334"/>
                    </a:cubicBezTo>
                    <a:cubicBezTo>
                      <a:pt x="101834" y="153370"/>
                      <a:pt x="101615" y="151406"/>
                      <a:pt x="101397" y="149380"/>
                    </a:cubicBezTo>
                    <a:cubicBezTo>
                      <a:pt x="99527" y="129336"/>
                      <a:pt x="97033" y="65588"/>
                      <a:pt x="95755" y="28180"/>
                    </a:cubicBezTo>
                    <a:cubicBezTo>
                      <a:pt x="95100" y="11503"/>
                      <a:pt x="94726" y="0"/>
                      <a:pt x="94726" y="0"/>
                    </a:cubicBezTo>
                    <a:lnTo>
                      <a:pt x="206418" y="22320"/>
                    </a:lnTo>
                    <a:cubicBezTo>
                      <a:pt x="206418" y="22320"/>
                      <a:pt x="207446" y="26372"/>
                      <a:pt x="208818" y="32763"/>
                    </a:cubicBezTo>
                    <a:cubicBezTo>
                      <a:pt x="209816" y="37251"/>
                      <a:pt x="211125" y="43081"/>
                      <a:pt x="212590" y="49253"/>
                    </a:cubicBezTo>
                    <a:cubicBezTo>
                      <a:pt x="213743" y="54022"/>
                      <a:pt x="214897" y="59041"/>
                      <a:pt x="216081" y="63904"/>
                    </a:cubicBezTo>
                    <a:cubicBezTo>
                      <a:pt x="217390" y="69297"/>
                      <a:pt x="218606" y="74534"/>
                      <a:pt x="219916" y="79304"/>
                    </a:cubicBezTo>
                    <a:cubicBezTo>
                      <a:pt x="220134" y="80114"/>
                      <a:pt x="220290" y="80893"/>
                      <a:pt x="220570" y="81704"/>
                    </a:cubicBezTo>
                    <a:cubicBezTo>
                      <a:pt x="224343" y="97259"/>
                      <a:pt x="228550" y="116212"/>
                      <a:pt x="232197" y="138064"/>
                    </a:cubicBezTo>
                    <a:cubicBezTo>
                      <a:pt x="237560" y="170671"/>
                      <a:pt x="234754" y="140901"/>
                      <a:pt x="233289" y="178807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5" name="Hình tự do: Hình 1104">
                <a:extLst>
                  <a:ext uri="{FF2B5EF4-FFF2-40B4-BE49-F238E27FC236}">
                    <a16:creationId xmlns:a16="http://schemas.microsoft.com/office/drawing/2014/main" id="{AFF7AF25-2256-213E-8F14-23B2931BA202}"/>
                  </a:ext>
                </a:extLst>
              </p:cNvPr>
              <p:cNvSpPr/>
              <p:nvPr/>
            </p:nvSpPr>
            <p:spPr>
              <a:xfrm>
                <a:off x="13997966" y="5558845"/>
                <a:ext cx="181050" cy="637575"/>
              </a:xfrm>
              <a:custGeom>
                <a:avLst/>
                <a:gdLst>
                  <a:gd name="connsiteX0" fmla="*/ 181051 w 181050"/>
                  <a:gd name="connsiteY0" fmla="*/ 576727 h 637575"/>
                  <a:gd name="connsiteX1" fmla="*/ 181051 w 181050"/>
                  <a:gd name="connsiteY1" fmla="*/ 576789 h 637575"/>
                  <a:gd name="connsiteX2" fmla="*/ 173632 w 181050"/>
                  <a:gd name="connsiteY2" fmla="*/ 588915 h 637575"/>
                  <a:gd name="connsiteX3" fmla="*/ 172915 w 181050"/>
                  <a:gd name="connsiteY3" fmla="*/ 589788 h 637575"/>
                  <a:gd name="connsiteX4" fmla="*/ 160571 w 181050"/>
                  <a:gd name="connsiteY4" fmla="*/ 603005 h 637575"/>
                  <a:gd name="connsiteX5" fmla="*/ 153526 w 181050"/>
                  <a:gd name="connsiteY5" fmla="*/ 609178 h 637575"/>
                  <a:gd name="connsiteX6" fmla="*/ 151281 w 181050"/>
                  <a:gd name="connsiteY6" fmla="*/ 611142 h 637575"/>
                  <a:gd name="connsiteX7" fmla="*/ 151281 w 181050"/>
                  <a:gd name="connsiteY7" fmla="*/ 611297 h 637575"/>
                  <a:gd name="connsiteX8" fmla="*/ 148226 w 181050"/>
                  <a:gd name="connsiteY8" fmla="*/ 613760 h 637575"/>
                  <a:gd name="connsiteX9" fmla="*/ 118082 w 181050"/>
                  <a:gd name="connsiteY9" fmla="*/ 637077 h 637575"/>
                  <a:gd name="connsiteX10" fmla="*/ 29645 w 181050"/>
                  <a:gd name="connsiteY10" fmla="*/ 637077 h 637575"/>
                  <a:gd name="connsiteX11" fmla="*/ 0 w 181050"/>
                  <a:gd name="connsiteY11" fmla="*/ 637576 h 637575"/>
                  <a:gd name="connsiteX12" fmla="*/ 7139 w 181050"/>
                  <a:gd name="connsiteY12" fmla="*/ 609178 h 637575"/>
                  <a:gd name="connsiteX13" fmla="*/ 10754 w 181050"/>
                  <a:gd name="connsiteY13" fmla="*/ 598797 h 637575"/>
                  <a:gd name="connsiteX14" fmla="*/ 14526 w 181050"/>
                  <a:gd name="connsiteY14" fmla="*/ 589944 h 637575"/>
                  <a:gd name="connsiteX15" fmla="*/ 24190 w 181050"/>
                  <a:gd name="connsiteY15" fmla="*/ 573765 h 637575"/>
                  <a:gd name="connsiteX16" fmla="*/ 36753 w 181050"/>
                  <a:gd name="connsiteY16" fmla="*/ 561920 h 637575"/>
                  <a:gd name="connsiteX17" fmla="*/ 38716 w 181050"/>
                  <a:gd name="connsiteY17" fmla="*/ 559364 h 637575"/>
                  <a:gd name="connsiteX18" fmla="*/ 45605 w 181050"/>
                  <a:gd name="connsiteY18" fmla="*/ 551383 h 637575"/>
                  <a:gd name="connsiteX19" fmla="*/ 51435 w 181050"/>
                  <a:gd name="connsiteY19" fmla="*/ 545367 h 637575"/>
                  <a:gd name="connsiteX20" fmla="*/ 53305 w 181050"/>
                  <a:gd name="connsiteY20" fmla="*/ 543621 h 637575"/>
                  <a:gd name="connsiteX21" fmla="*/ 53305 w 181050"/>
                  <a:gd name="connsiteY21" fmla="*/ 543528 h 637575"/>
                  <a:gd name="connsiteX22" fmla="*/ 60288 w 181050"/>
                  <a:gd name="connsiteY22" fmla="*/ 537356 h 637575"/>
                  <a:gd name="connsiteX23" fmla="*/ 62906 w 181050"/>
                  <a:gd name="connsiteY23" fmla="*/ 535049 h 637575"/>
                  <a:gd name="connsiteX24" fmla="*/ 69951 w 181050"/>
                  <a:gd name="connsiteY24" fmla="*/ 529438 h 637575"/>
                  <a:gd name="connsiteX25" fmla="*/ 72633 w 181050"/>
                  <a:gd name="connsiteY25" fmla="*/ 527287 h 637575"/>
                  <a:gd name="connsiteX26" fmla="*/ 82733 w 181050"/>
                  <a:gd name="connsiteY26" fmla="*/ 518932 h 637575"/>
                  <a:gd name="connsiteX27" fmla="*/ 89559 w 181050"/>
                  <a:gd name="connsiteY27" fmla="*/ 512168 h 637575"/>
                  <a:gd name="connsiteX28" fmla="*/ 92458 w 181050"/>
                  <a:gd name="connsiteY28" fmla="*/ 508739 h 637575"/>
                  <a:gd name="connsiteX29" fmla="*/ 93393 w 181050"/>
                  <a:gd name="connsiteY29" fmla="*/ 507585 h 637575"/>
                  <a:gd name="connsiteX30" fmla="*/ 93456 w 181050"/>
                  <a:gd name="connsiteY30" fmla="*/ 507585 h 637575"/>
                  <a:gd name="connsiteX31" fmla="*/ 93549 w 181050"/>
                  <a:gd name="connsiteY31" fmla="*/ 507367 h 637575"/>
                  <a:gd name="connsiteX32" fmla="*/ 107640 w 181050"/>
                  <a:gd name="connsiteY32" fmla="*/ 476943 h 637575"/>
                  <a:gd name="connsiteX33" fmla="*/ 101311 w 181050"/>
                  <a:gd name="connsiteY33" fmla="*/ 431617 h 637575"/>
                  <a:gd name="connsiteX34" fmla="*/ 91429 w 181050"/>
                  <a:gd name="connsiteY34" fmla="*/ 386885 h 637575"/>
                  <a:gd name="connsiteX35" fmla="*/ 41460 w 181050"/>
                  <a:gd name="connsiteY35" fmla="*/ 28024 h 637575"/>
                  <a:gd name="connsiteX36" fmla="*/ 39527 w 181050"/>
                  <a:gd name="connsiteY36" fmla="*/ 0 h 637575"/>
                  <a:gd name="connsiteX37" fmla="*/ 122820 w 181050"/>
                  <a:gd name="connsiteY37" fmla="*/ 37813 h 637575"/>
                  <a:gd name="connsiteX38" fmla="*/ 132827 w 181050"/>
                  <a:gd name="connsiteY38" fmla="*/ 49658 h 637575"/>
                  <a:gd name="connsiteX39" fmla="*/ 149692 w 181050"/>
                  <a:gd name="connsiteY39" fmla="*/ 82109 h 637575"/>
                  <a:gd name="connsiteX40" fmla="*/ 157360 w 181050"/>
                  <a:gd name="connsiteY40" fmla="*/ 120389 h 637575"/>
                  <a:gd name="connsiteX41" fmla="*/ 168987 w 181050"/>
                  <a:gd name="connsiteY41" fmla="*/ 386885 h 637575"/>
                  <a:gd name="connsiteX42" fmla="*/ 171325 w 181050"/>
                  <a:gd name="connsiteY42" fmla="*/ 492778 h 637575"/>
                  <a:gd name="connsiteX43" fmla="*/ 173570 w 181050"/>
                  <a:gd name="connsiteY43" fmla="*/ 503315 h 637575"/>
                  <a:gd name="connsiteX44" fmla="*/ 175035 w 181050"/>
                  <a:gd name="connsiteY44" fmla="*/ 508240 h 637575"/>
                  <a:gd name="connsiteX45" fmla="*/ 175970 w 181050"/>
                  <a:gd name="connsiteY45" fmla="*/ 511513 h 637575"/>
                  <a:gd name="connsiteX46" fmla="*/ 175970 w 181050"/>
                  <a:gd name="connsiteY46" fmla="*/ 511794 h 637575"/>
                  <a:gd name="connsiteX47" fmla="*/ 181051 w 181050"/>
                  <a:gd name="connsiteY47" fmla="*/ 576727 h 63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81050" h="637575">
                    <a:moveTo>
                      <a:pt x="181051" y="576727"/>
                    </a:moveTo>
                    <a:lnTo>
                      <a:pt x="181051" y="576789"/>
                    </a:lnTo>
                    <a:cubicBezTo>
                      <a:pt x="179243" y="580873"/>
                      <a:pt x="176843" y="584925"/>
                      <a:pt x="173632" y="588915"/>
                    </a:cubicBezTo>
                    <a:cubicBezTo>
                      <a:pt x="173414" y="589227"/>
                      <a:pt x="173196" y="589507"/>
                      <a:pt x="172915" y="589788"/>
                    </a:cubicBezTo>
                    <a:cubicBezTo>
                      <a:pt x="169517" y="594215"/>
                      <a:pt x="165278" y="598579"/>
                      <a:pt x="160571" y="603005"/>
                    </a:cubicBezTo>
                    <a:cubicBezTo>
                      <a:pt x="158326" y="605031"/>
                      <a:pt x="155988" y="607151"/>
                      <a:pt x="153526" y="609178"/>
                    </a:cubicBezTo>
                    <a:cubicBezTo>
                      <a:pt x="152809" y="609926"/>
                      <a:pt x="151998" y="610487"/>
                      <a:pt x="151281" y="611142"/>
                    </a:cubicBezTo>
                    <a:lnTo>
                      <a:pt x="151281" y="611297"/>
                    </a:lnTo>
                    <a:cubicBezTo>
                      <a:pt x="150252" y="612076"/>
                      <a:pt x="149255" y="612825"/>
                      <a:pt x="148226" y="613760"/>
                    </a:cubicBezTo>
                    <a:cubicBezTo>
                      <a:pt x="138563" y="621740"/>
                      <a:pt x="128027" y="629596"/>
                      <a:pt x="118082" y="637077"/>
                    </a:cubicBezTo>
                    <a:lnTo>
                      <a:pt x="29645" y="637077"/>
                    </a:lnTo>
                    <a:cubicBezTo>
                      <a:pt x="27245" y="637077"/>
                      <a:pt x="15181" y="637514"/>
                      <a:pt x="0" y="637576"/>
                    </a:cubicBezTo>
                    <a:cubicBezTo>
                      <a:pt x="1901" y="628567"/>
                      <a:pt x="4145" y="618779"/>
                      <a:pt x="7139" y="609178"/>
                    </a:cubicBezTo>
                    <a:cubicBezTo>
                      <a:pt x="8229" y="605624"/>
                      <a:pt x="9445" y="602226"/>
                      <a:pt x="10754" y="598797"/>
                    </a:cubicBezTo>
                    <a:cubicBezTo>
                      <a:pt x="11908" y="595836"/>
                      <a:pt x="13155" y="592843"/>
                      <a:pt x="14526" y="589944"/>
                    </a:cubicBezTo>
                    <a:cubicBezTo>
                      <a:pt x="17207" y="584052"/>
                      <a:pt x="20418" y="578535"/>
                      <a:pt x="24190" y="573765"/>
                    </a:cubicBezTo>
                    <a:lnTo>
                      <a:pt x="36753" y="561920"/>
                    </a:lnTo>
                    <a:cubicBezTo>
                      <a:pt x="37407" y="561047"/>
                      <a:pt x="38062" y="560236"/>
                      <a:pt x="38716" y="559364"/>
                    </a:cubicBezTo>
                    <a:cubicBezTo>
                      <a:pt x="41054" y="556464"/>
                      <a:pt x="43299" y="553784"/>
                      <a:pt x="45605" y="551383"/>
                    </a:cubicBezTo>
                    <a:cubicBezTo>
                      <a:pt x="47507" y="549263"/>
                      <a:pt x="49471" y="547237"/>
                      <a:pt x="51435" y="545367"/>
                    </a:cubicBezTo>
                    <a:cubicBezTo>
                      <a:pt x="52090" y="544712"/>
                      <a:pt x="52650" y="544120"/>
                      <a:pt x="53305" y="543621"/>
                    </a:cubicBezTo>
                    <a:lnTo>
                      <a:pt x="53305" y="543528"/>
                    </a:lnTo>
                    <a:cubicBezTo>
                      <a:pt x="55643" y="541377"/>
                      <a:pt x="58043" y="539257"/>
                      <a:pt x="60288" y="537356"/>
                    </a:cubicBezTo>
                    <a:cubicBezTo>
                      <a:pt x="61160" y="536576"/>
                      <a:pt x="62033" y="535859"/>
                      <a:pt x="62906" y="535049"/>
                    </a:cubicBezTo>
                    <a:cubicBezTo>
                      <a:pt x="65307" y="533085"/>
                      <a:pt x="67676" y="531277"/>
                      <a:pt x="69951" y="529438"/>
                    </a:cubicBezTo>
                    <a:cubicBezTo>
                      <a:pt x="70824" y="528721"/>
                      <a:pt x="71760" y="528004"/>
                      <a:pt x="72633" y="527287"/>
                    </a:cubicBezTo>
                    <a:cubicBezTo>
                      <a:pt x="76124" y="524512"/>
                      <a:pt x="79522" y="521738"/>
                      <a:pt x="82733" y="518932"/>
                    </a:cubicBezTo>
                    <a:cubicBezTo>
                      <a:pt x="85133" y="516750"/>
                      <a:pt x="87377" y="514568"/>
                      <a:pt x="89559" y="512168"/>
                    </a:cubicBezTo>
                    <a:cubicBezTo>
                      <a:pt x="90557" y="511077"/>
                      <a:pt x="91585" y="509923"/>
                      <a:pt x="92458" y="508739"/>
                    </a:cubicBezTo>
                    <a:cubicBezTo>
                      <a:pt x="92895" y="508396"/>
                      <a:pt x="93175" y="508022"/>
                      <a:pt x="93393" y="507585"/>
                    </a:cubicBezTo>
                    <a:cubicBezTo>
                      <a:pt x="93393" y="507585"/>
                      <a:pt x="93393" y="507585"/>
                      <a:pt x="93456" y="507585"/>
                    </a:cubicBezTo>
                    <a:cubicBezTo>
                      <a:pt x="93549" y="507523"/>
                      <a:pt x="93612" y="507461"/>
                      <a:pt x="93549" y="507367"/>
                    </a:cubicBezTo>
                    <a:cubicBezTo>
                      <a:pt x="99628" y="499761"/>
                      <a:pt x="104522" y="490222"/>
                      <a:pt x="107640" y="476943"/>
                    </a:cubicBezTo>
                    <a:cubicBezTo>
                      <a:pt x="108730" y="472236"/>
                      <a:pt x="106236" y="455964"/>
                      <a:pt x="101311" y="431617"/>
                    </a:cubicBezTo>
                    <a:cubicBezTo>
                      <a:pt x="98693" y="418837"/>
                      <a:pt x="95357" y="403749"/>
                      <a:pt x="91429" y="386885"/>
                    </a:cubicBezTo>
                    <a:cubicBezTo>
                      <a:pt x="60943" y="255679"/>
                      <a:pt x="46353" y="92427"/>
                      <a:pt x="41460" y="28024"/>
                    </a:cubicBezTo>
                    <a:cubicBezTo>
                      <a:pt x="40088" y="10225"/>
                      <a:pt x="39527" y="0"/>
                      <a:pt x="39527" y="0"/>
                    </a:cubicBezTo>
                    <a:cubicBezTo>
                      <a:pt x="39527" y="0"/>
                      <a:pt x="87876" y="2026"/>
                      <a:pt x="122820" y="37813"/>
                    </a:cubicBezTo>
                    <a:cubicBezTo>
                      <a:pt x="126281" y="41460"/>
                      <a:pt x="129709" y="45388"/>
                      <a:pt x="132827" y="49658"/>
                    </a:cubicBezTo>
                    <a:cubicBezTo>
                      <a:pt x="139592" y="58729"/>
                      <a:pt x="145452" y="69484"/>
                      <a:pt x="149692" y="82109"/>
                    </a:cubicBezTo>
                    <a:cubicBezTo>
                      <a:pt x="153463" y="93300"/>
                      <a:pt x="156206" y="106018"/>
                      <a:pt x="157360" y="120389"/>
                    </a:cubicBezTo>
                    <a:cubicBezTo>
                      <a:pt x="162815" y="188221"/>
                      <a:pt x="166680" y="280586"/>
                      <a:pt x="168987" y="386885"/>
                    </a:cubicBezTo>
                    <a:cubicBezTo>
                      <a:pt x="170234" y="447111"/>
                      <a:pt x="171107" y="490970"/>
                      <a:pt x="171325" y="492778"/>
                    </a:cubicBezTo>
                    <a:cubicBezTo>
                      <a:pt x="171761" y="496488"/>
                      <a:pt x="172634" y="500042"/>
                      <a:pt x="173570" y="503315"/>
                    </a:cubicBezTo>
                    <a:cubicBezTo>
                      <a:pt x="174006" y="504967"/>
                      <a:pt x="174505" y="506650"/>
                      <a:pt x="175035" y="508240"/>
                    </a:cubicBezTo>
                    <a:cubicBezTo>
                      <a:pt x="175315" y="509331"/>
                      <a:pt x="175595" y="510422"/>
                      <a:pt x="175970" y="511513"/>
                    </a:cubicBezTo>
                    <a:lnTo>
                      <a:pt x="175970" y="511794"/>
                    </a:lnTo>
                    <a:cubicBezTo>
                      <a:pt x="177061" y="522486"/>
                      <a:pt x="180241" y="554999"/>
                      <a:pt x="181051" y="576727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06" name="Đồ họa 3">
                <a:extLst>
                  <a:ext uri="{FF2B5EF4-FFF2-40B4-BE49-F238E27FC236}">
                    <a16:creationId xmlns:a16="http://schemas.microsoft.com/office/drawing/2014/main" id="{3860196D-D19D-228D-625C-ABF54B600138}"/>
                  </a:ext>
                </a:extLst>
              </p:cNvPr>
              <p:cNvGrpSpPr/>
              <p:nvPr/>
            </p:nvGrpSpPr>
            <p:grpSpPr>
              <a:xfrm>
                <a:off x="13732187" y="5586869"/>
                <a:ext cx="434765" cy="403624"/>
                <a:chOff x="13732187" y="5586869"/>
                <a:chExt cx="434765" cy="403624"/>
              </a:xfrm>
              <a:solidFill>
                <a:srgbClr val="D47C74"/>
              </a:solidFill>
            </p:grpSpPr>
            <p:sp>
              <p:nvSpPr>
                <p:cNvPr id="1107" name="Hình tự do: Hình 1106">
                  <a:extLst>
                    <a:ext uri="{FF2B5EF4-FFF2-40B4-BE49-F238E27FC236}">
                      <a16:creationId xmlns:a16="http://schemas.microsoft.com/office/drawing/2014/main" id="{F6C94E90-3536-3862-36A7-4778AD6CB30C}"/>
                    </a:ext>
                  </a:extLst>
                </p:cNvPr>
                <p:cNvSpPr/>
                <p:nvPr/>
              </p:nvSpPr>
              <p:spPr>
                <a:xfrm>
                  <a:off x="13732187" y="5587212"/>
                  <a:ext cx="138562" cy="403250"/>
                </a:xfrm>
                <a:custGeom>
                  <a:avLst/>
                  <a:gdLst>
                    <a:gd name="connsiteX0" fmla="*/ 138563 w 138562"/>
                    <a:gd name="connsiteY0" fmla="*/ 150845 h 403250"/>
                    <a:gd name="connsiteX1" fmla="*/ 138407 w 138562"/>
                    <a:gd name="connsiteY1" fmla="*/ 155708 h 403250"/>
                    <a:gd name="connsiteX2" fmla="*/ 137971 w 138562"/>
                    <a:gd name="connsiteY2" fmla="*/ 166805 h 403250"/>
                    <a:gd name="connsiteX3" fmla="*/ 137534 w 138562"/>
                    <a:gd name="connsiteY3" fmla="*/ 173351 h 403250"/>
                    <a:gd name="connsiteX4" fmla="*/ 137035 w 138562"/>
                    <a:gd name="connsiteY4" fmla="*/ 180459 h 403250"/>
                    <a:gd name="connsiteX5" fmla="*/ 136879 w 138562"/>
                    <a:gd name="connsiteY5" fmla="*/ 182516 h 403250"/>
                    <a:gd name="connsiteX6" fmla="*/ 135789 w 138562"/>
                    <a:gd name="connsiteY6" fmla="*/ 193988 h 403250"/>
                    <a:gd name="connsiteX7" fmla="*/ 135789 w 138562"/>
                    <a:gd name="connsiteY7" fmla="*/ 194331 h 403250"/>
                    <a:gd name="connsiteX8" fmla="*/ 134354 w 138562"/>
                    <a:gd name="connsiteY8" fmla="*/ 207205 h 403250"/>
                    <a:gd name="connsiteX9" fmla="*/ 132609 w 138562"/>
                    <a:gd name="connsiteY9" fmla="*/ 220204 h 403250"/>
                    <a:gd name="connsiteX10" fmla="*/ 130707 w 138562"/>
                    <a:gd name="connsiteY10" fmla="*/ 232892 h 403250"/>
                    <a:gd name="connsiteX11" fmla="*/ 128307 w 138562"/>
                    <a:gd name="connsiteY11" fmla="*/ 247137 h 403250"/>
                    <a:gd name="connsiteX12" fmla="*/ 126125 w 138562"/>
                    <a:gd name="connsiteY12" fmla="*/ 259326 h 403250"/>
                    <a:gd name="connsiteX13" fmla="*/ 124099 w 138562"/>
                    <a:gd name="connsiteY13" fmla="*/ 270018 h 403250"/>
                    <a:gd name="connsiteX14" fmla="*/ 121792 w 138562"/>
                    <a:gd name="connsiteY14" fmla="*/ 281396 h 403250"/>
                    <a:gd name="connsiteX15" fmla="*/ 120389 w 138562"/>
                    <a:gd name="connsiteY15" fmla="*/ 287787 h 403250"/>
                    <a:gd name="connsiteX16" fmla="*/ 118238 w 138562"/>
                    <a:gd name="connsiteY16" fmla="*/ 297824 h 403250"/>
                    <a:gd name="connsiteX17" fmla="*/ 109292 w 138562"/>
                    <a:gd name="connsiteY17" fmla="*/ 336385 h 403250"/>
                    <a:gd name="connsiteX18" fmla="*/ 108855 w 138562"/>
                    <a:gd name="connsiteY18" fmla="*/ 338193 h 403250"/>
                    <a:gd name="connsiteX19" fmla="*/ 103929 w 138562"/>
                    <a:gd name="connsiteY19" fmla="*/ 358518 h 403250"/>
                    <a:gd name="connsiteX20" fmla="*/ 92864 w 138562"/>
                    <a:gd name="connsiteY20" fmla="*/ 403250 h 403250"/>
                    <a:gd name="connsiteX21" fmla="*/ 23099 w 138562"/>
                    <a:gd name="connsiteY21" fmla="*/ 403250 h 403250"/>
                    <a:gd name="connsiteX22" fmla="*/ 22880 w 138562"/>
                    <a:gd name="connsiteY22" fmla="*/ 391873 h 403250"/>
                    <a:gd name="connsiteX23" fmla="*/ 22569 w 138562"/>
                    <a:gd name="connsiteY23" fmla="*/ 380183 h 403250"/>
                    <a:gd name="connsiteX24" fmla="*/ 22288 w 138562"/>
                    <a:gd name="connsiteY24" fmla="*/ 370862 h 403250"/>
                    <a:gd name="connsiteX25" fmla="*/ 21571 w 138562"/>
                    <a:gd name="connsiteY25" fmla="*/ 351629 h 403250"/>
                    <a:gd name="connsiteX26" fmla="*/ 19514 w 138562"/>
                    <a:gd name="connsiteY26" fmla="*/ 310668 h 403250"/>
                    <a:gd name="connsiteX27" fmla="*/ 17270 w 138562"/>
                    <a:gd name="connsiteY27" fmla="*/ 275661 h 403250"/>
                    <a:gd name="connsiteX28" fmla="*/ 16116 w 138562"/>
                    <a:gd name="connsiteY28" fmla="*/ 260635 h 403250"/>
                    <a:gd name="connsiteX29" fmla="*/ 15181 w 138562"/>
                    <a:gd name="connsiteY29" fmla="*/ 249101 h 403250"/>
                    <a:gd name="connsiteX30" fmla="*/ 11409 w 138562"/>
                    <a:gd name="connsiteY30" fmla="*/ 207330 h 403250"/>
                    <a:gd name="connsiteX31" fmla="*/ 7263 w 138562"/>
                    <a:gd name="connsiteY31" fmla="*/ 162098 h 403250"/>
                    <a:gd name="connsiteX32" fmla="*/ 6671 w 138562"/>
                    <a:gd name="connsiteY32" fmla="*/ 155926 h 403250"/>
                    <a:gd name="connsiteX33" fmla="*/ 0 w 138562"/>
                    <a:gd name="connsiteY33" fmla="*/ 0 h 403250"/>
                    <a:gd name="connsiteX34" fmla="*/ 998 w 138562"/>
                    <a:gd name="connsiteY34" fmla="*/ 218 h 403250"/>
                    <a:gd name="connsiteX35" fmla="*/ 111754 w 138562"/>
                    <a:gd name="connsiteY35" fmla="*/ 23255 h 403250"/>
                    <a:gd name="connsiteX36" fmla="*/ 114092 w 138562"/>
                    <a:gd name="connsiteY36" fmla="*/ 34134 h 403250"/>
                    <a:gd name="connsiteX37" fmla="*/ 117864 w 138562"/>
                    <a:gd name="connsiteY37" fmla="*/ 51342 h 403250"/>
                    <a:gd name="connsiteX38" fmla="*/ 121324 w 138562"/>
                    <a:gd name="connsiteY38" fmla="*/ 66741 h 403250"/>
                    <a:gd name="connsiteX39" fmla="*/ 125127 w 138562"/>
                    <a:gd name="connsiteY39" fmla="*/ 82733 h 403250"/>
                    <a:gd name="connsiteX40" fmla="*/ 125750 w 138562"/>
                    <a:gd name="connsiteY40" fmla="*/ 85195 h 403250"/>
                    <a:gd name="connsiteX41" fmla="*/ 137471 w 138562"/>
                    <a:gd name="connsiteY41" fmla="*/ 144018 h 403250"/>
                    <a:gd name="connsiteX42" fmla="*/ 138563 w 138562"/>
                    <a:gd name="connsiteY42" fmla="*/ 150845 h 4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38562" h="403250">
                      <a:moveTo>
                        <a:pt x="138563" y="150845"/>
                      </a:moveTo>
                      <a:cubicBezTo>
                        <a:pt x="138563" y="152372"/>
                        <a:pt x="138500" y="153962"/>
                        <a:pt x="138407" y="155708"/>
                      </a:cubicBezTo>
                      <a:cubicBezTo>
                        <a:pt x="138282" y="159417"/>
                        <a:pt x="138189" y="163034"/>
                        <a:pt x="137971" y="166805"/>
                      </a:cubicBezTo>
                      <a:cubicBezTo>
                        <a:pt x="137815" y="168988"/>
                        <a:pt x="137690" y="171170"/>
                        <a:pt x="137534" y="173351"/>
                      </a:cubicBezTo>
                      <a:cubicBezTo>
                        <a:pt x="137378" y="175752"/>
                        <a:pt x="137254" y="178059"/>
                        <a:pt x="137035" y="180459"/>
                      </a:cubicBezTo>
                      <a:cubicBezTo>
                        <a:pt x="137035" y="181113"/>
                        <a:pt x="136973" y="181768"/>
                        <a:pt x="136879" y="182516"/>
                      </a:cubicBezTo>
                      <a:cubicBezTo>
                        <a:pt x="136599" y="186351"/>
                        <a:pt x="136225" y="190122"/>
                        <a:pt x="135789" y="193988"/>
                      </a:cubicBezTo>
                      <a:lnTo>
                        <a:pt x="135789" y="194331"/>
                      </a:lnTo>
                      <a:cubicBezTo>
                        <a:pt x="135352" y="198633"/>
                        <a:pt x="134853" y="202904"/>
                        <a:pt x="134354" y="207205"/>
                      </a:cubicBezTo>
                      <a:cubicBezTo>
                        <a:pt x="133762" y="211538"/>
                        <a:pt x="133170" y="215778"/>
                        <a:pt x="132609" y="220204"/>
                      </a:cubicBezTo>
                      <a:cubicBezTo>
                        <a:pt x="132016" y="224412"/>
                        <a:pt x="131362" y="228621"/>
                        <a:pt x="130707" y="232892"/>
                      </a:cubicBezTo>
                      <a:cubicBezTo>
                        <a:pt x="129928" y="237630"/>
                        <a:pt x="129180" y="242337"/>
                        <a:pt x="128307" y="247137"/>
                      </a:cubicBezTo>
                      <a:cubicBezTo>
                        <a:pt x="127652" y="251190"/>
                        <a:pt x="126935" y="255274"/>
                        <a:pt x="126125" y="259326"/>
                      </a:cubicBezTo>
                      <a:cubicBezTo>
                        <a:pt x="125470" y="262973"/>
                        <a:pt x="124816" y="266434"/>
                        <a:pt x="124099" y="270018"/>
                      </a:cubicBezTo>
                      <a:cubicBezTo>
                        <a:pt x="123382" y="273790"/>
                        <a:pt x="122664" y="277562"/>
                        <a:pt x="121792" y="281396"/>
                      </a:cubicBezTo>
                      <a:cubicBezTo>
                        <a:pt x="121355" y="283516"/>
                        <a:pt x="120919" y="285605"/>
                        <a:pt x="120389" y="287787"/>
                      </a:cubicBezTo>
                      <a:cubicBezTo>
                        <a:pt x="119765" y="291122"/>
                        <a:pt x="119017" y="294489"/>
                        <a:pt x="118238" y="297824"/>
                      </a:cubicBezTo>
                      <a:cubicBezTo>
                        <a:pt x="115308" y="310948"/>
                        <a:pt x="112347" y="323885"/>
                        <a:pt x="109292" y="336385"/>
                      </a:cubicBezTo>
                      <a:cubicBezTo>
                        <a:pt x="109136" y="336977"/>
                        <a:pt x="109011" y="337601"/>
                        <a:pt x="108855" y="338193"/>
                      </a:cubicBezTo>
                      <a:cubicBezTo>
                        <a:pt x="107265" y="345020"/>
                        <a:pt x="105582" y="351847"/>
                        <a:pt x="103929" y="358518"/>
                      </a:cubicBezTo>
                      <a:cubicBezTo>
                        <a:pt x="100002" y="374354"/>
                        <a:pt x="96230" y="389379"/>
                        <a:pt x="92864" y="403250"/>
                      </a:cubicBezTo>
                      <a:lnTo>
                        <a:pt x="23099" y="403250"/>
                      </a:lnTo>
                      <a:cubicBezTo>
                        <a:pt x="23036" y="399479"/>
                        <a:pt x="22943" y="395769"/>
                        <a:pt x="22880" y="391873"/>
                      </a:cubicBezTo>
                      <a:cubicBezTo>
                        <a:pt x="22787" y="388069"/>
                        <a:pt x="22663" y="384079"/>
                        <a:pt x="22569" y="380183"/>
                      </a:cubicBezTo>
                      <a:cubicBezTo>
                        <a:pt x="22444" y="377128"/>
                        <a:pt x="22351" y="373980"/>
                        <a:pt x="22288" y="370862"/>
                      </a:cubicBezTo>
                      <a:cubicBezTo>
                        <a:pt x="22071" y="364628"/>
                        <a:pt x="21852" y="358237"/>
                        <a:pt x="21571" y="351629"/>
                      </a:cubicBezTo>
                      <a:cubicBezTo>
                        <a:pt x="21042" y="338474"/>
                        <a:pt x="20387" y="324820"/>
                        <a:pt x="19514" y="310668"/>
                      </a:cubicBezTo>
                      <a:cubicBezTo>
                        <a:pt x="18891" y="299352"/>
                        <a:pt x="18143" y="287662"/>
                        <a:pt x="17270" y="275661"/>
                      </a:cubicBezTo>
                      <a:cubicBezTo>
                        <a:pt x="16927" y="270797"/>
                        <a:pt x="16553" y="265716"/>
                        <a:pt x="16116" y="260635"/>
                      </a:cubicBezTo>
                      <a:cubicBezTo>
                        <a:pt x="15836" y="256801"/>
                        <a:pt x="15524" y="252936"/>
                        <a:pt x="15181" y="249101"/>
                      </a:cubicBezTo>
                      <a:cubicBezTo>
                        <a:pt x="14090" y="235510"/>
                        <a:pt x="12843" y="221576"/>
                        <a:pt x="11409" y="207330"/>
                      </a:cubicBezTo>
                      <a:cubicBezTo>
                        <a:pt x="10442" y="198258"/>
                        <a:pt x="9009" y="181986"/>
                        <a:pt x="7263" y="162098"/>
                      </a:cubicBezTo>
                      <a:cubicBezTo>
                        <a:pt x="7107" y="160072"/>
                        <a:pt x="6889" y="158015"/>
                        <a:pt x="6671" y="155926"/>
                      </a:cubicBezTo>
                      <a:cubicBezTo>
                        <a:pt x="3990" y="125626"/>
                        <a:pt x="0" y="0"/>
                        <a:pt x="0" y="0"/>
                      </a:cubicBezTo>
                      <a:lnTo>
                        <a:pt x="998" y="218"/>
                      </a:lnTo>
                      <a:lnTo>
                        <a:pt x="111754" y="23255"/>
                      </a:lnTo>
                      <a:cubicBezTo>
                        <a:pt x="111754" y="23255"/>
                        <a:pt x="112689" y="27463"/>
                        <a:pt x="114092" y="34134"/>
                      </a:cubicBezTo>
                      <a:cubicBezTo>
                        <a:pt x="115089" y="38873"/>
                        <a:pt x="116398" y="44889"/>
                        <a:pt x="117864" y="51342"/>
                      </a:cubicBezTo>
                      <a:cubicBezTo>
                        <a:pt x="119017" y="56361"/>
                        <a:pt x="120171" y="61504"/>
                        <a:pt x="121324" y="66741"/>
                      </a:cubicBezTo>
                      <a:cubicBezTo>
                        <a:pt x="122633" y="72259"/>
                        <a:pt x="123880" y="77776"/>
                        <a:pt x="125127" y="82733"/>
                      </a:cubicBezTo>
                      <a:cubicBezTo>
                        <a:pt x="125345" y="83512"/>
                        <a:pt x="125533" y="84385"/>
                        <a:pt x="125750" y="85195"/>
                      </a:cubicBezTo>
                      <a:cubicBezTo>
                        <a:pt x="129678" y="101467"/>
                        <a:pt x="133887" y="121293"/>
                        <a:pt x="137471" y="144018"/>
                      </a:cubicBezTo>
                      <a:cubicBezTo>
                        <a:pt x="137908" y="146637"/>
                        <a:pt x="138282" y="148943"/>
                        <a:pt x="138563" y="150845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8" name="Hình tự do: Hình 1107">
                  <a:extLst>
                    <a:ext uri="{FF2B5EF4-FFF2-40B4-BE49-F238E27FC236}">
                      <a16:creationId xmlns:a16="http://schemas.microsoft.com/office/drawing/2014/main" id="{6E44D500-6109-CA1E-FC77-D070E5E42AFC}"/>
                    </a:ext>
                  </a:extLst>
                </p:cNvPr>
                <p:cNvSpPr/>
                <p:nvPr/>
              </p:nvSpPr>
              <p:spPr>
                <a:xfrm>
                  <a:off x="14039426" y="5586869"/>
                  <a:ext cx="127527" cy="403624"/>
                </a:xfrm>
                <a:custGeom>
                  <a:avLst/>
                  <a:gdLst>
                    <a:gd name="connsiteX0" fmla="*/ 127527 w 127527"/>
                    <a:gd name="connsiteY0" fmla="*/ 403624 h 403624"/>
                    <a:gd name="connsiteX1" fmla="*/ 59851 w 127527"/>
                    <a:gd name="connsiteY1" fmla="*/ 403624 h 403624"/>
                    <a:gd name="connsiteX2" fmla="*/ 49969 w 127527"/>
                    <a:gd name="connsiteY2" fmla="*/ 358892 h 403624"/>
                    <a:gd name="connsiteX3" fmla="*/ 0 w 127527"/>
                    <a:gd name="connsiteY3" fmla="*/ 0 h 403624"/>
                    <a:gd name="connsiteX4" fmla="*/ 81423 w 127527"/>
                    <a:gd name="connsiteY4" fmla="*/ 39434 h 403624"/>
                    <a:gd name="connsiteX5" fmla="*/ 91367 w 127527"/>
                    <a:gd name="connsiteY5" fmla="*/ 51685 h 403624"/>
                    <a:gd name="connsiteX6" fmla="*/ 108294 w 127527"/>
                    <a:gd name="connsiteY6" fmla="*/ 85538 h 403624"/>
                    <a:gd name="connsiteX7" fmla="*/ 115900 w 127527"/>
                    <a:gd name="connsiteY7" fmla="*/ 125564 h 403624"/>
                    <a:gd name="connsiteX8" fmla="*/ 127527 w 127527"/>
                    <a:gd name="connsiteY8" fmla="*/ 403624 h 403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7527" h="403624">
                      <a:moveTo>
                        <a:pt x="127527" y="403624"/>
                      </a:moveTo>
                      <a:lnTo>
                        <a:pt x="59851" y="403624"/>
                      </a:lnTo>
                      <a:cubicBezTo>
                        <a:pt x="57233" y="390812"/>
                        <a:pt x="53897" y="375725"/>
                        <a:pt x="49969" y="358892"/>
                      </a:cubicBezTo>
                      <a:cubicBezTo>
                        <a:pt x="19483" y="227655"/>
                        <a:pt x="4894" y="64403"/>
                        <a:pt x="0" y="0"/>
                      </a:cubicBezTo>
                      <a:cubicBezTo>
                        <a:pt x="9538" y="873"/>
                        <a:pt x="50687" y="6609"/>
                        <a:pt x="81423" y="39434"/>
                      </a:cubicBezTo>
                      <a:cubicBezTo>
                        <a:pt x="84914" y="43143"/>
                        <a:pt x="88249" y="47196"/>
                        <a:pt x="91367" y="51685"/>
                      </a:cubicBezTo>
                      <a:cubicBezTo>
                        <a:pt x="98132" y="61130"/>
                        <a:pt x="103929" y="72383"/>
                        <a:pt x="108294" y="85538"/>
                      </a:cubicBezTo>
                      <a:cubicBezTo>
                        <a:pt x="112066" y="97290"/>
                        <a:pt x="114746" y="110538"/>
                        <a:pt x="115900" y="125564"/>
                      </a:cubicBezTo>
                      <a:cubicBezTo>
                        <a:pt x="121355" y="196295"/>
                        <a:pt x="125221" y="292712"/>
                        <a:pt x="127527" y="403624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09" name="Hình tự do: Hình 1108">
                <a:extLst>
                  <a:ext uri="{FF2B5EF4-FFF2-40B4-BE49-F238E27FC236}">
                    <a16:creationId xmlns:a16="http://schemas.microsoft.com/office/drawing/2014/main" id="{25AC2C82-0296-7C3E-BE84-FF34A3115A53}"/>
                  </a:ext>
                </a:extLst>
              </p:cNvPr>
              <p:cNvSpPr/>
              <p:nvPr/>
            </p:nvSpPr>
            <p:spPr>
              <a:xfrm>
                <a:off x="13723632" y="4919243"/>
                <a:ext cx="236932" cy="1048151"/>
              </a:xfrm>
              <a:custGeom>
                <a:avLst/>
                <a:gdLst>
                  <a:gd name="connsiteX0" fmla="*/ 18717 w 236932"/>
                  <a:gd name="connsiteY0" fmla="*/ 1048152 h 1048151"/>
                  <a:gd name="connsiteX1" fmla="*/ 141662 w 236932"/>
                  <a:gd name="connsiteY1" fmla="*/ 1048152 h 1048151"/>
                  <a:gd name="connsiteX2" fmla="*/ 211926 w 236932"/>
                  <a:gd name="connsiteY2" fmla="*/ 428469 h 1048151"/>
                  <a:gd name="connsiteX3" fmla="*/ 231378 w 236932"/>
                  <a:gd name="connsiteY3" fmla="*/ 215684 h 1048151"/>
                  <a:gd name="connsiteX4" fmla="*/ 232905 w 236932"/>
                  <a:gd name="connsiteY4" fmla="*/ 200472 h 1048151"/>
                  <a:gd name="connsiteX5" fmla="*/ 223148 w 236932"/>
                  <a:gd name="connsiteY5" fmla="*/ 7575 h 1048151"/>
                  <a:gd name="connsiteX6" fmla="*/ 221028 w 236932"/>
                  <a:gd name="connsiteY6" fmla="*/ 0 h 1048151"/>
                  <a:gd name="connsiteX7" fmla="*/ 42876 w 236932"/>
                  <a:gd name="connsiteY7" fmla="*/ 467 h 1048151"/>
                  <a:gd name="connsiteX8" fmla="*/ 3848 w 236932"/>
                  <a:gd name="connsiteY8" fmla="*/ 138968 h 1048151"/>
                  <a:gd name="connsiteX9" fmla="*/ 3380 w 236932"/>
                  <a:gd name="connsiteY9" fmla="*/ 144860 h 1048151"/>
                  <a:gd name="connsiteX10" fmla="*/ 3068 w 236932"/>
                  <a:gd name="connsiteY10" fmla="*/ 148569 h 1048151"/>
                  <a:gd name="connsiteX11" fmla="*/ 2850 w 236932"/>
                  <a:gd name="connsiteY11" fmla="*/ 152590 h 1048151"/>
                  <a:gd name="connsiteX12" fmla="*/ 76 w 236932"/>
                  <a:gd name="connsiteY12" fmla="*/ 266028 h 1048151"/>
                  <a:gd name="connsiteX13" fmla="*/ 14 w 236932"/>
                  <a:gd name="connsiteY13" fmla="*/ 276627 h 1048151"/>
                  <a:gd name="connsiteX14" fmla="*/ 18717 w 236932"/>
                  <a:gd name="connsiteY14" fmla="*/ 1048152 h 104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6932" h="1048151">
                    <a:moveTo>
                      <a:pt x="18717" y="1048152"/>
                    </a:moveTo>
                    <a:lnTo>
                      <a:pt x="141662" y="1048152"/>
                    </a:lnTo>
                    <a:cubicBezTo>
                      <a:pt x="142971" y="1038769"/>
                      <a:pt x="192443" y="643935"/>
                      <a:pt x="211926" y="428469"/>
                    </a:cubicBezTo>
                    <a:cubicBezTo>
                      <a:pt x="221932" y="318055"/>
                      <a:pt x="229600" y="232143"/>
                      <a:pt x="231378" y="215684"/>
                    </a:cubicBezTo>
                    <a:cubicBezTo>
                      <a:pt x="231907" y="210509"/>
                      <a:pt x="232438" y="205459"/>
                      <a:pt x="232905" y="200472"/>
                    </a:cubicBezTo>
                    <a:cubicBezTo>
                      <a:pt x="243130" y="90525"/>
                      <a:pt x="231658" y="38747"/>
                      <a:pt x="223148" y="7575"/>
                    </a:cubicBezTo>
                    <a:cubicBezTo>
                      <a:pt x="221807" y="2650"/>
                      <a:pt x="221028" y="0"/>
                      <a:pt x="221028" y="0"/>
                    </a:cubicBezTo>
                    <a:lnTo>
                      <a:pt x="42876" y="467"/>
                    </a:lnTo>
                    <a:cubicBezTo>
                      <a:pt x="23456" y="5891"/>
                      <a:pt x="11173" y="58854"/>
                      <a:pt x="3848" y="138968"/>
                    </a:cubicBezTo>
                    <a:cubicBezTo>
                      <a:pt x="3661" y="140807"/>
                      <a:pt x="3505" y="142771"/>
                      <a:pt x="3380" y="144860"/>
                    </a:cubicBezTo>
                    <a:cubicBezTo>
                      <a:pt x="3256" y="146107"/>
                      <a:pt x="3131" y="147353"/>
                      <a:pt x="3068" y="148569"/>
                    </a:cubicBezTo>
                    <a:cubicBezTo>
                      <a:pt x="3006" y="149878"/>
                      <a:pt x="2912" y="151219"/>
                      <a:pt x="2850" y="152590"/>
                    </a:cubicBezTo>
                    <a:cubicBezTo>
                      <a:pt x="1260" y="178401"/>
                      <a:pt x="419" y="217897"/>
                      <a:pt x="76" y="266028"/>
                    </a:cubicBezTo>
                    <a:cubicBezTo>
                      <a:pt x="76" y="269488"/>
                      <a:pt x="14" y="273073"/>
                      <a:pt x="14" y="276627"/>
                    </a:cubicBezTo>
                    <a:cubicBezTo>
                      <a:pt x="-578" y="387446"/>
                      <a:pt x="18312" y="1041855"/>
                      <a:pt x="18717" y="1048152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0" name="Hình tự do: Hình 1109">
                <a:extLst>
                  <a:ext uri="{FF2B5EF4-FFF2-40B4-BE49-F238E27FC236}">
                    <a16:creationId xmlns:a16="http://schemas.microsoft.com/office/drawing/2014/main" id="{4A557DA5-176B-C00F-2DC9-C55008B26428}"/>
                  </a:ext>
                </a:extLst>
              </p:cNvPr>
              <p:cNvSpPr/>
              <p:nvPr/>
            </p:nvSpPr>
            <p:spPr>
              <a:xfrm>
                <a:off x="13805910" y="4925259"/>
                <a:ext cx="381149" cy="1042135"/>
              </a:xfrm>
              <a:custGeom>
                <a:avLst/>
                <a:gdLst>
                  <a:gd name="connsiteX0" fmla="*/ 0 w 381149"/>
                  <a:gd name="connsiteY0" fmla="*/ 0 h 1042135"/>
                  <a:gd name="connsiteX1" fmla="*/ 26559 w 381149"/>
                  <a:gd name="connsiteY1" fmla="*/ 188096 h 1042135"/>
                  <a:gd name="connsiteX2" fmla="*/ 66429 w 381149"/>
                  <a:gd name="connsiteY2" fmla="*/ 215840 h 1042135"/>
                  <a:gd name="connsiteX3" fmla="*/ 231863 w 381149"/>
                  <a:gd name="connsiteY3" fmla="*/ 948680 h 1042135"/>
                  <a:gd name="connsiteX4" fmla="*/ 253372 w 381149"/>
                  <a:gd name="connsiteY4" fmla="*/ 1042136 h 1042135"/>
                  <a:gd name="connsiteX5" fmla="*/ 381149 w 381149"/>
                  <a:gd name="connsiteY5" fmla="*/ 1042136 h 1042135"/>
                  <a:gd name="connsiteX6" fmla="*/ 375320 w 381149"/>
                  <a:gd name="connsiteY6" fmla="*/ 948680 h 1042135"/>
                  <a:gd name="connsiteX7" fmla="*/ 316902 w 381149"/>
                  <a:gd name="connsiteY7" fmla="*/ 252686 h 1042135"/>
                  <a:gd name="connsiteX8" fmla="*/ 195671 w 381149"/>
                  <a:gd name="connsiteY8" fmla="*/ 2182 h 1042135"/>
                  <a:gd name="connsiteX9" fmla="*/ 140869 w 381149"/>
                  <a:gd name="connsiteY9" fmla="*/ 1559 h 1042135"/>
                  <a:gd name="connsiteX10" fmla="*/ 0 w 381149"/>
                  <a:gd name="connsiteY10" fmla="*/ 0 h 1042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1149" h="1042135">
                    <a:moveTo>
                      <a:pt x="0" y="0"/>
                    </a:moveTo>
                    <a:lnTo>
                      <a:pt x="26559" y="188096"/>
                    </a:lnTo>
                    <a:lnTo>
                      <a:pt x="66429" y="215840"/>
                    </a:lnTo>
                    <a:lnTo>
                      <a:pt x="231863" y="948680"/>
                    </a:lnTo>
                    <a:lnTo>
                      <a:pt x="253372" y="1042136"/>
                    </a:lnTo>
                    <a:lnTo>
                      <a:pt x="381149" y="1042136"/>
                    </a:lnTo>
                    <a:cubicBezTo>
                      <a:pt x="380151" y="1025676"/>
                      <a:pt x="378094" y="992695"/>
                      <a:pt x="375320" y="948680"/>
                    </a:cubicBezTo>
                    <a:cubicBezTo>
                      <a:pt x="362726" y="749517"/>
                      <a:pt x="334733" y="392402"/>
                      <a:pt x="316902" y="252686"/>
                    </a:cubicBezTo>
                    <a:cubicBezTo>
                      <a:pt x="293304" y="67801"/>
                      <a:pt x="195671" y="2182"/>
                      <a:pt x="195671" y="2182"/>
                    </a:cubicBezTo>
                    <a:lnTo>
                      <a:pt x="140869" y="15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11" name="Đồ họa 3">
                <a:extLst>
                  <a:ext uri="{FF2B5EF4-FFF2-40B4-BE49-F238E27FC236}">
                    <a16:creationId xmlns:a16="http://schemas.microsoft.com/office/drawing/2014/main" id="{CA80727F-EC77-8486-F0DE-FAA650337A2F}"/>
                  </a:ext>
                </a:extLst>
              </p:cNvPr>
              <p:cNvGrpSpPr/>
              <p:nvPr/>
            </p:nvGrpSpPr>
            <p:grpSpPr>
              <a:xfrm>
                <a:off x="13735148" y="4937200"/>
                <a:ext cx="327220" cy="405087"/>
                <a:chOff x="13735148" y="4937200"/>
                <a:chExt cx="327220" cy="405087"/>
              </a:xfrm>
              <a:solidFill>
                <a:srgbClr val="524660"/>
              </a:solidFill>
            </p:grpSpPr>
            <p:sp>
              <p:nvSpPr>
                <p:cNvPr id="1112" name="Hình tự do: Hình 1111">
                  <a:extLst>
                    <a:ext uri="{FF2B5EF4-FFF2-40B4-BE49-F238E27FC236}">
                      <a16:creationId xmlns:a16="http://schemas.microsoft.com/office/drawing/2014/main" id="{7DD20EFB-60D3-8DA0-F28F-A188278B3F61}"/>
                    </a:ext>
                  </a:extLst>
                </p:cNvPr>
                <p:cNvSpPr/>
                <p:nvPr/>
              </p:nvSpPr>
              <p:spPr>
                <a:xfrm>
                  <a:off x="13805537" y="4943620"/>
                  <a:ext cx="108450" cy="398668"/>
                </a:xfrm>
                <a:custGeom>
                  <a:avLst/>
                  <a:gdLst>
                    <a:gd name="connsiteX0" fmla="*/ 98942 w 108450"/>
                    <a:gd name="connsiteY0" fmla="*/ 398668 h 398668"/>
                    <a:gd name="connsiteX1" fmla="*/ 62377 w 108450"/>
                    <a:gd name="connsiteY1" fmla="*/ 190933 h 398668"/>
                    <a:gd name="connsiteX2" fmla="*/ 23940 w 108450"/>
                    <a:gd name="connsiteY2" fmla="*/ 162846 h 398668"/>
                    <a:gd name="connsiteX3" fmla="*/ 0 w 108450"/>
                    <a:gd name="connsiteY3" fmla="*/ 1403 h 398668"/>
                    <a:gd name="connsiteX4" fmla="*/ 9569 w 108450"/>
                    <a:gd name="connsiteY4" fmla="*/ 0 h 398668"/>
                    <a:gd name="connsiteX5" fmla="*/ 32887 w 108450"/>
                    <a:gd name="connsiteY5" fmla="*/ 157453 h 398668"/>
                    <a:gd name="connsiteX6" fmla="*/ 71198 w 108450"/>
                    <a:gd name="connsiteY6" fmla="*/ 185447 h 398668"/>
                    <a:gd name="connsiteX7" fmla="*/ 108450 w 108450"/>
                    <a:gd name="connsiteY7" fmla="*/ 396985 h 39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8450" h="398668">
                      <a:moveTo>
                        <a:pt x="98942" y="398668"/>
                      </a:moveTo>
                      <a:lnTo>
                        <a:pt x="62377" y="190933"/>
                      </a:lnTo>
                      <a:lnTo>
                        <a:pt x="23940" y="162846"/>
                      </a:lnTo>
                      <a:lnTo>
                        <a:pt x="0" y="1403"/>
                      </a:lnTo>
                      <a:lnTo>
                        <a:pt x="9569" y="0"/>
                      </a:lnTo>
                      <a:lnTo>
                        <a:pt x="32887" y="157453"/>
                      </a:lnTo>
                      <a:lnTo>
                        <a:pt x="71198" y="185447"/>
                      </a:lnTo>
                      <a:lnTo>
                        <a:pt x="108450" y="396985"/>
                      </a:lnTo>
                      <a:close/>
                    </a:path>
                  </a:pathLst>
                </a:custGeom>
                <a:solidFill>
                  <a:srgbClr val="52466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3" name="Hình tự do: Hình 1112">
                  <a:extLst>
                    <a:ext uri="{FF2B5EF4-FFF2-40B4-BE49-F238E27FC236}">
                      <a16:creationId xmlns:a16="http://schemas.microsoft.com/office/drawing/2014/main" id="{B3DD166A-23A6-E8D9-A0C2-5B97E48A6CA1}"/>
                    </a:ext>
                  </a:extLst>
                </p:cNvPr>
                <p:cNvSpPr/>
                <p:nvPr/>
              </p:nvSpPr>
              <p:spPr>
                <a:xfrm rot="-492230">
                  <a:off x="13857008" y="4937069"/>
                  <a:ext cx="9651" cy="160345"/>
                </a:xfrm>
                <a:custGeom>
                  <a:avLst/>
                  <a:gdLst>
                    <a:gd name="connsiteX0" fmla="*/ 0 w 9651"/>
                    <a:gd name="connsiteY0" fmla="*/ 0 h 160345"/>
                    <a:gd name="connsiteX1" fmla="*/ 9651 w 9651"/>
                    <a:gd name="connsiteY1" fmla="*/ 0 h 160345"/>
                    <a:gd name="connsiteX2" fmla="*/ 9651 w 9651"/>
                    <a:gd name="connsiteY2" fmla="*/ 160346 h 160345"/>
                    <a:gd name="connsiteX3" fmla="*/ 0 w 9651"/>
                    <a:gd name="connsiteY3" fmla="*/ 160346 h 160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651" h="160345">
                      <a:moveTo>
                        <a:pt x="0" y="0"/>
                      </a:moveTo>
                      <a:lnTo>
                        <a:pt x="9651" y="0"/>
                      </a:lnTo>
                      <a:lnTo>
                        <a:pt x="9651" y="160346"/>
                      </a:lnTo>
                      <a:lnTo>
                        <a:pt x="0" y="160346"/>
                      </a:lnTo>
                      <a:close/>
                    </a:path>
                  </a:pathLst>
                </a:custGeom>
                <a:solidFill>
                  <a:srgbClr val="52466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4" name="Hình tự do: Hình 1113">
                  <a:extLst>
                    <a:ext uri="{FF2B5EF4-FFF2-40B4-BE49-F238E27FC236}">
                      <a16:creationId xmlns:a16="http://schemas.microsoft.com/office/drawing/2014/main" id="{9403A985-EF2C-0E24-792B-017E4A55544A}"/>
                    </a:ext>
                  </a:extLst>
                </p:cNvPr>
                <p:cNvSpPr/>
                <p:nvPr/>
              </p:nvSpPr>
              <p:spPr>
                <a:xfrm>
                  <a:off x="13939330" y="4951662"/>
                  <a:ext cx="123038" cy="107452"/>
                </a:xfrm>
                <a:custGeom>
                  <a:avLst/>
                  <a:gdLst>
                    <a:gd name="connsiteX0" fmla="*/ 122353 w 123038"/>
                    <a:gd name="connsiteY0" fmla="*/ 107453 h 107452"/>
                    <a:gd name="connsiteX1" fmla="*/ 0 w 123038"/>
                    <a:gd name="connsiteY1" fmla="*/ 3055 h 107452"/>
                    <a:gd name="connsiteX2" fmla="*/ 9165 w 123038"/>
                    <a:gd name="connsiteY2" fmla="*/ 0 h 107452"/>
                    <a:gd name="connsiteX3" fmla="*/ 123039 w 123038"/>
                    <a:gd name="connsiteY3" fmla="*/ 97820 h 107452"/>
                    <a:gd name="connsiteX4" fmla="*/ 122353 w 123038"/>
                    <a:gd name="connsiteY4" fmla="*/ 107453 h 107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038" h="107452">
                      <a:moveTo>
                        <a:pt x="122353" y="107453"/>
                      </a:moveTo>
                      <a:cubicBezTo>
                        <a:pt x="121480" y="107390"/>
                        <a:pt x="32419" y="100220"/>
                        <a:pt x="0" y="3055"/>
                      </a:cubicBezTo>
                      <a:lnTo>
                        <a:pt x="9165" y="0"/>
                      </a:lnTo>
                      <a:cubicBezTo>
                        <a:pt x="39527" y="91087"/>
                        <a:pt x="122197" y="97758"/>
                        <a:pt x="123039" y="97820"/>
                      </a:cubicBezTo>
                      <a:lnTo>
                        <a:pt x="122353" y="107453"/>
                      </a:lnTo>
                      <a:close/>
                    </a:path>
                  </a:pathLst>
                </a:custGeom>
                <a:solidFill>
                  <a:srgbClr val="52466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5" name="Hình tự do: Hình 1114">
                  <a:extLst>
                    <a:ext uri="{FF2B5EF4-FFF2-40B4-BE49-F238E27FC236}">
                      <a16:creationId xmlns:a16="http://schemas.microsoft.com/office/drawing/2014/main" id="{E29905C8-60D9-0346-44AC-5A9261B9F81F}"/>
                    </a:ext>
                  </a:extLst>
                </p:cNvPr>
                <p:cNvSpPr/>
                <p:nvPr/>
              </p:nvSpPr>
              <p:spPr>
                <a:xfrm>
                  <a:off x="13735148" y="4961950"/>
                  <a:ext cx="52001" cy="124410"/>
                </a:xfrm>
                <a:custGeom>
                  <a:avLst/>
                  <a:gdLst>
                    <a:gd name="connsiteX0" fmla="*/ 7139 w 52001"/>
                    <a:gd name="connsiteY0" fmla="*/ 124410 h 124410"/>
                    <a:gd name="connsiteX1" fmla="*/ 0 w 52001"/>
                    <a:gd name="connsiteY1" fmla="*/ 117895 h 124410"/>
                    <a:gd name="connsiteX2" fmla="*/ 42302 w 52001"/>
                    <a:gd name="connsiteY2" fmla="*/ 187 h 124410"/>
                    <a:gd name="connsiteX3" fmla="*/ 51965 w 52001"/>
                    <a:gd name="connsiteY3" fmla="*/ 0 h 124410"/>
                    <a:gd name="connsiteX4" fmla="*/ 7139 w 52001"/>
                    <a:gd name="connsiteY4" fmla="*/ 124410 h 124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001" h="124410">
                      <a:moveTo>
                        <a:pt x="7139" y="124410"/>
                      </a:moveTo>
                      <a:lnTo>
                        <a:pt x="0" y="117895"/>
                      </a:lnTo>
                      <a:cubicBezTo>
                        <a:pt x="436" y="117428"/>
                        <a:pt x="43704" y="68923"/>
                        <a:pt x="42302" y="187"/>
                      </a:cubicBezTo>
                      <a:lnTo>
                        <a:pt x="51965" y="0"/>
                      </a:lnTo>
                      <a:cubicBezTo>
                        <a:pt x="53461" y="72695"/>
                        <a:pt x="9040" y="122322"/>
                        <a:pt x="7139" y="124410"/>
                      </a:cubicBezTo>
                      <a:close/>
                    </a:path>
                  </a:pathLst>
                </a:custGeom>
                <a:solidFill>
                  <a:srgbClr val="52466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16" name="Hình tự do: Hình 1115">
                <a:extLst>
                  <a:ext uri="{FF2B5EF4-FFF2-40B4-BE49-F238E27FC236}">
                    <a16:creationId xmlns:a16="http://schemas.microsoft.com/office/drawing/2014/main" id="{0270F8D0-F701-CD9C-6F0E-E41DA7F85D79}"/>
                  </a:ext>
                </a:extLst>
              </p:cNvPr>
              <p:cNvSpPr/>
              <p:nvPr/>
            </p:nvSpPr>
            <p:spPr>
              <a:xfrm>
                <a:off x="13920844" y="6168022"/>
                <a:ext cx="254216" cy="28407"/>
              </a:xfrm>
              <a:custGeom>
                <a:avLst/>
                <a:gdLst>
                  <a:gd name="connsiteX0" fmla="*/ 0 w 254216"/>
                  <a:gd name="connsiteY0" fmla="*/ 0 h 28407"/>
                  <a:gd name="connsiteX1" fmla="*/ 254217 w 254216"/>
                  <a:gd name="connsiteY1" fmla="*/ 0 h 28407"/>
                  <a:gd name="connsiteX2" fmla="*/ 254217 w 254216"/>
                  <a:gd name="connsiteY2" fmla="*/ 28408 h 28407"/>
                  <a:gd name="connsiteX3" fmla="*/ 0 w 254216"/>
                  <a:gd name="connsiteY3" fmla="*/ 28408 h 2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216" h="28407">
                    <a:moveTo>
                      <a:pt x="0" y="0"/>
                    </a:moveTo>
                    <a:lnTo>
                      <a:pt x="254217" y="0"/>
                    </a:lnTo>
                    <a:lnTo>
                      <a:pt x="254217" y="28408"/>
                    </a:lnTo>
                    <a:lnTo>
                      <a:pt x="0" y="28408"/>
                    </a:ln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7" name="Hình tự do: Hình 1116">
                <a:extLst>
                  <a:ext uri="{FF2B5EF4-FFF2-40B4-BE49-F238E27FC236}">
                    <a16:creationId xmlns:a16="http://schemas.microsoft.com/office/drawing/2014/main" id="{DB4569B0-85AF-E478-8B0B-133E438D0613}"/>
                  </a:ext>
                </a:extLst>
              </p:cNvPr>
              <p:cNvSpPr/>
              <p:nvPr/>
            </p:nvSpPr>
            <p:spPr>
              <a:xfrm>
                <a:off x="13920876" y="6066181"/>
                <a:ext cx="258318" cy="101872"/>
              </a:xfrm>
              <a:custGeom>
                <a:avLst/>
                <a:gdLst>
                  <a:gd name="connsiteX0" fmla="*/ 0 w 258318"/>
                  <a:gd name="connsiteY0" fmla="*/ 101873 h 101872"/>
                  <a:gd name="connsiteX1" fmla="*/ 254151 w 258318"/>
                  <a:gd name="connsiteY1" fmla="*/ 101873 h 101872"/>
                  <a:gd name="connsiteX2" fmla="*/ 258234 w 258318"/>
                  <a:gd name="connsiteY2" fmla="*/ 82545 h 101872"/>
                  <a:gd name="connsiteX3" fmla="*/ 258141 w 258318"/>
                  <a:gd name="connsiteY3" fmla="*/ 69422 h 101872"/>
                  <a:gd name="connsiteX4" fmla="*/ 258141 w 258318"/>
                  <a:gd name="connsiteY4" fmla="*/ 69359 h 101872"/>
                  <a:gd name="connsiteX5" fmla="*/ 253091 w 258318"/>
                  <a:gd name="connsiteY5" fmla="*/ 4489 h 101872"/>
                  <a:gd name="connsiteX6" fmla="*/ 253091 w 258318"/>
                  <a:gd name="connsiteY6" fmla="*/ 4177 h 101872"/>
                  <a:gd name="connsiteX7" fmla="*/ 252717 w 258318"/>
                  <a:gd name="connsiteY7" fmla="*/ 935 h 101872"/>
                  <a:gd name="connsiteX8" fmla="*/ 252125 w 258318"/>
                  <a:gd name="connsiteY8" fmla="*/ 935 h 101872"/>
                  <a:gd name="connsiteX9" fmla="*/ 171761 w 258318"/>
                  <a:gd name="connsiteY9" fmla="*/ 0 h 101872"/>
                  <a:gd name="connsiteX10" fmla="*/ 170827 w 258318"/>
                  <a:gd name="connsiteY10" fmla="*/ 218 h 101872"/>
                  <a:gd name="connsiteX11" fmla="*/ 170515 w 258318"/>
                  <a:gd name="connsiteY11" fmla="*/ 280 h 101872"/>
                  <a:gd name="connsiteX12" fmla="*/ 170452 w 258318"/>
                  <a:gd name="connsiteY12" fmla="*/ 280 h 101872"/>
                  <a:gd name="connsiteX13" fmla="*/ 138313 w 258318"/>
                  <a:gd name="connsiteY13" fmla="*/ 8105 h 101872"/>
                  <a:gd name="connsiteX14" fmla="*/ 137939 w 258318"/>
                  <a:gd name="connsiteY14" fmla="*/ 8167 h 101872"/>
                  <a:gd name="connsiteX15" fmla="*/ 35318 w 258318"/>
                  <a:gd name="connsiteY15" fmla="*/ 38436 h 101872"/>
                  <a:gd name="connsiteX16" fmla="*/ 0 w 258318"/>
                  <a:gd name="connsiteY16" fmla="*/ 101873 h 101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8318" h="101872">
                    <a:moveTo>
                      <a:pt x="0" y="101873"/>
                    </a:moveTo>
                    <a:lnTo>
                      <a:pt x="254151" y="101873"/>
                    </a:lnTo>
                    <a:cubicBezTo>
                      <a:pt x="254151" y="101873"/>
                      <a:pt x="257642" y="95794"/>
                      <a:pt x="258234" y="82545"/>
                    </a:cubicBezTo>
                    <a:cubicBezTo>
                      <a:pt x="258359" y="79054"/>
                      <a:pt x="258359" y="74565"/>
                      <a:pt x="258141" y="69422"/>
                    </a:cubicBezTo>
                    <a:lnTo>
                      <a:pt x="258141" y="69359"/>
                    </a:lnTo>
                    <a:cubicBezTo>
                      <a:pt x="257361" y="47694"/>
                      <a:pt x="254151" y="15119"/>
                      <a:pt x="253091" y="4489"/>
                    </a:cubicBezTo>
                    <a:lnTo>
                      <a:pt x="253091" y="4177"/>
                    </a:lnTo>
                    <a:cubicBezTo>
                      <a:pt x="252873" y="2089"/>
                      <a:pt x="252717" y="935"/>
                      <a:pt x="252717" y="935"/>
                    </a:cubicBezTo>
                    <a:lnTo>
                      <a:pt x="252125" y="935"/>
                    </a:lnTo>
                    <a:lnTo>
                      <a:pt x="171761" y="0"/>
                    </a:lnTo>
                    <a:cubicBezTo>
                      <a:pt x="171761" y="0"/>
                      <a:pt x="171450" y="62"/>
                      <a:pt x="170827" y="218"/>
                    </a:cubicBezTo>
                    <a:cubicBezTo>
                      <a:pt x="170733" y="218"/>
                      <a:pt x="170608" y="280"/>
                      <a:pt x="170515" y="280"/>
                    </a:cubicBezTo>
                    <a:cubicBezTo>
                      <a:pt x="170452" y="280"/>
                      <a:pt x="170452" y="280"/>
                      <a:pt x="170452" y="280"/>
                    </a:cubicBezTo>
                    <a:cubicBezTo>
                      <a:pt x="166556" y="1216"/>
                      <a:pt x="154149" y="4115"/>
                      <a:pt x="138313" y="8105"/>
                    </a:cubicBezTo>
                    <a:cubicBezTo>
                      <a:pt x="138157" y="8105"/>
                      <a:pt x="138002" y="8105"/>
                      <a:pt x="137939" y="8167"/>
                    </a:cubicBezTo>
                    <a:cubicBezTo>
                      <a:pt x="103119" y="16865"/>
                      <a:pt x="51777" y="30393"/>
                      <a:pt x="35318" y="38436"/>
                    </a:cubicBezTo>
                    <a:cubicBezTo>
                      <a:pt x="9632" y="51030"/>
                      <a:pt x="0" y="101873"/>
                      <a:pt x="0" y="101873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8" name="Hình tự do: Hình 1117">
                <a:extLst>
                  <a:ext uri="{FF2B5EF4-FFF2-40B4-BE49-F238E27FC236}">
                    <a16:creationId xmlns:a16="http://schemas.microsoft.com/office/drawing/2014/main" id="{DE2CC855-49F1-4BF3-F233-5BEBC21A25DA}"/>
                  </a:ext>
                </a:extLst>
              </p:cNvPr>
              <p:cNvSpPr/>
              <p:nvPr/>
            </p:nvSpPr>
            <p:spPr>
              <a:xfrm>
                <a:off x="14097584" y="6092326"/>
                <a:ext cx="53947" cy="53947"/>
              </a:xfrm>
              <a:custGeom>
                <a:avLst/>
                <a:gdLst>
                  <a:gd name="connsiteX0" fmla="*/ 53947 w 53947"/>
                  <a:gd name="connsiteY0" fmla="*/ 26974 h 53947"/>
                  <a:gd name="connsiteX1" fmla="*/ 26973 w 53947"/>
                  <a:gd name="connsiteY1" fmla="*/ 53947 h 53947"/>
                  <a:gd name="connsiteX2" fmla="*/ -1 w 53947"/>
                  <a:gd name="connsiteY2" fmla="*/ 26974 h 53947"/>
                  <a:gd name="connsiteX3" fmla="*/ 26973 w 53947"/>
                  <a:gd name="connsiteY3" fmla="*/ 0 h 53947"/>
                  <a:gd name="connsiteX4" fmla="*/ 53947 w 53947"/>
                  <a:gd name="connsiteY4" fmla="*/ 26974 h 5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47" h="53947">
                    <a:moveTo>
                      <a:pt x="53947" y="26974"/>
                    </a:moveTo>
                    <a:cubicBezTo>
                      <a:pt x="53947" y="41871"/>
                      <a:pt x="41871" y="53947"/>
                      <a:pt x="26973" y="53947"/>
                    </a:cubicBezTo>
                    <a:cubicBezTo>
                      <a:pt x="12077" y="53947"/>
                      <a:pt x="-1" y="41871"/>
                      <a:pt x="-1" y="26974"/>
                    </a:cubicBezTo>
                    <a:cubicBezTo>
                      <a:pt x="-1" y="12077"/>
                      <a:pt x="12076" y="0"/>
                      <a:pt x="26973" y="0"/>
                    </a:cubicBezTo>
                    <a:cubicBezTo>
                      <a:pt x="41870" y="0"/>
                      <a:pt x="53947" y="12077"/>
                      <a:pt x="53947" y="26974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9" name="Hình tự do: Hình 1118">
                <a:extLst>
                  <a:ext uri="{FF2B5EF4-FFF2-40B4-BE49-F238E27FC236}">
                    <a16:creationId xmlns:a16="http://schemas.microsoft.com/office/drawing/2014/main" id="{A0AD75C4-F57B-ECB4-FAF4-00ACD14DFE80}"/>
                  </a:ext>
                </a:extLst>
              </p:cNvPr>
              <p:cNvSpPr/>
              <p:nvPr/>
            </p:nvSpPr>
            <p:spPr>
              <a:xfrm>
                <a:off x="14011356" y="6039871"/>
                <a:ext cx="90290" cy="39558"/>
              </a:xfrm>
              <a:custGeom>
                <a:avLst/>
                <a:gdLst>
                  <a:gd name="connsiteX0" fmla="*/ 30252 w 90290"/>
                  <a:gd name="connsiteY0" fmla="*/ 39558 h 39558"/>
                  <a:gd name="connsiteX1" fmla="*/ 30252 w 90290"/>
                  <a:gd name="connsiteY1" fmla="*/ 39558 h 39558"/>
                  <a:gd name="connsiteX2" fmla="*/ 4285 w 90290"/>
                  <a:gd name="connsiteY2" fmla="*/ 31734 h 39558"/>
                  <a:gd name="connsiteX3" fmla="*/ 77 w 90290"/>
                  <a:gd name="connsiteY3" fmla="*/ 18330 h 39558"/>
                  <a:gd name="connsiteX4" fmla="*/ 20900 w 90290"/>
                  <a:gd name="connsiteY4" fmla="*/ 0 h 39558"/>
                  <a:gd name="connsiteX5" fmla="*/ 83245 w 90290"/>
                  <a:gd name="connsiteY5" fmla="*/ 23878 h 39558"/>
                  <a:gd name="connsiteX6" fmla="*/ 90290 w 90290"/>
                  <a:gd name="connsiteY6" fmla="*/ 28273 h 39558"/>
                  <a:gd name="connsiteX7" fmla="*/ 82341 w 90290"/>
                  <a:gd name="connsiteY7" fmla="*/ 30705 h 39558"/>
                  <a:gd name="connsiteX8" fmla="*/ 30252 w 90290"/>
                  <a:gd name="connsiteY8" fmla="*/ 39558 h 39558"/>
                  <a:gd name="connsiteX9" fmla="*/ 20900 w 90290"/>
                  <a:gd name="connsiteY9" fmla="*/ 7544 h 39558"/>
                  <a:gd name="connsiteX10" fmla="*/ 7589 w 90290"/>
                  <a:gd name="connsiteY10" fmla="*/ 18922 h 39558"/>
                  <a:gd name="connsiteX11" fmla="*/ 9833 w 90290"/>
                  <a:gd name="connsiteY11" fmla="*/ 26621 h 39558"/>
                  <a:gd name="connsiteX12" fmla="*/ 30252 w 90290"/>
                  <a:gd name="connsiteY12" fmla="*/ 32014 h 39558"/>
                  <a:gd name="connsiteX13" fmla="*/ 30252 w 90290"/>
                  <a:gd name="connsiteY13" fmla="*/ 32014 h 39558"/>
                  <a:gd name="connsiteX14" fmla="*/ 71524 w 90290"/>
                  <a:gd name="connsiteY14" fmla="*/ 25811 h 39558"/>
                  <a:gd name="connsiteX15" fmla="*/ 20900 w 90290"/>
                  <a:gd name="connsiteY15" fmla="*/ 7544 h 39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290" h="39558">
                    <a:moveTo>
                      <a:pt x="30252" y="39558"/>
                    </a:moveTo>
                    <a:cubicBezTo>
                      <a:pt x="30252" y="39558"/>
                      <a:pt x="30252" y="39558"/>
                      <a:pt x="30252" y="39558"/>
                    </a:cubicBezTo>
                    <a:cubicBezTo>
                      <a:pt x="17627" y="39558"/>
                      <a:pt x="9148" y="37002"/>
                      <a:pt x="4285" y="31734"/>
                    </a:cubicBezTo>
                    <a:cubicBezTo>
                      <a:pt x="1074" y="28242"/>
                      <a:pt x="-360" y="23722"/>
                      <a:pt x="77" y="18330"/>
                    </a:cubicBezTo>
                    <a:cubicBezTo>
                      <a:pt x="980" y="6515"/>
                      <a:pt x="8400" y="0"/>
                      <a:pt x="20900" y="0"/>
                    </a:cubicBezTo>
                    <a:cubicBezTo>
                      <a:pt x="44528" y="0"/>
                      <a:pt x="81655" y="22912"/>
                      <a:pt x="83245" y="23878"/>
                    </a:cubicBezTo>
                    <a:lnTo>
                      <a:pt x="90290" y="28273"/>
                    </a:lnTo>
                    <a:lnTo>
                      <a:pt x="82341" y="30705"/>
                    </a:lnTo>
                    <a:cubicBezTo>
                      <a:pt x="81156" y="31048"/>
                      <a:pt x="53008" y="39558"/>
                      <a:pt x="30252" y="39558"/>
                    </a:cubicBezTo>
                    <a:close/>
                    <a:moveTo>
                      <a:pt x="20900" y="7544"/>
                    </a:moveTo>
                    <a:cubicBezTo>
                      <a:pt x="12296" y="7544"/>
                      <a:pt x="8212" y="11066"/>
                      <a:pt x="7589" y="18922"/>
                    </a:cubicBezTo>
                    <a:cubicBezTo>
                      <a:pt x="7339" y="22195"/>
                      <a:pt x="8056" y="24689"/>
                      <a:pt x="9833" y="26621"/>
                    </a:cubicBezTo>
                    <a:cubicBezTo>
                      <a:pt x="13107" y="30144"/>
                      <a:pt x="20152" y="32014"/>
                      <a:pt x="30252" y="32014"/>
                    </a:cubicBezTo>
                    <a:cubicBezTo>
                      <a:pt x="30252" y="32014"/>
                      <a:pt x="30252" y="32014"/>
                      <a:pt x="30252" y="32014"/>
                    </a:cubicBezTo>
                    <a:cubicBezTo>
                      <a:pt x="44498" y="32014"/>
                      <a:pt x="61487" y="28336"/>
                      <a:pt x="71524" y="25811"/>
                    </a:cubicBezTo>
                    <a:cubicBezTo>
                      <a:pt x="59585" y="19202"/>
                      <a:pt x="36330" y="7544"/>
                      <a:pt x="20900" y="7544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0" name="Hình tự do: Hình 1119">
                <a:extLst>
                  <a:ext uri="{FF2B5EF4-FFF2-40B4-BE49-F238E27FC236}">
                    <a16:creationId xmlns:a16="http://schemas.microsoft.com/office/drawing/2014/main" id="{47872C96-CC46-E32C-A5B3-49F1584FF298}"/>
                  </a:ext>
                </a:extLst>
              </p:cNvPr>
              <p:cNvSpPr/>
              <p:nvPr/>
            </p:nvSpPr>
            <p:spPr>
              <a:xfrm>
                <a:off x="14039590" y="6064092"/>
                <a:ext cx="59343" cy="62345"/>
              </a:xfrm>
              <a:custGeom>
                <a:avLst/>
                <a:gdLst>
                  <a:gd name="connsiteX0" fmla="*/ 20659 w 59343"/>
                  <a:gd name="connsiteY0" fmla="*/ 62345 h 62345"/>
                  <a:gd name="connsiteX1" fmla="*/ 10901 w 59343"/>
                  <a:gd name="connsiteY1" fmla="*/ 59571 h 62345"/>
                  <a:gd name="connsiteX2" fmla="*/ 22 w 59343"/>
                  <a:gd name="connsiteY2" fmla="*/ 43549 h 62345"/>
                  <a:gd name="connsiteX3" fmla="*/ 52953 w 59343"/>
                  <a:gd name="connsiteY3" fmla="*/ 374 h 62345"/>
                  <a:gd name="connsiteX4" fmla="*/ 53701 w 59343"/>
                  <a:gd name="connsiteY4" fmla="*/ 62 h 62345"/>
                  <a:gd name="connsiteX5" fmla="*/ 54730 w 59343"/>
                  <a:gd name="connsiteY5" fmla="*/ 0 h 62345"/>
                  <a:gd name="connsiteX6" fmla="*/ 58191 w 59343"/>
                  <a:gd name="connsiteY6" fmla="*/ 1683 h 62345"/>
                  <a:gd name="connsiteX7" fmla="*/ 59344 w 59343"/>
                  <a:gd name="connsiteY7" fmla="*/ 3148 h 62345"/>
                  <a:gd name="connsiteX8" fmla="*/ 59001 w 59343"/>
                  <a:gd name="connsiteY8" fmla="*/ 5424 h 62345"/>
                  <a:gd name="connsiteX9" fmla="*/ 20659 w 59343"/>
                  <a:gd name="connsiteY9" fmla="*/ 62345 h 62345"/>
                  <a:gd name="connsiteX10" fmla="*/ 49929 w 59343"/>
                  <a:gd name="connsiteY10" fmla="*/ 10069 h 62345"/>
                  <a:gd name="connsiteX11" fmla="*/ 7566 w 59343"/>
                  <a:gd name="connsiteY11" fmla="*/ 43954 h 62345"/>
                  <a:gd name="connsiteX12" fmla="*/ 14642 w 59343"/>
                  <a:gd name="connsiteY12" fmla="*/ 53025 h 62345"/>
                  <a:gd name="connsiteX13" fmla="*/ 20690 w 59343"/>
                  <a:gd name="connsiteY13" fmla="*/ 54802 h 62345"/>
                  <a:gd name="connsiteX14" fmla="*/ 49929 w 59343"/>
                  <a:gd name="connsiteY14" fmla="*/ 10069 h 6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9343" h="62345">
                    <a:moveTo>
                      <a:pt x="20659" y="62345"/>
                    </a:moveTo>
                    <a:cubicBezTo>
                      <a:pt x="17417" y="62345"/>
                      <a:pt x="14143" y="61411"/>
                      <a:pt x="10901" y="59571"/>
                    </a:cubicBezTo>
                    <a:cubicBezTo>
                      <a:pt x="3358" y="55238"/>
                      <a:pt x="-321" y="49876"/>
                      <a:pt x="22" y="43549"/>
                    </a:cubicBezTo>
                    <a:cubicBezTo>
                      <a:pt x="988" y="24783"/>
                      <a:pt x="40796" y="5767"/>
                      <a:pt x="52953" y="374"/>
                    </a:cubicBezTo>
                    <a:lnTo>
                      <a:pt x="53701" y="62"/>
                    </a:lnTo>
                    <a:lnTo>
                      <a:pt x="54730" y="0"/>
                    </a:lnTo>
                    <a:cubicBezTo>
                      <a:pt x="56070" y="0"/>
                      <a:pt x="57380" y="624"/>
                      <a:pt x="58191" y="1683"/>
                    </a:cubicBezTo>
                    <a:lnTo>
                      <a:pt x="59344" y="3148"/>
                    </a:lnTo>
                    <a:lnTo>
                      <a:pt x="59001" y="5424"/>
                    </a:lnTo>
                    <a:cubicBezTo>
                      <a:pt x="55666" y="18797"/>
                      <a:pt x="43040" y="62345"/>
                      <a:pt x="20659" y="62345"/>
                    </a:cubicBezTo>
                    <a:close/>
                    <a:moveTo>
                      <a:pt x="49929" y="10069"/>
                    </a:moveTo>
                    <a:cubicBezTo>
                      <a:pt x="28327" y="20387"/>
                      <a:pt x="8065" y="34103"/>
                      <a:pt x="7566" y="43954"/>
                    </a:cubicBezTo>
                    <a:cubicBezTo>
                      <a:pt x="7504" y="45138"/>
                      <a:pt x="7317" y="48817"/>
                      <a:pt x="14642" y="53025"/>
                    </a:cubicBezTo>
                    <a:cubicBezTo>
                      <a:pt x="16731" y="54209"/>
                      <a:pt x="18757" y="54802"/>
                      <a:pt x="20690" y="54802"/>
                    </a:cubicBezTo>
                    <a:cubicBezTo>
                      <a:pt x="33533" y="54802"/>
                      <a:pt x="44381" y="29116"/>
                      <a:pt x="49929" y="10069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1" name="Hình tự do: Hình 1120">
                <a:extLst>
                  <a:ext uri="{FF2B5EF4-FFF2-40B4-BE49-F238E27FC236}">
                    <a16:creationId xmlns:a16="http://schemas.microsoft.com/office/drawing/2014/main" id="{FDA5D987-DFAB-286A-6DC0-1291CF34E4F3}"/>
                  </a:ext>
                </a:extLst>
              </p:cNvPr>
              <p:cNvSpPr/>
              <p:nvPr/>
            </p:nvSpPr>
            <p:spPr>
              <a:xfrm>
                <a:off x="14088335" y="6063500"/>
                <a:ext cx="33915" cy="32294"/>
              </a:xfrm>
              <a:custGeom>
                <a:avLst/>
                <a:gdLst>
                  <a:gd name="connsiteX0" fmla="*/ 15680 w 33915"/>
                  <a:gd name="connsiteY0" fmla="*/ 32295 h 32294"/>
                  <a:gd name="connsiteX1" fmla="*/ 8198 w 33915"/>
                  <a:gd name="connsiteY1" fmla="*/ 31484 h 32294"/>
                  <a:gd name="connsiteX2" fmla="*/ 3678 w 33915"/>
                  <a:gd name="connsiteY2" fmla="*/ 5923 h 32294"/>
                  <a:gd name="connsiteX3" fmla="*/ 0 w 33915"/>
                  <a:gd name="connsiteY3" fmla="*/ 0 h 32294"/>
                  <a:gd name="connsiteX4" fmla="*/ 6951 w 33915"/>
                  <a:gd name="connsiteY4" fmla="*/ 156 h 32294"/>
                  <a:gd name="connsiteX5" fmla="*/ 33916 w 33915"/>
                  <a:gd name="connsiteY5" fmla="*/ 16833 h 32294"/>
                  <a:gd name="connsiteX6" fmla="*/ 27463 w 33915"/>
                  <a:gd name="connsiteY6" fmla="*/ 20792 h 32294"/>
                  <a:gd name="connsiteX7" fmla="*/ 13186 w 33915"/>
                  <a:gd name="connsiteY7" fmla="*/ 8915 h 32294"/>
                  <a:gd name="connsiteX8" fmla="*/ 15680 w 33915"/>
                  <a:gd name="connsiteY8" fmla="*/ 32295 h 3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915" h="32294">
                    <a:moveTo>
                      <a:pt x="15680" y="32295"/>
                    </a:moveTo>
                    <a:lnTo>
                      <a:pt x="8198" y="31484"/>
                    </a:lnTo>
                    <a:cubicBezTo>
                      <a:pt x="9819" y="15992"/>
                      <a:pt x="3741" y="6017"/>
                      <a:pt x="3678" y="5923"/>
                    </a:cubicBezTo>
                    <a:lnTo>
                      <a:pt x="0" y="0"/>
                    </a:lnTo>
                    <a:lnTo>
                      <a:pt x="6951" y="156"/>
                    </a:lnTo>
                    <a:cubicBezTo>
                      <a:pt x="23691" y="499"/>
                      <a:pt x="33479" y="16148"/>
                      <a:pt x="33916" y="16833"/>
                    </a:cubicBezTo>
                    <a:lnTo>
                      <a:pt x="27463" y="20792"/>
                    </a:lnTo>
                    <a:cubicBezTo>
                      <a:pt x="27401" y="20668"/>
                      <a:pt x="22039" y="12157"/>
                      <a:pt x="13186" y="8915"/>
                    </a:cubicBezTo>
                    <a:cubicBezTo>
                      <a:pt x="14994" y="14215"/>
                      <a:pt x="16739" y="22320"/>
                      <a:pt x="15680" y="32295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2" name="Hình tự do: Hình 1121">
                <a:extLst>
                  <a:ext uri="{FF2B5EF4-FFF2-40B4-BE49-F238E27FC236}">
                    <a16:creationId xmlns:a16="http://schemas.microsoft.com/office/drawing/2014/main" id="{E2E6FA90-4071-44EA-BC20-7D4E4FCB8BD3}"/>
                  </a:ext>
                </a:extLst>
              </p:cNvPr>
              <p:cNvSpPr/>
              <p:nvPr/>
            </p:nvSpPr>
            <p:spPr>
              <a:xfrm>
                <a:off x="13565725" y="6168022"/>
                <a:ext cx="254216" cy="28407"/>
              </a:xfrm>
              <a:custGeom>
                <a:avLst/>
                <a:gdLst>
                  <a:gd name="connsiteX0" fmla="*/ 0 w 254216"/>
                  <a:gd name="connsiteY0" fmla="*/ 0 h 28407"/>
                  <a:gd name="connsiteX1" fmla="*/ 254216 w 254216"/>
                  <a:gd name="connsiteY1" fmla="*/ 0 h 28407"/>
                  <a:gd name="connsiteX2" fmla="*/ 254216 w 254216"/>
                  <a:gd name="connsiteY2" fmla="*/ 28408 h 28407"/>
                  <a:gd name="connsiteX3" fmla="*/ 0 w 254216"/>
                  <a:gd name="connsiteY3" fmla="*/ 28408 h 2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216" h="28407">
                    <a:moveTo>
                      <a:pt x="0" y="0"/>
                    </a:moveTo>
                    <a:lnTo>
                      <a:pt x="254216" y="0"/>
                    </a:lnTo>
                    <a:lnTo>
                      <a:pt x="254216" y="28408"/>
                    </a:lnTo>
                    <a:lnTo>
                      <a:pt x="0" y="28408"/>
                    </a:ln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3" name="Hình tự do: Hình 1122">
                <a:extLst>
                  <a:ext uri="{FF2B5EF4-FFF2-40B4-BE49-F238E27FC236}">
                    <a16:creationId xmlns:a16="http://schemas.microsoft.com/office/drawing/2014/main" id="{68568FDC-870C-9BE2-878E-B25762062F7C}"/>
                  </a:ext>
                </a:extLst>
              </p:cNvPr>
              <p:cNvSpPr/>
              <p:nvPr/>
            </p:nvSpPr>
            <p:spPr>
              <a:xfrm>
                <a:off x="13565755" y="6066181"/>
                <a:ext cx="258307" cy="101872"/>
              </a:xfrm>
              <a:custGeom>
                <a:avLst/>
                <a:gdLst>
                  <a:gd name="connsiteX0" fmla="*/ 0 w 258307"/>
                  <a:gd name="connsiteY0" fmla="*/ 101873 h 101872"/>
                  <a:gd name="connsiteX1" fmla="*/ 254151 w 258307"/>
                  <a:gd name="connsiteY1" fmla="*/ 101873 h 101872"/>
                  <a:gd name="connsiteX2" fmla="*/ 258235 w 258307"/>
                  <a:gd name="connsiteY2" fmla="*/ 82545 h 101872"/>
                  <a:gd name="connsiteX3" fmla="*/ 258235 w 258307"/>
                  <a:gd name="connsiteY3" fmla="*/ 74503 h 101872"/>
                  <a:gd name="connsiteX4" fmla="*/ 258142 w 258307"/>
                  <a:gd name="connsiteY4" fmla="*/ 69422 h 101872"/>
                  <a:gd name="connsiteX5" fmla="*/ 258142 w 258307"/>
                  <a:gd name="connsiteY5" fmla="*/ 69359 h 101872"/>
                  <a:gd name="connsiteX6" fmla="*/ 254151 w 258307"/>
                  <a:gd name="connsiteY6" fmla="*/ 15337 h 101872"/>
                  <a:gd name="connsiteX7" fmla="*/ 253061 w 258307"/>
                  <a:gd name="connsiteY7" fmla="*/ 4489 h 101872"/>
                  <a:gd name="connsiteX8" fmla="*/ 253061 w 258307"/>
                  <a:gd name="connsiteY8" fmla="*/ 4177 h 101872"/>
                  <a:gd name="connsiteX9" fmla="*/ 252718 w 258307"/>
                  <a:gd name="connsiteY9" fmla="*/ 935 h 101872"/>
                  <a:gd name="connsiteX10" fmla="*/ 249663 w 258307"/>
                  <a:gd name="connsiteY10" fmla="*/ 935 h 101872"/>
                  <a:gd name="connsiteX11" fmla="*/ 177622 w 258307"/>
                  <a:gd name="connsiteY11" fmla="*/ 62 h 101872"/>
                  <a:gd name="connsiteX12" fmla="*/ 171762 w 258307"/>
                  <a:gd name="connsiteY12" fmla="*/ 0 h 101872"/>
                  <a:gd name="connsiteX13" fmla="*/ 170827 w 258307"/>
                  <a:gd name="connsiteY13" fmla="*/ 218 h 101872"/>
                  <a:gd name="connsiteX14" fmla="*/ 170733 w 258307"/>
                  <a:gd name="connsiteY14" fmla="*/ 218 h 101872"/>
                  <a:gd name="connsiteX15" fmla="*/ 170515 w 258307"/>
                  <a:gd name="connsiteY15" fmla="*/ 280 h 101872"/>
                  <a:gd name="connsiteX16" fmla="*/ 170453 w 258307"/>
                  <a:gd name="connsiteY16" fmla="*/ 280 h 101872"/>
                  <a:gd name="connsiteX17" fmla="*/ 138439 w 258307"/>
                  <a:gd name="connsiteY17" fmla="*/ 8012 h 101872"/>
                  <a:gd name="connsiteX18" fmla="*/ 138158 w 258307"/>
                  <a:gd name="connsiteY18" fmla="*/ 8105 h 101872"/>
                  <a:gd name="connsiteX19" fmla="*/ 137939 w 258307"/>
                  <a:gd name="connsiteY19" fmla="*/ 8167 h 101872"/>
                  <a:gd name="connsiteX20" fmla="*/ 35319 w 258307"/>
                  <a:gd name="connsiteY20" fmla="*/ 38436 h 101872"/>
                  <a:gd name="connsiteX21" fmla="*/ 0 w 258307"/>
                  <a:gd name="connsiteY21" fmla="*/ 101873 h 101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8307" h="101872">
                    <a:moveTo>
                      <a:pt x="0" y="101873"/>
                    </a:moveTo>
                    <a:lnTo>
                      <a:pt x="254151" y="101873"/>
                    </a:lnTo>
                    <a:cubicBezTo>
                      <a:pt x="254151" y="101873"/>
                      <a:pt x="257643" y="95794"/>
                      <a:pt x="258235" y="82545"/>
                    </a:cubicBezTo>
                    <a:cubicBezTo>
                      <a:pt x="258298" y="80301"/>
                      <a:pt x="258360" y="77527"/>
                      <a:pt x="258235" y="74503"/>
                    </a:cubicBezTo>
                    <a:cubicBezTo>
                      <a:pt x="258298" y="72913"/>
                      <a:pt x="258235" y="71230"/>
                      <a:pt x="258142" y="69422"/>
                    </a:cubicBezTo>
                    <a:lnTo>
                      <a:pt x="258142" y="69359"/>
                    </a:lnTo>
                    <a:cubicBezTo>
                      <a:pt x="257581" y="52838"/>
                      <a:pt x="255554" y="29957"/>
                      <a:pt x="254151" y="15337"/>
                    </a:cubicBezTo>
                    <a:cubicBezTo>
                      <a:pt x="253715" y="10786"/>
                      <a:pt x="253372" y="7014"/>
                      <a:pt x="253061" y="4489"/>
                    </a:cubicBezTo>
                    <a:lnTo>
                      <a:pt x="253061" y="4177"/>
                    </a:lnTo>
                    <a:cubicBezTo>
                      <a:pt x="252842" y="2089"/>
                      <a:pt x="252718" y="935"/>
                      <a:pt x="252718" y="935"/>
                    </a:cubicBezTo>
                    <a:lnTo>
                      <a:pt x="249663" y="935"/>
                    </a:lnTo>
                    <a:lnTo>
                      <a:pt x="177622" y="62"/>
                    </a:lnTo>
                    <a:lnTo>
                      <a:pt x="171762" y="0"/>
                    </a:lnTo>
                    <a:cubicBezTo>
                      <a:pt x="171762" y="0"/>
                      <a:pt x="171450" y="62"/>
                      <a:pt x="170827" y="218"/>
                    </a:cubicBezTo>
                    <a:lnTo>
                      <a:pt x="170733" y="218"/>
                    </a:lnTo>
                    <a:cubicBezTo>
                      <a:pt x="170671" y="218"/>
                      <a:pt x="170608" y="280"/>
                      <a:pt x="170515" y="280"/>
                    </a:cubicBezTo>
                    <a:cubicBezTo>
                      <a:pt x="170453" y="280"/>
                      <a:pt x="170453" y="280"/>
                      <a:pt x="170453" y="280"/>
                    </a:cubicBezTo>
                    <a:cubicBezTo>
                      <a:pt x="166525" y="1216"/>
                      <a:pt x="154212" y="4115"/>
                      <a:pt x="138439" y="8012"/>
                    </a:cubicBezTo>
                    <a:cubicBezTo>
                      <a:pt x="138376" y="8105"/>
                      <a:pt x="138220" y="8105"/>
                      <a:pt x="138158" y="8105"/>
                    </a:cubicBezTo>
                    <a:cubicBezTo>
                      <a:pt x="138095" y="8105"/>
                      <a:pt x="138002" y="8105"/>
                      <a:pt x="137939" y="8167"/>
                    </a:cubicBezTo>
                    <a:cubicBezTo>
                      <a:pt x="103088" y="16865"/>
                      <a:pt x="51747" y="30393"/>
                      <a:pt x="35319" y="38436"/>
                    </a:cubicBezTo>
                    <a:cubicBezTo>
                      <a:pt x="9633" y="51030"/>
                      <a:pt x="0" y="101873"/>
                      <a:pt x="0" y="101873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4" name="Hình tự do: Hình 1123">
                <a:extLst>
                  <a:ext uri="{FF2B5EF4-FFF2-40B4-BE49-F238E27FC236}">
                    <a16:creationId xmlns:a16="http://schemas.microsoft.com/office/drawing/2014/main" id="{4C1D5EA2-374C-9FF7-5453-3F47AAA0C5DC}"/>
                  </a:ext>
                </a:extLst>
              </p:cNvPr>
              <p:cNvSpPr/>
              <p:nvPr/>
            </p:nvSpPr>
            <p:spPr>
              <a:xfrm>
                <a:off x="13742465" y="6092326"/>
                <a:ext cx="53947" cy="53947"/>
              </a:xfrm>
              <a:custGeom>
                <a:avLst/>
                <a:gdLst>
                  <a:gd name="connsiteX0" fmla="*/ 53948 w 53947"/>
                  <a:gd name="connsiteY0" fmla="*/ 26974 h 53947"/>
                  <a:gd name="connsiteX1" fmla="*/ 26974 w 53947"/>
                  <a:gd name="connsiteY1" fmla="*/ 53947 h 53947"/>
                  <a:gd name="connsiteX2" fmla="*/ 0 w 53947"/>
                  <a:gd name="connsiteY2" fmla="*/ 26974 h 53947"/>
                  <a:gd name="connsiteX3" fmla="*/ 26974 w 53947"/>
                  <a:gd name="connsiteY3" fmla="*/ 0 h 53947"/>
                  <a:gd name="connsiteX4" fmla="*/ 53948 w 53947"/>
                  <a:gd name="connsiteY4" fmla="*/ 26974 h 5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47" h="53947">
                    <a:moveTo>
                      <a:pt x="53948" y="26974"/>
                    </a:moveTo>
                    <a:cubicBezTo>
                      <a:pt x="53948" y="41871"/>
                      <a:pt x="41871" y="53947"/>
                      <a:pt x="26974" y="53947"/>
                    </a:cubicBezTo>
                    <a:cubicBezTo>
                      <a:pt x="12077" y="53947"/>
                      <a:pt x="0" y="41871"/>
                      <a:pt x="0" y="26974"/>
                    </a:cubicBezTo>
                    <a:cubicBezTo>
                      <a:pt x="0" y="12077"/>
                      <a:pt x="12076" y="0"/>
                      <a:pt x="26974" y="0"/>
                    </a:cubicBezTo>
                    <a:cubicBezTo>
                      <a:pt x="41871" y="0"/>
                      <a:pt x="53948" y="12077"/>
                      <a:pt x="53948" y="26974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5" name="Hình tự do: Hình 1124">
                <a:extLst>
                  <a:ext uri="{FF2B5EF4-FFF2-40B4-BE49-F238E27FC236}">
                    <a16:creationId xmlns:a16="http://schemas.microsoft.com/office/drawing/2014/main" id="{6251ED3B-013C-7ECC-E4A3-2EE1AEE0E69B}"/>
                  </a:ext>
                </a:extLst>
              </p:cNvPr>
              <p:cNvSpPr/>
              <p:nvPr/>
            </p:nvSpPr>
            <p:spPr>
              <a:xfrm>
                <a:off x="13656205" y="6039871"/>
                <a:ext cx="90321" cy="39558"/>
              </a:xfrm>
              <a:custGeom>
                <a:avLst/>
                <a:gdLst>
                  <a:gd name="connsiteX0" fmla="*/ 30283 w 90321"/>
                  <a:gd name="connsiteY0" fmla="*/ 39558 h 39558"/>
                  <a:gd name="connsiteX1" fmla="*/ 30252 w 90321"/>
                  <a:gd name="connsiteY1" fmla="*/ 39558 h 39558"/>
                  <a:gd name="connsiteX2" fmla="*/ 4316 w 90321"/>
                  <a:gd name="connsiteY2" fmla="*/ 31734 h 39558"/>
                  <a:gd name="connsiteX3" fmla="*/ 76 w 90321"/>
                  <a:gd name="connsiteY3" fmla="*/ 18330 h 39558"/>
                  <a:gd name="connsiteX4" fmla="*/ 20900 w 90321"/>
                  <a:gd name="connsiteY4" fmla="*/ 0 h 39558"/>
                  <a:gd name="connsiteX5" fmla="*/ 83246 w 90321"/>
                  <a:gd name="connsiteY5" fmla="*/ 23878 h 39558"/>
                  <a:gd name="connsiteX6" fmla="*/ 90321 w 90321"/>
                  <a:gd name="connsiteY6" fmla="*/ 28273 h 39558"/>
                  <a:gd name="connsiteX7" fmla="*/ 82373 w 90321"/>
                  <a:gd name="connsiteY7" fmla="*/ 30705 h 39558"/>
                  <a:gd name="connsiteX8" fmla="*/ 30283 w 90321"/>
                  <a:gd name="connsiteY8" fmla="*/ 39558 h 39558"/>
                  <a:gd name="connsiteX9" fmla="*/ 20900 w 90321"/>
                  <a:gd name="connsiteY9" fmla="*/ 7544 h 39558"/>
                  <a:gd name="connsiteX10" fmla="*/ 7589 w 90321"/>
                  <a:gd name="connsiteY10" fmla="*/ 18922 h 39558"/>
                  <a:gd name="connsiteX11" fmla="*/ 9865 w 90321"/>
                  <a:gd name="connsiteY11" fmla="*/ 26621 h 39558"/>
                  <a:gd name="connsiteX12" fmla="*/ 30252 w 90321"/>
                  <a:gd name="connsiteY12" fmla="*/ 32014 h 39558"/>
                  <a:gd name="connsiteX13" fmla="*/ 30283 w 90321"/>
                  <a:gd name="connsiteY13" fmla="*/ 32014 h 39558"/>
                  <a:gd name="connsiteX14" fmla="*/ 71556 w 90321"/>
                  <a:gd name="connsiteY14" fmla="*/ 25811 h 39558"/>
                  <a:gd name="connsiteX15" fmla="*/ 20900 w 90321"/>
                  <a:gd name="connsiteY15" fmla="*/ 7544 h 39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321" h="39558">
                    <a:moveTo>
                      <a:pt x="30283" y="39558"/>
                    </a:moveTo>
                    <a:cubicBezTo>
                      <a:pt x="30252" y="39558"/>
                      <a:pt x="30252" y="39558"/>
                      <a:pt x="30252" y="39558"/>
                    </a:cubicBezTo>
                    <a:cubicBezTo>
                      <a:pt x="17658" y="39558"/>
                      <a:pt x="9179" y="37002"/>
                      <a:pt x="4316" y="31734"/>
                    </a:cubicBezTo>
                    <a:cubicBezTo>
                      <a:pt x="1074" y="28242"/>
                      <a:pt x="-360" y="23722"/>
                      <a:pt x="76" y="18330"/>
                    </a:cubicBezTo>
                    <a:cubicBezTo>
                      <a:pt x="1012" y="6515"/>
                      <a:pt x="8400" y="0"/>
                      <a:pt x="20900" y="0"/>
                    </a:cubicBezTo>
                    <a:cubicBezTo>
                      <a:pt x="44529" y="0"/>
                      <a:pt x="81687" y="22912"/>
                      <a:pt x="83246" y="23878"/>
                    </a:cubicBezTo>
                    <a:lnTo>
                      <a:pt x="90321" y="28273"/>
                    </a:lnTo>
                    <a:lnTo>
                      <a:pt x="82373" y="30705"/>
                    </a:lnTo>
                    <a:cubicBezTo>
                      <a:pt x="81188" y="31048"/>
                      <a:pt x="53008" y="39558"/>
                      <a:pt x="30283" y="39558"/>
                    </a:cubicBezTo>
                    <a:close/>
                    <a:moveTo>
                      <a:pt x="20900" y="7544"/>
                    </a:moveTo>
                    <a:cubicBezTo>
                      <a:pt x="12328" y="7544"/>
                      <a:pt x="8213" y="11066"/>
                      <a:pt x="7589" y="18922"/>
                    </a:cubicBezTo>
                    <a:cubicBezTo>
                      <a:pt x="7340" y="22195"/>
                      <a:pt x="8088" y="24689"/>
                      <a:pt x="9865" y="26621"/>
                    </a:cubicBezTo>
                    <a:cubicBezTo>
                      <a:pt x="13107" y="30144"/>
                      <a:pt x="20183" y="32014"/>
                      <a:pt x="30252" y="32014"/>
                    </a:cubicBezTo>
                    <a:cubicBezTo>
                      <a:pt x="30252" y="32014"/>
                      <a:pt x="30283" y="32014"/>
                      <a:pt x="30283" y="32014"/>
                    </a:cubicBezTo>
                    <a:cubicBezTo>
                      <a:pt x="44529" y="32014"/>
                      <a:pt x="61518" y="28336"/>
                      <a:pt x="71556" y="25811"/>
                    </a:cubicBezTo>
                    <a:cubicBezTo>
                      <a:pt x="59585" y="19202"/>
                      <a:pt x="36362" y="7544"/>
                      <a:pt x="20900" y="7544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6" name="Hình tự do: Hình 1125">
                <a:extLst>
                  <a:ext uri="{FF2B5EF4-FFF2-40B4-BE49-F238E27FC236}">
                    <a16:creationId xmlns:a16="http://schemas.microsoft.com/office/drawing/2014/main" id="{9979B2FF-769B-9237-0FE5-F7C06D70F739}"/>
                  </a:ext>
                </a:extLst>
              </p:cNvPr>
              <p:cNvSpPr/>
              <p:nvPr/>
            </p:nvSpPr>
            <p:spPr>
              <a:xfrm>
                <a:off x="13684471" y="6064092"/>
                <a:ext cx="59312" cy="62345"/>
              </a:xfrm>
              <a:custGeom>
                <a:avLst/>
                <a:gdLst>
                  <a:gd name="connsiteX0" fmla="*/ 20659 w 59312"/>
                  <a:gd name="connsiteY0" fmla="*/ 62345 h 62345"/>
                  <a:gd name="connsiteX1" fmla="*/ 10901 w 59312"/>
                  <a:gd name="connsiteY1" fmla="*/ 59571 h 62345"/>
                  <a:gd name="connsiteX2" fmla="*/ 22 w 59312"/>
                  <a:gd name="connsiteY2" fmla="*/ 43549 h 62345"/>
                  <a:gd name="connsiteX3" fmla="*/ 52953 w 59312"/>
                  <a:gd name="connsiteY3" fmla="*/ 374 h 62345"/>
                  <a:gd name="connsiteX4" fmla="*/ 53670 w 59312"/>
                  <a:gd name="connsiteY4" fmla="*/ 62 h 62345"/>
                  <a:gd name="connsiteX5" fmla="*/ 54730 w 59312"/>
                  <a:gd name="connsiteY5" fmla="*/ 0 h 62345"/>
                  <a:gd name="connsiteX6" fmla="*/ 58190 w 59312"/>
                  <a:gd name="connsiteY6" fmla="*/ 1683 h 62345"/>
                  <a:gd name="connsiteX7" fmla="*/ 59313 w 59312"/>
                  <a:gd name="connsiteY7" fmla="*/ 3148 h 62345"/>
                  <a:gd name="connsiteX8" fmla="*/ 58969 w 59312"/>
                  <a:gd name="connsiteY8" fmla="*/ 5424 h 62345"/>
                  <a:gd name="connsiteX9" fmla="*/ 20659 w 59312"/>
                  <a:gd name="connsiteY9" fmla="*/ 62345 h 62345"/>
                  <a:gd name="connsiteX10" fmla="*/ 49898 w 59312"/>
                  <a:gd name="connsiteY10" fmla="*/ 10069 h 62345"/>
                  <a:gd name="connsiteX11" fmla="*/ 7534 w 59312"/>
                  <a:gd name="connsiteY11" fmla="*/ 43954 h 62345"/>
                  <a:gd name="connsiteX12" fmla="*/ 14642 w 59312"/>
                  <a:gd name="connsiteY12" fmla="*/ 53025 h 62345"/>
                  <a:gd name="connsiteX13" fmla="*/ 20659 w 59312"/>
                  <a:gd name="connsiteY13" fmla="*/ 54802 h 62345"/>
                  <a:gd name="connsiteX14" fmla="*/ 49898 w 59312"/>
                  <a:gd name="connsiteY14" fmla="*/ 10069 h 6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9312" h="62345">
                    <a:moveTo>
                      <a:pt x="20659" y="62345"/>
                    </a:moveTo>
                    <a:cubicBezTo>
                      <a:pt x="17417" y="62345"/>
                      <a:pt x="14112" y="61411"/>
                      <a:pt x="10901" y="59571"/>
                    </a:cubicBezTo>
                    <a:cubicBezTo>
                      <a:pt x="3358" y="55238"/>
                      <a:pt x="-321" y="49876"/>
                      <a:pt x="22" y="43549"/>
                    </a:cubicBezTo>
                    <a:cubicBezTo>
                      <a:pt x="957" y="24783"/>
                      <a:pt x="40765" y="5767"/>
                      <a:pt x="52953" y="374"/>
                    </a:cubicBezTo>
                    <a:lnTo>
                      <a:pt x="53670" y="62"/>
                    </a:lnTo>
                    <a:lnTo>
                      <a:pt x="54730" y="0"/>
                    </a:lnTo>
                    <a:cubicBezTo>
                      <a:pt x="56070" y="0"/>
                      <a:pt x="57348" y="624"/>
                      <a:pt x="58190" y="1683"/>
                    </a:cubicBezTo>
                    <a:lnTo>
                      <a:pt x="59313" y="3148"/>
                    </a:lnTo>
                    <a:lnTo>
                      <a:pt x="58969" y="5424"/>
                    </a:lnTo>
                    <a:cubicBezTo>
                      <a:pt x="55634" y="18797"/>
                      <a:pt x="43009" y="62345"/>
                      <a:pt x="20659" y="62345"/>
                    </a:cubicBezTo>
                    <a:close/>
                    <a:moveTo>
                      <a:pt x="49898" y="10069"/>
                    </a:moveTo>
                    <a:cubicBezTo>
                      <a:pt x="28296" y="20387"/>
                      <a:pt x="8034" y="34103"/>
                      <a:pt x="7534" y="43954"/>
                    </a:cubicBezTo>
                    <a:cubicBezTo>
                      <a:pt x="7472" y="45138"/>
                      <a:pt x="7285" y="48817"/>
                      <a:pt x="14642" y="53025"/>
                    </a:cubicBezTo>
                    <a:cubicBezTo>
                      <a:pt x="16700" y="54209"/>
                      <a:pt x="18726" y="54802"/>
                      <a:pt x="20659" y="54802"/>
                    </a:cubicBezTo>
                    <a:cubicBezTo>
                      <a:pt x="33501" y="54802"/>
                      <a:pt x="44350" y="29116"/>
                      <a:pt x="49898" y="10069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7" name="Hình tự do: Hình 1126">
                <a:extLst>
                  <a:ext uri="{FF2B5EF4-FFF2-40B4-BE49-F238E27FC236}">
                    <a16:creationId xmlns:a16="http://schemas.microsoft.com/office/drawing/2014/main" id="{679E32D1-5368-E278-9E40-090F9102803F}"/>
                  </a:ext>
                </a:extLst>
              </p:cNvPr>
              <p:cNvSpPr/>
              <p:nvPr/>
            </p:nvSpPr>
            <p:spPr>
              <a:xfrm>
                <a:off x="13733216" y="6063500"/>
                <a:ext cx="33884" cy="32294"/>
              </a:xfrm>
              <a:custGeom>
                <a:avLst/>
                <a:gdLst>
                  <a:gd name="connsiteX0" fmla="*/ 15679 w 33884"/>
                  <a:gd name="connsiteY0" fmla="*/ 32295 h 32294"/>
                  <a:gd name="connsiteX1" fmla="*/ 8167 w 33884"/>
                  <a:gd name="connsiteY1" fmla="*/ 31484 h 32294"/>
                  <a:gd name="connsiteX2" fmla="*/ 3647 w 33884"/>
                  <a:gd name="connsiteY2" fmla="*/ 5923 h 32294"/>
                  <a:gd name="connsiteX3" fmla="*/ 0 w 33884"/>
                  <a:gd name="connsiteY3" fmla="*/ 0 h 32294"/>
                  <a:gd name="connsiteX4" fmla="*/ 6951 w 33884"/>
                  <a:gd name="connsiteY4" fmla="*/ 156 h 32294"/>
                  <a:gd name="connsiteX5" fmla="*/ 33884 w 33884"/>
                  <a:gd name="connsiteY5" fmla="*/ 16833 h 32294"/>
                  <a:gd name="connsiteX6" fmla="*/ 27463 w 33884"/>
                  <a:gd name="connsiteY6" fmla="*/ 20792 h 32294"/>
                  <a:gd name="connsiteX7" fmla="*/ 13186 w 33884"/>
                  <a:gd name="connsiteY7" fmla="*/ 8915 h 32294"/>
                  <a:gd name="connsiteX8" fmla="*/ 15679 w 33884"/>
                  <a:gd name="connsiteY8" fmla="*/ 32295 h 3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884" h="32294">
                    <a:moveTo>
                      <a:pt x="15679" y="32295"/>
                    </a:moveTo>
                    <a:lnTo>
                      <a:pt x="8167" y="31484"/>
                    </a:lnTo>
                    <a:cubicBezTo>
                      <a:pt x="9788" y="15992"/>
                      <a:pt x="3709" y="6017"/>
                      <a:pt x="3647" y="5923"/>
                    </a:cubicBezTo>
                    <a:lnTo>
                      <a:pt x="0" y="0"/>
                    </a:lnTo>
                    <a:lnTo>
                      <a:pt x="6951" y="156"/>
                    </a:lnTo>
                    <a:cubicBezTo>
                      <a:pt x="23691" y="499"/>
                      <a:pt x="33479" y="16148"/>
                      <a:pt x="33884" y="16833"/>
                    </a:cubicBezTo>
                    <a:lnTo>
                      <a:pt x="27463" y="20792"/>
                    </a:lnTo>
                    <a:cubicBezTo>
                      <a:pt x="27400" y="20668"/>
                      <a:pt x="22007" y="12157"/>
                      <a:pt x="13186" y="8915"/>
                    </a:cubicBezTo>
                    <a:cubicBezTo>
                      <a:pt x="14994" y="14215"/>
                      <a:pt x="16739" y="22320"/>
                      <a:pt x="15679" y="32295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8" name="Hình tự do: Hình 1127">
                <a:extLst>
                  <a:ext uri="{FF2B5EF4-FFF2-40B4-BE49-F238E27FC236}">
                    <a16:creationId xmlns:a16="http://schemas.microsoft.com/office/drawing/2014/main" id="{AB3B1A16-62D8-4684-5C44-6CC749E203C4}"/>
                  </a:ext>
                </a:extLst>
              </p:cNvPr>
              <p:cNvSpPr/>
              <p:nvPr/>
            </p:nvSpPr>
            <p:spPr>
              <a:xfrm>
                <a:off x="13866635" y="5020336"/>
                <a:ext cx="12500" cy="9944"/>
              </a:xfrm>
              <a:custGeom>
                <a:avLst/>
                <a:gdLst>
                  <a:gd name="connsiteX0" fmla="*/ 7668 w 12500"/>
                  <a:gd name="connsiteY0" fmla="*/ 9944 h 9944"/>
                  <a:gd name="connsiteX1" fmla="*/ 125 w 12500"/>
                  <a:gd name="connsiteY1" fmla="*/ 9944 h 9944"/>
                  <a:gd name="connsiteX2" fmla="*/ 0 w 12500"/>
                  <a:gd name="connsiteY2" fmla="*/ 280 h 9944"/>
                  <a:gd name="connsiteX3" fmla="*/ 12500 w 12500"/>
                  <a:gd name="connsiteY3" fmla="*/ 0 h 9944"/>
                  <a:gd name="connsiteX4" fmla="*/ 12500 w 12500"/>
                  <a:gd name="connsiteY4" fmla="*/ 9757 h 9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0" h="9944">
                    <a:moveTo>
                      <a:pt x="7668" y="9944"/>
                    </a:moveTo>
                    <a:lnTo>
                      <a:pt x="125" y="9944"/>
                    </a:lnTo>
                    <a:lnTo>
                      <a:pt x="0" y="280"/>
                    </a:lnTo>
                    <a:lnTo>
                      <a:pt x="12500" y="0"/>
                    </a:lnTo>
                    <a:lnTo>
                      <a:pt x="12500" y="9757"/>
                    </a:lnTo>
                    <a:close/>
                  </a:path>
                </a:pathLst>
              </a:custGeom>
              <a:solidFill>
                <a:srgbClr val="52466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9" name="Hình tự do: Hình 1128">
                <a:extLst>
                  <a:ext uri="{FF2B5EF4-FFF2-40B4-BE49-F238E27FC236}">
                    <a16:creationId xmlns:a16="http://schemas.microsoft.com/office/drawing/2014/main" id="{2E0EDCFE-975D-275E-8722-869E249D07BF}"/>
                  </a:ext>
                </a:extLst>
              </p:cNvPr>
              <p:cNvSpPr/>
              <p:nvPr/>
            </p:nvSpPr>
            <p:spPr>
              <a:xfrm>
                <a:off x="13866635" y="5020336"/>
                <a:ext cx="12500" cy="9944"/>
              </a:xfrm>
              <a:custGeom>
                <a:avLst/>
                <a:gdLst>
                  <a:gd name="connsiteX0" fmla="*/ 7668 w 12500"/>
                  <a:gd name="connsiteY0" fmla="*/ 9944 h 9944"/>
                  <a:gd name="connsiteX1" fmla="*/ 125 w 12500"/>
                  <a:gd name="connsiteY1" fmla="*/ 9944 h 9944"/>
                  <a:gd name="connsiteX2" fmla="*/ 0 w 12500"/>
                  <a:gd name="connsiteY2" fmla="*/ 280 h 9944"/>
                  <a:gd name="connsiteX3" fmla="*/ 12500 w 12500"/>
                  <a:gd name="connsiteY3" fmla="*/ 0 h 9944"/>
                  <a:gd name="connsiteX4" fmla="*/ 12500 w 12500"/>
                  <a:gd name="connsiteY4" fmla="*/ 9757 h 9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0" h="9944">
                    <a:moveTo>
                      <a:pt x="7668" y="9944"/>
                    </a:moveTo>
                    <a:lnTo>
                      <a:pt x="125" y="9944"/>
                    </a:lnTo>
                    <a:lnTo>
                      <a:pt x="0" y="280"/>
                    </a:lnTo>
                    <a:lnTo>
                      <a:pt x="12500" y="0"/>
                    </a:lnTo>
                    <a:lnTo>
                      <a:pt x="12500" y="9757"/>
                    </a:lnTo>
                    <a:close/>
                  </a:path>
                </a:pathLst>
              </a:custGeom>
              <a:solidFill>
                <a:srgbClr val="52466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30" name="Hình tự do: Hình 1129">
              <a:extLst>
                <a:ext uri="{FF2B5EF4-FFF2-40B4-BE49-F238E27FC236}">
                  <a16:creationId xmlns:a16="http://schemas.microsoft.com/office/drawing/2014/main" id="{7956CBBD-FEBA-A383-4808-D3B18C1EA2D9}"/>
                </a:ext>
              </a:extLst>
            </p:cNvPr>
            <p:cNvSpPr/>
            <p:nvPr/>
          </p:nvSpPr>
          <p:spPr>
            <a:xfrm>
              <a:off x="13964735" y="4324623"/>
              <a:ext cx="130091" cy="224724"/>
            </a:xfrm>
            <a:custGeom>
              <a:avLst/>
              <a:gdLst>
                <a:gd name="connsiteX0" fmla="*/ 117272 w 130091"/>
                <a:gd name="connsiteY0" fmla="*/ 224724 h 224724"/>
                <a:gd name="connsiteX1" fmla="*/ 103432 w 130091"/>
                <a:gd name="connsiteY1" fmla="*/ 224724 h 224724"/>
                <a:gd name="connsiteX2" fmla="*/ 99878 w 130091"/>
                <a:gd name="connsiteY2" fmla="*/ 133856 h 224724"/>
                <a:gd name="connsiteX3" fmla="*/ 80644 w 130091"/>
                <a:gd name="connsiteY3" fmla="*/ 224724 h 224724"/>
                <a:gd name="connsiteX4" fmla="*/ 0 w 130091"/>
                <a:gd name="connsiteY4" fmla="*/ 224724 h 224724"/>
                <a:gd name="connsiteX5" fmla="*/ 5861 w 130091"/>
                <a:gd name="connsiteY5" fmla="*/ 138719 h 224724"/>
                <a:gd name="connsiteX6" fmla="*/ 4240 w 130091"/>
                <a:gd name="connsiteY6" fmla="*/ 130956 h 224724"/>
                <a:gd name="connsiteX7" fmla="*/ 11472 w 130091"/>
                <a:gd name="connsiteY7" fmla="*/ 72975 h 224724"/>
                <a:gd name="connsiteX8" fmla="*/ 22850 w 130091"/>
                <a:gd name="connsiteY8" fmla="*/ 72975 h 224724"/>
                <a:gd name="connsiteX9" fmla="*/ 81205 w 130091"/>
                <a:gd name="connsiteY9" fmla="*/ 31079 h 224724"/>
                <a:gd name="connsiteX10" fmla="*/ 91711 w 130091"/>
                <a:gd name="connsiteY10" fmla="*/ 0 h 224724"/>
                <a:gd name="connsiteX11" fmla="*/ 100190 w 130091"/>
                <a:gd name="connsiteY11" fmla="*/ 70544 h 224724"/>
                <a:gd name="connsiteX12" fmla="*/ 117272 w 130091"/>
                <a:gd name="connsiteY12" fmla="*/ 224724 h 22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91" h="224724">
                  <a:moveTo>
                    <a:pt x="117272" y="224724"/>
                  </a:moveTo>
                  <a:lnTo>
                    <a:pt x="103432" y="224724"/>
                  </a:lnTo>
                  <a:cubicBezTo>
                    <a:pt x="107141" y="206862"/>
                    <a:pt x="113625" y="164997"/>
                    <a:pt x="99878" y="133856"/>
                  </a:cubicBezTo>
                  <a:cubicBezTo>
                    <a:pt x="99878" y="133856"/>
                    <a:pt x="100283" y="199038"/>
                    <a:pt x="80644" y="224724"/>
                  </a:cubicBezTo>
                  <a:lnTo>
                    <a:pt x="0" y="224724"/>
                  </a:lnTo>
                  <a:cubicBezTo>
                    <a:pt x="1372" y="219892"/>
                    <a:pt x="12750" y="178152"/>
                    <a:pt x="5861" y="138719"/>
                  </a:cubicBezTo>
                  <a:cubicBezTo>
                    <a:pt x="5394" y="136131"/>
                    <a:pt x="4863" y="133513"/>
                    <a:pt x="4240" y="130956"/>
                  </a:cubicBezTo>
                  <a:cubicBezTo>
                    <a:pt x="-6390" y="86940"/>
                    <a:pt x="11472" y="72975"/>
                    <a:pt x="11472" y="72975"/>
                  </a:cubicBezTo>
                  <a:lnTo>
                    <a:pt x="22850" y="72975"/>
                  </a:lnTo>
                  <a:cubicBezTo>
                    <a:pt x="49284" y="72975"/>
                    <a:pt x="72757" y="56111"/>
                    <a:pt x="81205" y="31079"/>
                  </a:cubicBezTo>
                  <a:lnTo>
                    <a:pt x="91711" y="0"/>
                  </a:lnTo>
                  <a:cubicBezTo>
                    <a:pt x="91711" y="0"/>
                    <a:pt x="88593" y="45917"/>
                    <a:pt x="100190" y="70544"/>
                  </a:cubicBezTo>
                  <a:cubicBezTo>
                    <a:pt x="111786" y="95201"/>
                    <a:pt x="149692" y="146512"/>
                    <a:pt x="117272" y="224724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31" name="Đồ họa 3">
              <a:extLst>
                <a:ext uri="{FF2B5EF4-FFF2-40B4-BE49-F238E27FC236}">
                  <a16:creationId xmlns:a16="http://schemas.microsoft.com/office/drawing/2014/main" id="{24BDEF11-3276-74F4-20B2-8D8C3110BD41}"/>
                </a:ext>
              </a:extLst>
            </p:cNvPr>
            <p:cNvGrpSpPr/>
            <p:nvPr/>
          </p:nvGrpSpPr>
          <p:grpSpPr>
            <a:xfrm>
              <a:off x="13716570" y="4802657"/>
              <a:ext cx="430406" cy="370647"/>
              <a:chOff x="13716570" y="4802657"/>
              <a:chExt cx="430406" cy="370647"/>
            </a:xfrm>
            <a:solidFill>
              <a:srgbClr val="F6A49D"/>
            </a:solidFill>
          </p:grpSpPr>
          <p:sp>
            <p:nvSpPr>
              <p:cNvPr id="1132" name="Hình tự do: Hình 1131">
                <a:extLst>
                  <a:ext uri="{FF2B5EF4-FFF2-40B4-BE49-F238E27FC236}">
                    <a16:creationId xmlns:a16="http://schemas.microsoft.com/office/drawing/2014/main" id="{78EC212D-B13A-CD8A-F62D-D29E8EA4E6B2}"/>
                  </a:ext>
                </a:extLst>
              </p:cNvPr>
              <p:cNvSpPr/>
              <p:nvPr/>
            </p:nvSpPr>
            <p:spPr>
              <a:xfrm>
                <a:off x="13861211" y="4802657"/>
                <a:ext cx="285765" cy="299445"/>
              </a:xfrm>
              <a:custGeom>
                <a:avLst/>
                <a:gdLst>
                  <a:gd name="connsiteX0" fmla="*/ 272513 w 285765"/>
                  <a:gd name="connsiteY0" fmla="*/ 71510 h 299445"/>
                  <a:gd name="connsiteX1" fmla="*/ 283547 w 285765"/>
                  <a:gd name="connsiteY1" fmla="*/ 4489 h 299445"/>
                  <a:gd name="connsiteX2" fmla="*/ 184761 w 285765"/>
                  <a:gd name="connsiteY2" fmla="*/ 0 h 299445"/>
                  <a:gd name="connsiteX3" fmla="*/ 0 w 285765"/>
                  <a:gd name="connsiteY3" fmla="*/ 255242 h 299445"/>
                  <a:gd name="connsiteX4" fmla="*/ 53898 w 285765"/>
                  <a:gd name="connsiteY4" fmla="*/ 299445 h 299445"/>
                  <a:gd name="connsiteX5" fmla="*/ 272513 w 285765"/>
                  <a:gd name="connsiteY5" fmla="*/ 71510 h 29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765" h="299445">
                    <a:moveTo>
                      <a:pt x="272513" y="71510"/>
                    </a:moveTo>
                    <a:cubicBezTo>
                      <a:pt x="284046" y="48785"/>
                      <a:pt x="289002" y="20761"/>
                      <a:pt x="283547" y="4489"/>
                    </a:cubicBezTo>
                    <a:cubicBezTo>
                      <a:pt x="283547" y="4146"/>
                      <a:pt x="200939" y="1652"/>
                      <a:pt x="184761" y="0"/>
                    </a:cubicBezTo>
                    <a:cubicBezTo>
                      <a:pt x="184730" y="93"/>
                      <a:pt x="21696" y="218677"/>
                      <a:pt x="0" y="255242"/>
                    </a:cubicBezTo>
                    <a:lnTo>
                      <a:pt x="53898" y="299445"/>
                    </a:lnTo>
                    <a:cubicBezTo>
                      <a:pt x="85133" y="266059"/>
                      <a:pt x="268398" y="79771"/>
                      <a:pt x="272513" y="71510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3" name="Hình tự do: Hình 1132">
                <a:extLst>
                  <a:ext uri="{FF2B5EF4-FFF2-40B4-BE49-F238E27FC236}">
                    <a16:creationId xmlns:a16="http://schemas.microsoft.com/office/drawing/2014/main" id="{FCB0C4E5-FECD-858B-25EF-47BA7EEB0215}"/>
                  </a:ext>
                </a:extLst>
              </p:cNvPr>
              <p:cNvSpPr/>
              <p:nvPr/>
            </p:nvSpPr>
            <p:spPr>
              <a:xfrm>
                <a:off x="13716570" y="5035312"/>
                <a:ext cx="219486" cy="137992"/>
              </a:xfrm>
              <a:custGeom>
                <a:avLst/>
                <a:gdLst>
                  <a:gd name="connsiteX0" fmla="*/ 0 w 219486"/>
                  <a:gd name="connsiteY0" fmla="*/ 89858 h 137992"/>
                  <a:gd name="connsiteX1" fmla="*/ 29864 w 219486"/>
                  <a:gd name="connsiteY1" fmla="*/ 91261 h 137992"/>
                  <a:gd name="connsiteX2" fmla="*/ 80207 w 219486"/>
                  <a:gd name="connsiteY2" fmla="*/ 56098 h 137992"/>
                  <a:gd name="connsiteX3" fmla="*/ 44826 w 219486"/>
                  <a:gd name="connsiteY3" fmla="*/ 102639 h 137992"/>
                  <a:gd name="connsiteX4" fmla="*/ 55955 w 219486"/>
                  <a:gd name="connsiteY4" fmla="*/ 115919 h 137992"/>
                  <a:gd name="connsiteX5" fmla="*/ 71604 w 219486"/>
                  <a:gd name="connsiteY5" fmla="*/ 130227 h 137992"/>
                  <a:gd name="connsiteX6" fmla="*/ 94827 w 219486"/>
                  <a:gd name="connsiteY6" fmla="*/ 135277 h 137992"/>
                  <a:gd name="connsiteX7" fmla="*/ 182298 w 219486"/>
                  <a:gd name="connsiteY7" fmla="*/ 80288 h 137992"/>
                  <a:gd name="connsiteX8" fmla="*/ 219487 w 219486"/>
                  <a:gd name="connsiteY8" fmla="*/ 43567 h 137992"/>
                  <a:gd name="connsiteX9" fmla="*/ 160664 w 219486"/>
                  <a:gd name="connsiteY9" fmla="*/ 19 h 137992"/>
                  <a:gd name="connsiteX10" fmla="*/ 78088 w 219486"/>
                  <a:gd name="connsiteY10" fmla="*/ 20094 h 137992"/>
                  <a:gd name="connsiteX11" fmla="*/ 0 w 219486"/>
                  <a:gd name="connsiteY11" fmla="*/ 89858 h 137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486" h="137992">
                    <a:moveTo>
                      <a:pt x="0" y="89858"/>
                    </a:moveTo>
                    <a:cubicBezTo>
                      <a:pt x="0" y="89858"/>
                      <a:pt x="18828" y="98213"/>
                      <a:pt x="29864" y="91261"/>
                    </a:cubicBezTo>
                    <a:cubicBezTo>
                      <a:pt x="39464" y="85307"/>
                      <a:pt x="71822" y="62083"/>
                      <a:pt x="80207" y="56098"/>
                    </a:cubicBezTo>
                    <a:cubicBezTo>
                      <a:pt x="69078" y="68037"/>
                      <a:pt x="43642" y="93630"/>
                      <a:pt x="44826" y="102639"/>
                    </a:cubicBezTo>
                    <a:cubicBezTo>
                      <a:pt x="46541" y="115014"/>
                      <a:pt x="55955" y="115919"/>
                      <a:pt x="55955" y="115919"/>
                    </a:cubicBezTo>
                    <a:cubicBezTo>
                      <a:pt x="55955" y="115919"/>
                      <a:pt x="59509" y="130320"/>
                      <a:pt x="71604" y="130227"/>
                    </a:cubicBezTo>
                    <a:cubicBezTo>
                      <a:pt x="71604" y="130227"/>
                      <a:pt x="75875" y="143569"/>
                      <a:pt x="94827" y="135277"/>
                    </a:cubicBezTo>
                    <a:cubicBezTo>
                      <a:pt x="99722" y="133095"/>
                      <a:pt x="149348" y="102982"/>
                      <a:pt x="182298" y="80288"/>
                    </a:cubicBezTo>
                    <a:cubicBezTo>
                      <a:pt x="196699" y="70313"/>
                      <a:pt x="209262" y="57875"/>
                      <a:pt x="219487" y="43567"/>
                    </a:cubicBezTo>
                    <a:cubicBezTo>
                      <a:pt x="219487" y="43567"/>
                      <a:pt x="160882" y="-1042"/>
                      <a:pt x="160664" y="19"/>
                    </a:cubicBezTo>
                    <a:cubicBezTo>
                      <a:pt x="135165" y="4133"/>
                      <a:pt x="100251" y="10835"/>
                      <a:pt x="78088" y="20094"/>
                    </a:cubicBezTo>
                    <a:cubicBezTo>
                      <a:pt x="39714" y="35960"/>
                      <a:pt x="0" y="89858"/>
                      <a:pt x="0" y="89858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34" name="Hình tự do: Hình 1133">
              <a:extLst>
                <a:ext uri="{FF2B5EF4-FFF2-40B4-BE49-F238E27FC236}">
                  <a16:creationId xmlns:a16="http://schemas.microsoft.com/office/drawing/2014/main" id="{39E0E351-8CB5-2D2B-1CA5-69869C7B7D3A}"/>
                </a:ext>
              </a:extLst>
            </p:cNvPr>
            <p:cNvSpPr/>
            <p:nvPr/>
          </p:nvSpPr>
          <p:spPr>
            <a:xfrm>
              <a:off x="13298387" y="4889291"/>
              <a:ext cx="215778" cy="116764"/>
            </a:xfrm>
            <a:custGeom>
              <a:avLst/>
              <a:gdLst>
                <a:gd name="connsiteX0" fmla="*/ 0 w 215778"/>
                <a:gd name="connsiteY0" fmla="*/ 56792 h 116764"/>
                <a:gd name="connsiteX1" fmla="*/ 28055 w 215778"/>
                <a:gd name="connsiteY1" fmla="*/ 63151 h 116764"/>
                <a:gd name="connsiteX2" fmla="*/ 81673 w 215778"/>
                <a:gd name="connsiteY2" fmla="*/ 38275 h 116764"/>
                <a:gd name="connsiteX3" fmla="*/ 40307 w 215778"/>
                <a:gd name="connsiteY3" fmla="*/ 76431 h 116764"/>
                <a:gd name="connsiteX4" fmla="*/ 48630 w 215778"/>
                <a:gd name="connsiteY4" fmla="*/ 90895 h 116764"/>
                <a:gd name="connsiteX5" fmla="*/ 61068 w 215778"/>
                <a:gd name="connsiteY5" fmla="*/ 107105 h 116764"/>
                <a:gd name="connsiteX6" fmla="*/ 82234 w 215778"/>
                <a:gd name="connsiteY6" fmla="*/ 115771 h 116764"/>
                <a:gd name="connsiteX7" fmla="*/ 174350 w 215778"/>
                <a:gd name="connsiteY7" fmla="*/ 78363 h 116764"/>
                <a:gd name="connsiteX8" fmla="*/ 215778 w 215778"/>
                <a:gd name="connsiteY8" fmla="*/ 49809 h 116764"/>
                <a:gd name="connsiteX9" fmla="*/ 173758 w 215778"/>
                <a:gd name="connsiteY9" fmla="*/ 432 h 116764"/>
                <a:gd name="connsiteX10" fmla="*/ 85725 w 215778"/>
                <a:gd name="connsiteY10" fmla="*/ 3799 h 116764"/>
                <a:gd name="connsiteX11" fmla="*/ 0 w 215778"/>
                <a:gd name="connsiteY11" fmla="*/ 56792 h 11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778" h="116764">
                  <a:moveTo>
                    <a:pt x="0" y="56792"/>
                  </a:moveTo>
                  <a:cubicBezTo>
                    <a:pt x="0" y="56792"/>
                    <a:pt x="16428" y="67889"/>
                    <a:pt x="28055" y="63151"/>
                  </a:cubicBezTo>
                  <a:cubicBezTo>
                    <a:pt x="38125" y="59130"/>
                    <a:pt x="72726" y="42546"/>
                    <a:pt x="81673" y="38275"/>
                  </a:cubicBezTo>
                  <a:cubicBezTo>
                    <a:pt x="69110" y="47721"/>
                    <a:pt x="40712" y="67703"/>
                    <a:pt x="40307" y="76431"/>
                  </a:cubicBezTo>
                  <a:cubicBezTo>
                    <a:pt x="39870" y="88463"/>
                    <a:pt x="48630" y="90895"/>
                    <a:pt x="48630" y="90895"/>
                  </a:cubicBezTo>
                  <a:cubicBezTo>
                    <a:pt x="48630" y="90895"/>
                    <a:pt x="49565" y="105141"/>
                    <a:pt x="61068" y="107105"/>
                  </a:cubicBezTo>
                  <a:cubicBezTo>
                    <a:pt x="61068" y="107105"/>
                    <a:pt x="62845" y="120447"/>
                    <a:pt x="82234" y="115771"/>
                  </a:cubicBezTo>
                  <a:cubicBezTo>
                    <a:pt x="87222" y="114524"/>
                    <a:pt x="139312" y="94324"/>
                    <a:pt x="174350" y="78363"/>
                  </a:cubicBezTo>
                  <a:cubicBezTo>
                    <a:pt x="189718" y="71350"/>
                    <a:pt x="203683" y="61655"/>
                    <a:pt x="215778" y="49809"/>
                  </a:cubicBezTo>
                  <a:cubicBezTo>
                    <a:pt x="215778" y="49809"/>
                    <a:pt x="174162" y="-503"/>
                    <a:pt x="173758" y="432"/>
                  </a:cubicBezTo>
                  <a:cubicBezTo>
                    <a:pt x="148912" y="58"/>
                    <a:pt x="108295" y="-1251"/>
                    <a:pt x="85725" y="3799"/>
                  </a:cubicBezTo>
                  <a:cubicBezTo>
                    <a:pt x="46666" y="12402"/>
                    <a:pt x="0" y="56792"/>
                    <a:pt x="0" y="56792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35" name="Đồ họa 3">
              <a:extLst>
                <a:ext uri="{FF2B5EF4-FFF2-40B4-BE49-F238E27FC236}">
                  <a16:creationId xmlns:a16="http://schemas.microsoft.com/office/drawing/2014/main" id="{32B0A019-A8AA-4B88-72A3-6598B519908D}"/>
                </a:ext>
              </a:extLst>
            </p:cNvPr>
            <p:cNvGrpSpPr/>
            <p:nvPr/>
          </p:nvGrpSpPr>
          <p:grpSpPr>
            <a:xfrm>
              <a:off x="13070692" y="4590656"/>
              <a:ext cx="947498" cy="947498"/>
              <a:chOff x="13070692" y="4590656"/>
              <a:chExt cx="947498" cy="947498"/>
            </a:xfrm>
          </p:grpSpPr>
          <p:sp>
            <p:nvSpPr>
              <p:cNvPr id="1136" name="Hình tự do: Hình 1135">
                <a:extLst>
                  <a:ext uri="{FF2B5EF4-FFF2-40B4-BE49-F238E27FC236}">
                    <a16:creationId xmlns:a16="http://schemas.microsoft.com/office/drawing/2014/main" id="{746FE45D-9C44-510B-432B-11395B9D6BFF}"/>
                  </a:ext>
                </a:extLst>
              </p:cNvPr>
              <p:cNvSpPr/>
              <p:nvPr/>
            </p:nvSpPr>
            <p:spPr>
              <a:xfrm>
                <a:off x="13107494" y="4697935"/>
                <a:ext cx="788278" cy="789772"/>
              </a:xfrm>
              <a:custGeom>
                <a:avLst/>
                <a:gdLst>
                  <a:gd name="connsiteX0" fmla="*/ 787976 w 788278"/>
                  <a:gd name="connsiteY0" fmla="*/ 379790 h 789772"/>
                  <a:gd name="connsiteX1" fmla="*/ 786292 w 788278"/>
                  <a:gd name="connsiteY1" fmla="*/ 356316 h 789772"/>
                  <a:gd name="connsiteX2" fmla="*/ 644924 w 788278"/>
                  <a:gd name="connsiteY2" fmla="*/ 91660 h 789772"/>
                  <a:gd name="connsiteX3" fmla="*/ 568894 w 788278"/>
                  <a:gd name="connsiteY3" fmla="*/ 42469 h 789772"/>
                  <a:gd name="connsiteX4" fmla="*/ 507016 w 788278"/>
                  <a:gd name="connsiteY4" fmla="*/ 17999 h 789772"/>
                  <a:gd name="connsiteX5" fmla="*/ 487845 w 788278"/>
                  <a:gd name="connsiteY5" fmla="*/ 12793 h 789772"/>
                  <a:gd name="connsiteX6" fmla="*/ 484977 w 788278"/>
                  <a:gd name="connsiteY6" fmla="*/ 11951 h 789772"/>
                  <a:gd name="connsiteX7" fmla="*/ 476997 w 788278"/>
                  <a:gd name="connsiteY7" fmla="*/ 10143 h 789772"/>
                  <a:gd name="connsiteX8" fmla="*/ 480364 w 788278"/>
                  <a:gd name="connsiteY8" fmla="*/ 9333 h 789772"/>
                  <a:gd name="connsiteX9" fmla="*/ 378834 w 788278"/>
                  <a:gd name="connsiteY9" fmla="*/ 324 h 789772"/>
                  <a:gd name="connsiteX10" fmla="*/ 355579 w 788278"/>
                  <a:gd name="connsiteY10" fmla="*/ 1914 h 789772"/>
                  <a:gd name="connsiteX11" fmla="*/ 335098 w 788278"/>
                  <a:gd name="connsiteY11" fmla="*/ 4501 h 789772"/>
                  <a:gd name="connsiteX12" fmla="*/ 334288 w 788278"/>
                  <a:gd name="connsiteY12" fmla="*/ 4626 h 789772"/>
                  <a:gd name="connsiteX13" fmla="*/ 324437 w 788278"/>
                  <a:gd name="connsiteY13" fmla="*/ 6247 h 789772"/>
                  <a:gd name="connsiteX14" fmla="*/ 324344 w 788278"/>
                  <a:gd name="connsiteY14" fmla="*/ 6247 h 789772"/>
                  <a:gd name="connsiteX15" fmla="*/ 259131 w 788278"/>
                  <a:gd name="connsiteY15" fmla="*/ 23890 h 789772"/>
                  <a:gd name="connsiteX16" fmla="*/ 221131 w 788278"/>
                  <a:gd name="connsiteY16" fmla="*/ 40101 h 789772"/>
                  <a:gd name="connsiteX17" fmla="*/ 198282 w 788278"/>
                  <a:gd name="connsiteY17" fmla="*/ 52258 h 789772"/>
                  <a:gd name="connsiteX18" fmla="*/ 173499 w 788278"/>
                  <a:gd name="connsiteY18" fmla="*/ 67782 h 789772"/>
                  <a:gd name="connsiteX19" fmla="*/ 146628 w 788278"/>
                  <a:gd name="connsiteY19" fmla="*/ 87732 h 789772"/>
                  <a:gd name="connsiteX20" fmla="*/ 129608 w 788278"/>
                  <a:gd name="connsiteY20" fmla="*/ 102384 h 789772"/>
                  <a:gd name="connsiteX21" fmla="*/ 121129 w 788278"/>
                  <a:gd name="connsiteY21" fmla="*/ 110239 h 789772"/>
                  <a:gd name="connsiteX22" fmla="*/ 121129 w 788278"/>
                  <a:gd name="connsiteY22" fmla="*/ 110301 h 789772"/>
                  <a:gd name="connsiteX23" fmla="*/ 116703 w 788278"/>
                  <a:gd name="connsiteY23" fmla="*/ 114603 h 789772"/>
                  <a:gd name="connsiteX24" fmla="*/ 110375 w 788278"/>
                  <a:gd name="connsiteY24" fmla="*/ 121180 h 789772"/>
                  <a:gd name="connsiteX25" fmla="*/ 101023 w 788278"/>
                  <a:gd name="connsiteY25" fmla="*/ 131312 h 789772"/>
                  <a:gd name="connsiteX26" fmla="*/ 95692 w 788278"/>
                  <a:gd name="connsiteY26" fmla="*/ 137266 h 789772"/>
                  <a:gd name="connsiteX27" fmla="*/ 79171 w 788278"/>
                  <a:gd name="connsiteY27" fmla="*/ 157933 h 789772"/>
                  <a:gd name="connsiteX28" fmla="*/ 71814 w 788278"/>
                  <a:gd name="connsiteY28" fmla="*/ 168002 h 789772"/>
                  <a:gd name="connsiteX29" fmla="*/ 65517 w 788278"/>
                  <a:gd name="connsiteY29" fmla="*/ 177354 h 789772"/>
                  <a:gd name="connsiteX30" fmla="*/ 54669 w 788278"/>
                  <a:gd name="connsiteY30" fmla="*/ 194686 h 789772"/>
                  <a:gd name="connsiteX31" fmla="*/ 49525 w 788278"/>
                  <a:gd name="connsiteY31" fmla="*/ 203695 h 789772"/>
                  <a:gd name="connsiteX32" fmla="*/ 41015 w 788278"/>
                  <a:gd name="connsiteY32" fmla="*/ 220092 h 789772"/>
                  <a:gd name="connsiteX33" fmla="*/ 29294 w 788278"/>
                  <a:gd name="connsiteY33" fmla="*/ 246308 h 789772"/>
                  <a:gd name="connsiteX34" fmla="*/ 27455 w 788278"/>
                  <a:gd name="connsiteY34" fmla="*/ 250641 h 789772"/>
                  <a:gd name="connsiteX35" fmla="*/ 22031 w 788278"/>
                  <a:gd name="connsiteY35" fmla="*/ 265479 h 789772"/>
                  <a:gd name="connsiteX36" fmla="*/ 20067 w 788278"/>
                  <a:gd name="connsiteY36" fmla="*/ 271371 h 789772"/>
                  <a:gd name="connsiteX37" fmla="*/ 18165 w 788278"/>
                  <a:gd name="connsiteY37" fmla="*/ 277013 h 789772"/>
                  <a:gd name="connsiteX38" fmla="*/ 15983 w 788278"/>
                  <a:gd name="connsiteY38" fmla="*/ 284152 h 789772"/>
                  <a:gd name="connsiteX39" fmla="*/ 13458 w 788278"/>
                  <a:gd name="connsiteY39" fmla="*/ 293005 h 789772"/>
                  <a:gd name="connsiteX40" fmla="*/ 10091 w 788278"/>
                  <a:gd name="connsiteY40" fmla="*/ 306440 h 789772"/>
                  <a:gd name="connsiteX41" fmla="*/ 9437 w 788278"/>
                  <a:gd name="connsiteY41" fmla="*/ 309308 h 789772"/>
                  <a:gd name="connsiteX42" fmla="*/ 4979 w 788278"/>
                  <a:gd name="connsiteY42" fmla="*/ 332500 h 789772"/>
                  <a:gd name="connsiteX43" fmla="*/ 4636 w 788278"/>
                  <a:gd name="connsiteY43" fmla="*/ 335119 h 789772"/>
                  <a:gd name="connsiteX44" fmla="*/ 4636 w 788278"/>
                  <a:gd name="connsiteY44" fmla="*/ 335212 h 789772"/>
                  <a:gd name="connsiteX45" fmla="*/ 2112 w 788278"/>
                  <a:gd name="connsiteY45" fmla="*/ 354135 h 789772"/>
                  <a:gd name="connsiteX46" fmla="*/ 335 w 788278"/>
                  <a:gd name="connsiteY46" fmla="*/ 379945 h 789772"/>
                  <a:gd name="connsiteX47" fmla="*/ 85 w 788278"/>
                  <a:gd name="connsiteY47" fmla="*/ 387676 h 789772"/>
                  <a:gd name="connsiteX48" fmla="*/ 85 w 788278"/>
                  <a:gd name="connsiteY48" fmla="*/ 395906 h 789772"/>
                  <a:gd name="connsiteX49" fmla="*/ 85 w 788278"/>
                  <a:gd name="connsiteY49" fmla="*/ 395999 h 789772"/>
                  <a:gd name="connsiteX50" fmla="*/ 335 w 788278"/>
                  <a:gd name="connsiteY50" fmla="*/ 411554 h 789772"/>
                  <a:gd name="connsiteX51" fmla="*/ 428 w 788278"/>
                  <a:gd name="connsiteY51" fmla="*/ 413581 h 789772"/>
                  <a:gd name="connsiteX52" fmla="*/ 864 w 788278"/>
                  <a:gd name="connsiteY52" fmla="*/ 421654 h 789772"/>
                  <a:gd name="connsiteX53" fmla="*/ 2548 w 788278"/>
                  <a:gd name="connsiteY53" fmla="*/ 440483 h 789772"/>
                  <a:gd name="connsiteX54" fmla="*/ 3888 w 788278"/>
                  <a:gd name="connsiteY54" fmla="*/ 451268 h 789772"/>
                  <a:gd name="connsiteX55" fmla="*/ 6320 w 788278"/>
                  <a:gd name="connsiteY55" fmla="*/ 465982 h 789772"/>
                  <a:gd name="connsiteX56" fmla="*/ 6320 w 788278"/>
                  <a:gd name="connsiteY56" fmla="*/ 466044 h 789772"/>
                  <a:gd name="connsiteX57" fmla="*/ 8409 w 788278"/>
                  <a:gd name="connsiteY57" fmla="*/ 476986 h 789772"/>
                  <a:gd name="connsiteX58" fmla="*/ 9530 w 788278"/>
                  <a:gd name="connsiteY58" fmla="*/ 481943 h 789772"/>
                  <a:gd name="connsiteX59" fmla="*/ 9530 w 788278"/>
                  <a:gd name="connsiteY59" fmla="*/ 482036 h 789772"/>
                  <a:gd name="connsiteX60" fmla="*/ 16171 w 788278"/>
                  <a:gd name="connsiteY60" fmla="*/ 507348 h 789772"/>
                  <a:gd name="connsiteX61" fmla="*/ 22124 w 788278"/>
                  <a:gd name="connsiteY61" fmla="*/ 526021 h 789772"/>
                  <a:gd name="connsiteX62" fmla="*/ 23964 w 788278"/>
                  <a:gd name="connsiteY62" fmla="*/ 531227 h 789772"/>
                  <a:gd name="connsiteX63" fmla="*/ 23964 w 788278"/>
                  <a:gd name="connsiteY63" fmla="*/ 531320 h 789772"/>
                  <a:gd name="connsiteX64" fmla="*/ 25148 w 788278"/>
                  <a:gd name="connsiteY64" fmla="*/ 534438 h 789772"/>
                  <a:gd name="connsiteX65" fmla="*/ 31975 w 788278"/>
                  <a:gd name="connsiteY65" fmla="*/ 551333 h 789772"/>
                  <a:gd name="connsiteX66" fmla="*/ 34313 w 788278"/>
                  <a:gd name="connsiteY66" fmla="*/ 556788 h 789772"/>
                  <a:gd name="connsiteX67" fmla="*/ 34313 w 788278"/>
                  <a:gd name="connsiteY67" fmla="*/ 556882 h 789772"/>
                  <a:gd name="connsiteX68" fmla="*/ 39113 w 788278"/>
                  <a:gd name="connsiteY68" fmla="*/ 567044 h 789772"/>
                  <a:gd name="connsiteX69" fmla="*/ 48715 w 788278"/>
                  <a:gd name="connsiteY69" fmla="*/ 585716 h 789772"/>
                  <a:gd name="connsiteX70" fmla="*/ 52580 w 788278"/>
                  <a:gd name="connsiteY70" fmla="*/ 592294 h 789772"/>
                  <a:gd name="connsiteX71" fmla="*/ 63740 w 788278"/>
                  <a:gd name="connsiteY71" fmla="*/ 610686 h 789772"/>
                  <a:gd name="connsiteX72" fmla="*/ 63927 w 788278"/>
                  <a:gd name="connsiteY72" fmla="*/ 610967 h 789772"/>
                  <a:gd name="connsiteX73" fmla="*/ 81509 w 788278"/>
                  <a:gd name="connsiteY73" fmla="*/ 635686 h 789772"/>
                  <a:gd name="connsiteX74" fmla="*/ 94102 w 788278"/>
                  <a:gd name="connsiteY74" fmla="*/ 651242 h 789772"/>
                  <a:gd name="connsiteX75" fmla="*/ 105543 w 788278"/>
                  <a:gd name="connsiteY75" fmla="*/ 664178 h 789772"/>
                  <a:gd name="connsiteX76" fmla="*/ 106976 w 788278"/>
                  <a:gd name="connsiteY76" fmla="*/ 665612 h 789772"/>
                  <a:gd name="connsiteX77" fmla="*/ 117825 w 788278"/>
                  <a:gd name="connsiteY77" fmla="*/ 676710 h 789772"/>
                  <a:gd name="connsiteX78" fmla="*/ 136341 w 788278"/>
                  <a:gd name="connsiteY78" fmla="*/ 693792 h 789772"/>
                  <a:gd name="connsiteX79" fmla="*/ 136747 w 788278"/>
                  <a:gd name="connsiteY79" fmla="*/ 694104 h 789772"/>
                  <a:gd name="connsiteX80" fmla="*/ 144727 w 788278"/>
                  <a:gd name="connsiteY80" fmla="*/ 700931 h 789772"/>
                  <a:gd name="connsiteX81" fmla="*/ 168948 w 788278"/>
                  <a:gd name="connsiteY81" fmla="*/ 719167 h 789772"/>
                  <a:gd name="connsiteX82" fmla="*/ 178300 w 788278"/>
                  <a:gd name="connsiteY82" fmla="*/ 725495 h 789772"/>
                  <a:gd name="connsiteX83" fmla="*/ 185096 w 788278"/>
                  <a:gd name="connsiteY83" fmla="*/ 729859 h 789772"/>
                  <a:gd name="connsiteX84" fmla="*/ 229829 w 788278"/>
                  <a:gd name="connsiteY84" fmla="*/ 753894 h 789772"/>
                  <a:gd name="connsiteX85" fmla="*/ 237840 w 788278"/>
                  <a:gd name="connsiteY85" fmla="*/ 757509 h 789772"/>
                  <a:gd name="connsiteX86" fmla="*/ 251618 w 788278"/>
                  <a:gd name="connsiteY86" fmla="*/ 763152 h 789772"/>
                  <a:gd name="connsiteX87" fmla="*/ 251711 w 788278"/>
                  <a:gd name="connsiteY87" fmla="*/ 763152 h 789772"/>
                  <a:gd name="connsiteX88" fmla="*/ 273158 w 788278"/>
                  <a:gd name="connsiteY88" fmla="*/ 770727 h 789772"/>
                  <a:gd name="connsiteX89" fmla="*/ 276494 w 788278"/>
                  <a:gd name="connsiteY89" fmla="*/ 771974 h 789772"/>
                  <a:gd name="connsiteX90" fmla="*/ 312592 w 788278"/>
                  <a:gd name="connsiteY90" fmla="*/ 781325 h 789772"/>
                  <a:gd name="connsiteX91" fmla="*/ 355392 w 788278"/>
                  <a:gd name="connsiteY91" fmla="*/ 787872 h 789772"/>
                  <a:gd name="connsiteX92" fmla="*/ 403990 w 788278"/>
                  <a:gd name="connsiteY92" fmla="*/ 789649 h 789772"/>
                  <a:gd name="connsiteX93" fmla="*/ 405518 w 788278"/>
                  <a:gd name="connsiteY93" fmla="*/ 789555 h 789772"/>
                  <a:gd name="connsiteX94" fmla="*/ 410038 w 788278"/>
                  <a:gd name="connsiteY94" fmla="*/ 789493 h 789772"/>
                  <a:gd name="connsiteX95" fmla="*/ 415088 w 788278"/>
                  <a:gd name="connsiteY95" fmla="*/ 789150 h 789772"/>
                  <a:gd name="connsiteX96" fmla="*/ 429989 w 788278"/>
                  <a:gd name="connsiteY96" fmla="*/ 788121 h 789772"/>
                  <a:gd name="connsiteX97" fmla="*/ 430331 w 788278"/>
                  <a:gd name="connsiteY97" fmla="*/ 788121 h 789772"/>
                  <a:gd name="connsiteX98" fmla="*/ 578589 w 788278"/>
                  <a:gd name="connsiteY98" fmla="*/ 744074 h 789772"/>
                  <a:gd name="connsiteX99" fmla="*/ 593708 w 788278"/>
                  <a:gd name="connsiteY99" fmla="*/ 735564 h 789772"/>
                  <a:gd name="connsiteX100" fmla="*/ 785451 w 788278"/>
                  <a:gd name="connsiteY100" fmla="*/ 443507 h 789772"/>
                  <a:gd name="connsiteX101" fmla="*/ 785451 w 788278"/>
                  <a:gd name="connsiteY101" fmla="*/ 443444 h 789772"/>
                  <a:gd name="connsiteX102" fmla="*/ 787976 w 788278"/>
                  <a:gd name="connsiteY102" fmla="*/ 379790 h 78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788278" h="789772">
                    <a:moveTo>
                      <a:pt x="787976" y="379790"/>
                    </a:moveTo>
                    <a:cubicBezTo>
                      <a:pt x="787633" y="371872"/>
                      <a:pt x="787134" y="364047"/>
                      <a:pt x="786292" y="356316"/>
                    </a:cubicBezTo>
                    <a:cubicBezTo>
                      <a:pt x="775694" y="249425"/>
                      <a:pt x="722700" y="155751"/>
                      <a:pt x="644924" y="91660"/>
                    </a:cubicBezTo>
                    <a:cubicBezTo>
                      <a:pt x="621639" y="72489"/>
                      <a:pt x="596139" y="55936"/>
                      <a:pt x="568894" y="42469"/>
                    </a:cubicBezTo>
                    <a:cubicBezTo>
                      <a:pt x="549131" y="32650"/>
                      <a:pt x="528463" y="24389"/>
                      <a:pt x="507016" y="17999"/>
                    </a:cubicBezTo>
                    <a:cubicBezTo>
                      <a:pt x="500688" y="16066"/>
                      <a:pt x="494329" y="14383"/>
                      <a:pt x="487845" y="12793"/>
                    </a:cubicBezTo>
                    <a:cubicBezTo>
                      <a:pt x="486910" y="12450"/>
                      <a:pt x="485912" y="12201"/>
                      <a:pt x="484977" y="11951"/>
                    </a:cubicBezTo>
                    <a:cubicBezTo>
                      <a:pt x="482265" y="11390"/>
                      <a:pt x="479709" y="10736"/>
                      <a:pt x="476997" y="10143"/>
                    </a:cubicBezTo>
                    <a:cubicBezTo>
                      <a:pt x="478119" y="9894"/>
                      <a:pt x="479211" y="9582"/>
                      <a:pt x="480364" y="9333"/>
                    </a:cubicBezTo>
                    <a:cubicBezTo>
                      <a:pt x="447757" y="2101"/>
                      <a:pt x="413717" y="-1079"/>
                      <a:pt x="378834" y="324"/>
                    </a:cubicBezTo>
                    <a:cubicBezTo>
                      <a:pt x="370916" y="636"/>
                      <a:pt x="363216" y="1197"/>
                      <a:pt x="355579" y="1914"/>
                    </a:cubicBezTo>
                    <a:cubicBezTo>
                      <a:pt x="348721" y="2506"/>
                      <a:pt x="341832" y="3441"/>
                      <a:pt x="335098" y="4501"/>
                    </a:cubicBezTo>
                    <a:cubicBezTo>
                      <a:pt x="334849" y="4532"/>
                      <a:pt x="334537" y="4626"/>
                      <a:pt x="334288" y="4626"/>
                    </a:cubicBezTo>
                    <a:cubicBezTo>
                      <a:pt x="330922" y="5093"/>
                      <a:pt x="327711" y="5623"/>
                      <a:pt x="324437" y="6247"/>
                    </a:cubicBezTo>
                    <a:lnTo>
                      <a:pt x="324344" y="6247"/>
                    </a:lnTo>
                    <a:cubicBezTo>
                      <a:pt x="301837" y="10299"/>
                      <a:pt x="280048" y="16191"/>
                      <a:pt x="259131" y="23890"/>
                    </a:cubicBezTo>
                    <a:cubicBezTo>
                      <a:pt x="246070" y="28598"/>
                      <a:pt x="233476" y="34053"/>
                      <a:pt x="221131" y="40101"/>
                    </a:cubicBezTo>
                    <a:cubicBezTo>
                      <a:pt x="213369" y="43903"/>
                      <a:pt x="205794" y="47987"/>
                      <a:pt x="198282" y="52258"/>
                    </a:cubicBezTo>
                    <a:cubicBezTo>
                      <a:pt x="189771" y="57121"/>
                      <a:pt x="181511" y="62295"/>
                      <a:pt x="173499" y="67782"/>
                    </a:cubicBezTo>
                    <a:cubicBezTo>
                      <a:pt x="164210" y="74047"/>
                      <a:pt x="155294" y="80687"/>
                      <a:pt x="146628" y="87732"/>
                    </a:cubicBezTo>
                    <a:cubicBezTo>
                      <a:pt x="140830" y="92502"/>
                      <a:pt x="135157" y="97334"/>
                      <a:pt x="129608" y="102384"/>
                    </a:cubicBezTo>
                    <a:cubicBezTo>
                      <a:pt x="126740" y="104940"/>
                      <a:pt x="123934" y="107527"/>
                      <a:pt x="121129" y="110239"/>
                    </a:cubicBezTo>
                    <a:lnTo>
                      <a:pt x="121129" y="110301"/>
                    </a:lnTo>
                    <a:lnTo>
                      <a:pt x="116703" y="114603"/>
                    </a:lnTo>
                    <a:cubicBezTo>
                      <a:pt x="114551" y="116785"/>
                      <a:pt x="112463" y="118905"/>
                      <a:pt x="110375" y="121180"/>
                    </a:cubicBezTo>
                    <a:cubicBezTo>
                      <a:pt x="107195" y="124516"/>
                      <a:pt x="104015" y="127883"/>
                      <a:pt x="101023" y="131312"/>
                    </a:cubicBezTo>
                    <a:cubicBezTo>
                      <a:pt x="99152" y="133245"/>
                      <a:pt x="97375" y="135239"/>
                      <a:pt x="95692" y="137266"/>
                    </a:cubicBezTo>
                    <a:cubicBezTo>
                      <a:pt x="89987" y="143937"/>
                      <a:pt x="84439" y="150857"/>
                      <a:pt x="79171" y="157933"/>
                    </a:cubicBezTo>
                    <a:cubicBezTo>
                      <a:pt x="76645" y="161269"/>
                      <a:pt x="74183" y="164604"/>
                      <a:pt x="71814" y="168002"/>
                    </a:cubicBezTo>
                    <a:cubicBezTo>
                      <a:pt x="69600" y="171057"/>
                      <a:pt x="67481" y="174205"/>
                      <a:pt x="65517" y="177354"/>
                    </a:cubicBezTo>
                    <a:cubicBezTo>
                      <a:pt x="61714" y="183027"/>
                      <a:pt x="58129" y="188794"/>
                      <a:pt x="54669" y="194686"/>
                    </a:cubicBezTo>
                    <a:cubicBezTo>
                      <a:pt x="52923" y="197647"/>
                      <a:pt x="51178" y="200640"/>
                      <a:pt x="49525" y="203695"/>
                    </a:cubicBezTo>
                    <a:cubicBezTo>
                      <a:pt x="46533" y="209057"/>
                      <a:pt x="43696" y="214574"/>
                      <a:pt x="41015" y="220092"/>
                    </a:cubicBezTo>
                    <a:cubicBezTo>
                      <a:pt x="36744" y="228664"/>
                      <a:pt x="32816" y="237361"/>
                      <a:pt x="29294" y="246308"/>
                    </a:cubicBezTo>
                    <a:cubicBezTo>
                      <a:pt x="28640" y="247773"/>
                      <a:pt x="28047" y="249176"/>
                      <a:pt x="27455" y="250641"/>
                    </a:cubicBezTo>
                    <a:cubicBezTo>
                      <a:pt x="25554" y="255566"/>
                      <a:pt x="23745" y="260492"/>
                      <a:pt x="22031" y="265479"/>
                    </a:cubicBezTo>
                    <a:cubicBezTo>
                      <a:pt x="21314" y="267412"/>
                      <a:pt x="20722" y="269407"/>
                      <a:pt x="20067" y="271371"/>
                    </a:cubicBezTo>
                    <a:cubicBezTo>
                      <a:pt x="19443" y="273241"/>
                      <a:pt x="18789" y="275081"/>
                      <a:pt x="18165" y="277013"/>
                    </a:cubicBezTo>
                    <a:cubicBezTo>
                      <a:pt x="17417" y="279382"/>
                      <a:pt x="16669" y="281720"/>
                      <a:pt x="15983" y="284152"/>
                    </a:cubicBezTo>
                    <a:cubicBezTo>
                      <a:pt x="15079" y="287113"/>
                      <a:pt x="14300" y="290043"/>
                      <a:pt x="13458" y="293005"/>
                    </a:cubicBezTo>
                    <a:cubicBezTo>
                      <a:pt x="12212" y="297431"/>
                      <a:pt x="11120" y="301920"/>
                      <a:pt x="10091" y="306440"/>
                    </a:cubicBezTo>
                    <a:cubicBezTo>
                      <a:pt x="9843" y="307375"/>
                      <a:pt x="9686" y="308310"/>
                      <a:pt x="9437" y="309308"/>
                    </a:cubicBezTo>
                    <a:cubicBezTo>
                      <a:pt x="7753" y="316883"/>
                      <a:pt x="6226" y="324707"/>
                      <a:pt x="4979" y="332500"/>
                    </a:cubicBezTo>
                    <a:cubicBezTo>
                      <a:pt x="4886" y="333342"/>
                      <a:pt x="4730" y="334184"/>
                      <a:pt x="4636" y="335119"/>
                    </a:cubicBezTo>
                    <a:lnTo>
                      <a:pt x="4636" y="335212"/>
                    </a:lnTo>
                    <a:cubicBezTo>
                      <a:pt x="3608" y="341416"/>
                      <a:pt x="2766" y="347744"/>
                      <a:pt x="2112" y="354135"/>
                    </a:cubicBezTo>
                    <a:cubicBezTo>
                      <a:pt x="1176" y="362613"/>
                      <a:pt x="584" y="371280"/>
                      <a:pt x="335" y="379945"/>
                    </a:cubicBezTo>
                    <a:cubicBezTo>
                      <a:pt x="179" y="382564"/>
                      <a:pt x="85" y="385058"/>
                      <a:pt x="85" y="387676"/>
                    </a:cubicBezTo>
                    <a:cubicBezTo>
                      <a:pt x="23" y="390388"/>
                      <a:pt x="-70" y="393069"/>
                      <a:pt x="85" y="395906"/>
                    </a:cubicBezTo>
                    <a:lnTo>
                      <a:pt x="85" y="395999"/>
                    </a:lnTo>
                    <a:cubicBezTo>
                      <a:pt x="23" y="401205"/>
                      <a:pt x="179" y="406349"/>
                      <a:pt x="335" y="411554"/>
                    </a:cubicBezTo>
                    <a:lnTo>
                      <a:pt x="428" y="413581"/>
                    </a:lnTo>
                    <a:cubicBezTo>
                      <a:pt x="522" y="416355"/>
                      <a:pt x="678" y="418974"/>
                      <a:pt x="864" y="421654"/>
                    </a:cubicBezTo>
                    <a:cubicBezTo>
                      <a:pt x="1270" y="428045"/>
                      <a:pt x="1769" y="434342"/>
                      <a:pt x="2548" y="440483"/>
                    </a:cubicBezTo>
                    <a:cubicBezTo>
                      <a:pt x="2953" y="444099"/>
                      <a:pt x="3296" y="447715"/>
                      <a:pt x="3888" y="451268"/>
                    </a:cubicBezTo>
                    <a:cubicBezTo>
                      <a:pt x="4543" y="456132"/>
                      <a:pt x="5385" y="461088"/>
                      <a:pt x="6320" y="465982"/>
                    </a:cubicBezTo>
                    <a:lnTo>
                      <a:pt x="6320" y="466044"/>
                    </a:lnTo>
                    <a:cubicBezTo>
                      <a:pt x="6912" y="469754"/>
                      <a:pt x="7567" y="473370"/>
                      <a:pt x="8409" y="476986"/>
                    </a:cubicBezTo>
                    <a:cubicBezTo>
                      <a:pt x="8751" y="478576"/>
                      <a:pt x="9094" y="480259"/>
                      <a:pt x="9530" y="481943"/>
                    </a:cubicBezTo>
                    <a:lnTo>
                      <a:pt x="9530" y="482036"/>
                    </a:lnTo>
                    <a:cubicBezTo>
                      <a:pt x="11370" y="490702"/>
                      <a:pt x="13552" y="499119"/>
                      <a:pt x="16171" y="507348"/>
                    </a:cubicBezTo>
                    <a:cubicBezTo>
                      <a:pt x="18009" y="513739"/>
                      <a:pt x="19942" y="519880"/>
                      <a:pt x="22124" y="526021"/>
                    </a:cubicBezTo>
                    <a:cubicBezTo>
                      <a:pt x="22716" y="527798"/>
                      <a:pt x="23402" y="529481"/>
                      <a:pt x="23964" y="531227"/>
                    </a:cubicBezTo>
                    <a:lnTo>
                      <a:pt x="23964" y="531320"/>
                    </a:lnTo>
                    <a:cubicBezTo>
                      <a:pt x="24306" y="532318"/>
                      <a:pt x="24743" y="533409"/>
                      <a:pt x="25148" y="534438"/>
                    </a:cubicBezTo>
                    <a:cubicBezTo>
                      <a:pt x="27268" y="540236"/>
                      <a:pt x="29544" y="545878"/>
                      <a:pt x="31975" y="551333"/>
                    </a:cubicBezTo>
                    <a:cubicBezTo>
                      <a:pt x="32723" y="553110"/>
                      <a:pt x="33471" y="555043"/>
                      <a:pt x="34313" y="556788"/>
                    </a:cubicBezTo>
                    <a:lnTo>
                      <a:pt x="34313" y="556882"/>
                    </a:lnTo>
                    <a:cubicBezTo>
                      <a:pt x="35934" y="560311"/>
                      <a:pt x="37524" y="563678"/>
                      <a:pt x="39113" y="567044"/>
                    </a:cubicBezTo>
                    <a:cubicBezTo>
                      <a:pt x="42137" y="573372"/>
                      <a:pt x="45254" y="579513"/>
                      <a:pt x="48715" y="585716"/>
                    </a:cubicBezTo>
                    <a:cubicBezTo>
                      <a:pt x="49961" y="587899"/>
                      <a:pt x="51209" y="590081"/>
                      <a:pt x="52580" y="592294"/>
                    </a:cubicBezTo>
                    <a:cubicBezTo>
                      <a:pt x="56010" y="598591"/>
                      <a:pt x="59812" y="604639"/>
                      <a:pt x="63740" y="610686"/>
                    </a:cubicBezTo>
                    <a:cubicBezTo>
                      <a:pt x="63834" y="610779"/>
                      <a:pt x="63834" y="610873"/>
                      <a:pt x="63927" y="610967"/>
                    </a:cubicBezTo>
                    <a:cubicBezTo>
                      <a:pt x="69569" y="619446"/>
                      <a:pt x="75368" y="627675"/>
                      <a:pt x="81509" y="635686"/>
                    </a:cubicBezTo>
                    <a:cubicBezTo>
                      <a:pt x="85624" y="640986"/>
                      <a:pt x="89738" y="646192"/>
                      <a:pt x="94102" y="651242"/>
                    </a:cubicBezTo>
                    <a:cubicBezTo>
                      <a:pt x="97718" y="655606"/>
                      <a:pt x="101677" y="659908"/>
                      <a:pt x="105543" y="664178"/>
                    </a:cubicBezTo>
                    <a:cubicBezTo>
                      <a:pt x="106041" y="664677"/>
                      <a:pt x="106540" y="665020"/>
                      <a:pt x="106976" y="665612"/>
                    </a:cubicBezTo>
                    <a:cubicBezTo>
                      <a:pt x="110499" y="669384"/>
                      <a:pt x="114115" y="673000"/>
                      <a:pt x="117825" y="676710"/>
                    </a:cubicBezTo>
                    <a:cubicBezTo>
                      <a:pt x="123810" y="682508"/>
                      <a:pt x="129920" y="688244"/>
                      <a:pt x="136341" y="693792"/>
                    </a:cubicBezTo>
                    <a:lnTo>
                      <a:pt x="136747" y="694104"/>
                    </a:lnTo>
                    <a:cubicBezTo>
                      <a:pt x="139365" y="696473"/>
                      <a:pt x="142046" y="698655"/>
                      <a:pt x="144727" y="700931"/>
                    </a:cubicBezTo>
                    <a:cubicBezTo>
                      <a:pt x="152551" y="707166"/>
                      <a:pt x="160625" y="713369"/>
                      <a:pt x="168948" y="719167"/>
                    </a:cubicBezTo>
                    <a:cubicBezTo>
                      <a:pt x="172066" y="721287"/>
                      <a:pt x="175089" y="723375"/>
                      <a:pt x="178300" y="725495"/>
                    </a:cubicBezTo>
                    <a:cubicBezTo>
                      <a:pt x="180482" y="726898"/>
                      <a:pt x="182820" y="728425"/>
                      <a:pt x="185096" y="729859"/>
                    </a:cubicBezTo>
                    <a:cubicBezTo>
                      <a:pt x="199466" y="738837"/>
                      <a:pt x="214460" y="746849"/>
                      <a:pt x="229829" y="753894"/>
                    </a:cubicBezTo>
                    <a:cubicBezTo>
                      <a:pt x="232540" y="755171"/>
                      <a:pt x="235128" y="756356"/>
                      <a:pt x="237840" y="757509"/>
                    </a:cubicBezTo>
                    <a:cubicBezTo>
                      <a:pt x="242359" y="759536"/>
                      <a:pt x="247004" y="761313"/>
                      <a:pt x="251618" y="763152"/>
                    </a:cubicBezTo>
                    <a:lnTo>
                      <a:pt x="251711" y="763152"/>
                    </a:lnTo>
                    <a:cubicBezTo>
                      <a:pt x="258694" y="765926"/>
                      <a:pt x="265926" y="768451"/>
                      <a:pt x="273158" y="770727"/>
                    </a:cubicBezTo>
                    <a:cubicBezTo>
                      <a:pt x="274250" y="771225"/>
                      <a:pt x="275403" y="771568"/>
                      <a:pt x="276494" y="771974"/>
                    </a:cubicBezTo>
                    <a:cubicBezTo>
                      <a:pt x="288278" y="775590"/>
                      <a:pt x="300310" y="778801"/>
                      <a:pt x="312592" y="781325"/>
                    </a:cubicBezTo>
                    <a:cubicBezTo>
                      <a:pt x="326619" y="784349"/>
                      <a:pt x="340928" y="786531"/>
                      <a:pt x="355392" y="787872"/>
                    </a:cubicBezTo>
                    <a:cubicBezTo>
                      <a:pt x="371353" y="789461"/>
                      <a:pt x="387437" y="790054"/>
                      <a:pt x="403990" y="789649"/>
                    </a:cubicBezTo>
                    <a:cubicBezTo>
                      <a:pt x="404489" y="789742"/>
                      <a:pt x="404926" y="789649"/>
                      <a:pt x="405518" y="789555"/>
                    </a:cubicBezTo>
                    <a:cubicBezTo>
                      <a:pt x="407108" y="789555"/>
                      <a:pt x="408541" y="789555"/>
                      <a:pt x="410038" y="789493"/>
                    </a:cubicBezTo>
                    <a:cubicBezTo>
                      <a:pt x="411815" y="789399"/>
                      <a:pt x="413498" y="789306"/>
                      <a:pt x="415088" y="789150"/>
                    </a:cubicBezTo>
                    <a:cubicBezTo>
                      <a:pt x="420231" y="788963"/>
                      <a:pt x="425094" y="788651"/>
                      <a:pt x="429989" y="788121"/>
                    </a:cubicBezTo>
                    <a:lnTo>
                      <a:pt x="430331" y="788121"/>
                    </a:lnTo>
                    <a:cubicBezTo>
                      <a:pt x="483637" y="783258"/>
                      <a:pt x="533669" y="767797"/>
                      <a:pt x="578589" y="744074"/>
                    </a:cubicBezTo>
                    <a:cubicBezTo>
                      <a:pt x="583701" y="741393"/>
                      <a:pt x="588751" y="738525"/>
                      <a:pt x="593708" y="735564"/>
                    </a:cubicBezTo>
                    <a:cubicBezTo>
                      <a:pt x="697481" y="674434"/>
                      <a:pt x="770395" y="567387"/>
                      <a:pt x="785451" y="443507"/>
                    </a:cubicBezTo>
                    <a:lnTo>
                      <a:pt x="785451" y="443444"/>
                    </a:lnTo>
                    <a:cubicBezTo>
                      <a:pt x="787976" y="422590"/>
                      <a:pt x="788786" y="401392"/>
                      <a:pt x="787976" y="379790"/>
                    </a:cubicBezTo>
                    <a:close/>
                  </a:path>
                </a:pathLst>
              </a:custGeom>
              <a:solidFill>
                <a:srgbClr val="EA876C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37" name="Đồ họa 3">
                <a:extLst>
                  <a:ext uri="{FF2B5EF4-FFF2-40B4-BE49-F238E27FC236}">
                    <a16:creationId xmlns:a16="http://schemas.microsoft.com/office/drawing/2014/main" id="{7E78B2B9-FDC0-AD4E-8573-8AB43F19AB9B}"/>
                  </a:ext>
                </a:extLst>
              </p:cNvPr>
              <p:cNvGrpSpPr/>
              <p:nvPr/>
            </p:nvGrpSpPr>
            <p:grpSpPr>
              <a:xfrm>
                <a:off x="13070692" y="4590656"/>
                <a:ext cx="947498" cy="947498"/>
                <a:chOff x="13070692" y="4590656"/>
                <a:chExt cx="947498" cy="947498"/>
              </a:xfrm>
            </p:grpSpPr>
            <p:sp>
              <p:nvSpPr>
                <p:cNvPr id="1138" name="Hình tự do: Hình 1137">
                  <a:extLst>
                    <a:ext uri="{FF2B5EF4-FFF2-40B4-BE49-F238E27FC236}">
                      <a16:creationId xmlns:a16="http://schemas.microsoft.com/office/drawing/2014/main" id="{7ED201CB-BA12-CC1D-9B15-DF81D7A7A0B6}"/>
                    </a:ext>
                  </a:extLst>
                </p:cNvPr>
                <p:cNvSpPr/>
                <p:nvPr/>
              </p:nvSpPr>
              <p:spPr>
                <a:xfrm>
                  <a:off x="13150396" y="4670306"/>
                  <a:ext cx="788283" cy="788223"/>
                </a:xfrm>
                <a:custGeom>
                  <a:avLst/>
                  <a:gdLst>
                    <a:gd name="connsiteX0" fmla="*/ 785443 w 788283"/>
                    <a:gd name="connsiteY0" fmla="*/ 441865 h 788223"/>
                    <a:gd name="connsiteX1" fmla="*/ 785443 w 788283"/>
                    <a:gd name="connsiteY1" fmla="*/ 441958 h 788223"/>
                    <a:gd name="connsiteX2" fmla="*/ 593700 w 788283"/>
                    <a:gd name="connsiteY2" fmla="*/ 734016 h 788223"/>
                    <a:gd name="connsiteX3" fmla="*/ 578581 w 788283"/>
                    <a:gd name="connsiteY3" fmla="*/ 742526 h 788223"/>
                    <a:gd name="connsiteX4" fmla="*/ 430323 w 788283"/>
                    <a:gd name="connsiteY4" fmla="*/ 786573 h 788223"/>
                    <a:gd name="connsiteX5" fmla="*/ 429980 w 788283"/>
                    <a:gd name="connsiteY5" fmla="*/ 786573 h 788223"/>
                    <a:gd name="connsiteX6" fmla="*/ 415111 w 788283"/>
                    <a:gd name="connsiteY6" fmla="*/ 787570 h 788223"/>
                    <a:gd name="connsiteX7" fmla="*/ 410061 w 788283"/>
                    <a:gd name="connsiteY7" fmla="*/ 787913 h 788223"/>
                    <a:gd name="connsiteX8" fmla="*/ 405510 w 788283"/>
                    <a:gd name="connsiteY8" fmla="*/ 788007 h 788223"/>
                    <a:gd name="connsiteX9" fmla="*/ 403982 w 788283"/>
                    <a:gd name="connsiteY9" fmla="*/ 788100 h 788223"/>
                    <a:gd name="connsiteX10" fmla="*/ 355384 w 788283"/>
                    <a:gd name="connsiteY10" fmla="*/ 786323 h 788223"/>
                    <a:gd name="connsiteX11" fmla="*/ 312584 w 788283"/>
                    <a:gd name="connsiteY11" fmla="*/ 779777 h 788223"/>
                    <a:gd name="connsiteX12" fmla="*/ 276517 w 788283"/>
                    <a:gd name="connsiteY12" fmla="*/ 770425 h 788223"/>
                    <a:gd name="connsiteX13" fmla="*/ 273150 w 788283"/>
                    <a:gd name="connsiteY13" fmla="*/ 769178 h 788223"/>
                    <a:gd name="connsiteX14" fmla="*/ 251703 w 788283"/>
                    <a:gd name="connsiteY14" fmla="*/ 761604 h 788223"/>
                    <a:gd name="connsiteX15" fmla="*/ 251610 w 788283"/>
                    <a:gd name="connsiteY15" fmla="*/ 761604 h 788223"/>
                    <a:gd name="connsiteX16" fmla="*/ 237831 w 788283"/>
                    <a:gd name="connsiteY16" fmla="*/ 755961 h 788223"/>
                    <a:gd name="connsiteX17" fmla="*/ 229851 w 788283"/>
                    <a:gd name="connsiteY17" fmla="*/ 752345 h 788223"/>
                    <a:gd name="connsiteX18" fmla="*/ 185087 w 788283"/>
                    <a:gd name="connsiteY18" fmla="*/ 728311 h 788223"/>
                    <a:gd name="connsiteX19" fmla="*/ 178292 w 788283"/>
                    <a:gd name="connsiteY19" fmla="*/ 723916 h 788223"/>
                    <a:gd name="connsiteX20" fmla="*/ 168940 w 788283"/>
                    <a:gd name="connsiteY20" fmla="*/ 717619 h 788223"/>
                    <a:gd name="connsiteX21" fmla="*/ 144750 w 788283"/>
                    <a:gd name="connsiteY21" fmla="*/ 699383 h 788223"/>
                    <a:gd name="connsiteX22" fmla="*/ 136738 w 788283"/>
                    <a:gd name="connsiteY22" fmla="*/ 692556 h 788223"/>
                    <a:gd name="connsiteX23" fmla="*/ 136333 w 788283"/>
                    <a:gd name="connsiteY23" fmla="*/ 692213 h 788223"/>
                    <a:gd name="connsiteX24" fmla="*/ 117816 w 788283"/>
                    <a:gd name="connsiteY24" fmla="*/ 675162 h 788223"/>
                    <a:gd name="connsiteX25" fmla="*/ 106968 w 788283"/>
                    <a:gd name="connsiteY25" fmla="*/ 664064 h 788223"/>
                    <a:gd name="connsiteX26" fmla="*/ 105534 w 788283"/>
                    <a:gd name="connsiteY26" fmla="*/ 662630 h 788223"/>
                    <a:gd name="connsiteX27" fmla="*/ 94126 w 788283"/>
                    <a:gd name="connsiteY27" fmla="*/ 649662 h 788223"/>
                    <a:gd name="connsiteX28" fmla="*/ 81500 w 788283"/>
                    <a:gd name="connsiteY28" fmla="*/ 634107 h 788223"/>
                    <a:gd name="connsiteX29" fmla="*/ 63919 w 788283"/>
                    <a:gd name="connsiteY29" fmla="*/ 609387 h 788223"/>
                    <a:gd name="connsiteX30" fmla="*/ 63763 w 788283"/>
                    <a:gd name="connsiteY30" fmla="*/ 609138 h 788223"/>
                    <a:gd name="connsiteX31" fmla="*/ 52572 w 788283"/>
                    <a:gd name="connsiteY31" fmla="*/ 590714 h 788223"/>
                    <a:gd name="connsiteX32" fmla="*/ 48707 w 788283"/>
                    <a:gd name="connsiteY32" fmla="*/ 584168 h 788223"/>
                    <a:gd name="connsiteX33" fmla="*/ 39105 w 788283"/>
                    <a:gd name="connsiteY33" fmla="*/ 565496 h 788223"/>
                    <a:gd name="connsiteX34" fmla="*/ 34336 w 788283"/>
                    <a:gd name="connsiteY34" fmla="*/ 555333 h 788223"/>
                    <a:gd name="connsiteX35" fmla="*/ 34336 w 788283"/>
                    <a:gd name="connsiteY35" fmla="*/ 555240 h 788223"/>
                    <a:gd name="connsiteX36" fmla="*/ 31967 w 788283"/>
                    <a:gd name="connsiteY36" fmla="*/ 549785 h 788223"/>
                    <a:gd name="connsiteX37" fmla="*/ 25171 w 788283"/>
                    <a:gd name="connsiteY37" fmla="*/ 532889 h 788223"/>
                    <a:gd name="connsiteX38" fmla="*/ 23987 w 788283"/>
                    <a:gd name="connsiteY38" fmla="*/ 529772 h 788223"/>
                    <a:gd name="connsiteX39" fmla="*/ 23987 w 788283"/>
                    <a:gd name="connsiteY39" fmla="*/ 529678 h 788223"/>
                    <a:gd name="connsiteX40" fmla="*/ 22116 w 788283"/>
                    <a:gd name="connsiteY40" fmla="*/ 524472 h 788223"/>
                    <a:gd name="connsiteX41" fmla="*/ 16163 w 788283"/>
                    <a:gd name="connsiteY41" fmla="*/ 505800 h 788223"/>
                    <a:gd name="connsiteX42" fmla="*/ 9522 w 788283"/>
                    <a:gd name="connsiteY42" fmla="*/ 480488 h 788223"/>
                    <a:gd name="connsiteX43" fmla="*/ 9522 w 788283"/>
                    <a:gd name="connsiteY43" fmla="*/ 480395 h 788223"/>
                    <a:gd name="connsiteX44" fmla="*/ 8432 w 788283"/>
                    <a:gd name="connsiteY44" fmla="*/ 475438 h 788223"/>
                    <a:gd name="connsiteX45" fmla="*/ 6311 w 788283"/>
                    <a:gd name="connsiteY45" fmla="*/ 464496 h 788223"/>
                    <a:gd name="connsiteX46" fmla="*/ 6311 w 788283"/>
                    <a:gd name="connsiteY46" fmla="*/ 464434 h 788223"/>
                    <a:gd name="connsiteX47" fmla="*/ 3880 w 788283"/>
                    <a:gd name="connsiteY47" fmla="*/ 449689 h 788223"/>
                    <a:gd name="connsiteX48" fmla="*/ 2540 w 788283"/>
                    <a:gd name="connsiteY48" fmla="*/ 438935 h 788223"/>
                    <a:gd name="connsiteX49" fmla="*/ 856 w 788283"/>
                    <a:gd name="connsiteY49" fmla="*/ 420106 h 788223"/>
                    <a:gd name="connsiteX50" fmla="*/ 420 w 788283"/>
                    <a:gd name="connsiteY50" fmla="*/ 412033 h 788223"/>
                    <a:gd name="connsiteX51" fmla="*/ 358 w 788283"/>
                    <a:gd name="connsiteY51" fmla="*/ 410006 h 788223"/>
                    <a:gd name="connsiteX52" fmla="*/ 108 w 788283"/>
                    <a:gd name="connsiteY52" fmla="*/ 394451 h 788223"/>
                    <a:gd name="connsiteX53" fmla="*/ 108 w 788283"/>
                    <a:gd name="connsiteY53" fmla="*/ 394357 h 788223"/>
                    <a:gd name="connsiteX54" fmla="*/ 108 w 788283"/>
                    <a:gd name="connsiteY54" fmla="*/ 386128 h 788223"/>
                    <a:gd name="connsiteX55" fmla="*/ 358 w 788283"/>
                    <a:gd name="connsiteY55" fmla="*/ 378397 h 788223"/>
                    <a:gd name="connsiteX56" fmla="*/ 2104 w 788283"/>
                    <a:gd name="connsiteY56" fmla="*/ 352586 h 788223"/>
                    <a:gd name="connsiteX57" fmla="*/ 4628 w 788283"/>
                    <a:gd name="connsiteY57" fmla="*/ 333664 h 788223"/>
                    <a:gd name="connsiteX58" fmla="*/ 4628 w 788283"/>
                    <a:gd name="connsiteY58" fmla="*/ 333571 h 788223"/>
                    <a:gd name="connsiteX59" fmla="*/ 4971 w 788283"/>
                    <a:gd name="connsiteY59" fmla="*/ 330952 h 788223"/>
                    <a:gd name="connsiteX60" fmla="*/ 9429 w 788283"/>
                    <a:gd name="connsiteY60" fmla="*/ 307760 h 788223"/>
                    <a:gd name="connsiteX61" fmla="*/ 10114 w 788283"/>
                    <a:gd name="connsiteY61" fmla="*/ 304892 h 788223"/>
                    <a:gd name="connsiteX62" fmla="*/ 13481 w 788283"/>
                    <a:gd name="connsiteY62" fmla="*/ 291425 h 788223"/>
                    <a:gd name="connsiteX63" fmla="*/ 15975 w 788283"/>
                    <a:gd name="connsiteY63" fmla="*/ 282603 h 788223"/>
                    <a:gd name="connsiteX64" fmla="*/ 18188 w 788283"/>
                    <a:gd name="connsiteY64" fmla="*/ 275465 h 788223"/>
                    <a:gd name="connsiteX65" fmla="*/ 22054 w 788283"/>
                    <a:gd name="connsiteY65" fmla="*/ 263931 h 788223"/>
                    <a:gd name="connsiteX66" fmla="*/ 27509 w 788283"/>
                    <a:gd name="connsiteY66" fmla="*/ 249155 h 788223"/>
                    <a:gd name="connsiteX67" fmla="*/ 28787 w 788283"/>
                    <a:gd name="connsiteY67" fmla="*/ 246287 h 788223"/>
                    <a:gd name="connsiteX68" fmla="*/ 40477 w 788283"/>
                    <a:gd name="connsiteY68" fmla="*/ 220133 h 788223"/>
                    <a:gd name="connsiteX69" fmla="*/ 48956 w 788283"/>
                    <a:gd name="connsiteY69" fmla="*/ 203643 h 788223"/>
                    <a:gd name="connsiteX70" fmla="*/ 54099 w 788283"/>
                    <a:gd name="connsiteY70" fmla="*/ 194665 h 788223"/>
                    <a:gd name="connsiteX71" fmla="*/ 65010 w 788283"/>
                    <a:gd name="connsiteY71" fmla="*/ 177427 h 788223"/>
                    <a:gd name="connsiteX72" fmla="*/ 71244 w 788283"/>
                    <a:gd name="connsiteY72" fmla="*/ 167981 h 788223"/>
                    <a:gd name="connsiteX73" fmla="*/ 78632 w 788283"/>
                    <a:gd name="connsiteY73" fmla="*/ 157912 h 788223"/>
                    <a:gd name="connsiteX74" fmla="*/ 95123 w 788283"/>
                    <a:gd name="connsiteY74" fmla="*/ 137307 h 788223"/>
                    <a:gd name="connsiteX75" fmla="*/ 100422 w 788283"/>
                    <a:gd name="connsiteY75" fmla="*/ 131322 h 788223"/>
                    <a:gd name="connsiteX76" fmla="*/ 109743 w 788283"/>
                    <a:gd name="connsiteY76" fmla="*/ 121160 h 788223"/>
                    <a:gd name="connsiteX77" fmla="*/ 116133 w 788283"/>
                    <a:gd name="connsiteY77" fmla="*/ 114613 h 788223"/>
                    <a:gd name="connsiteX78" fmla="*/ 120591 w 788283"/>
                    <a:gd name="connsiteY78" fmla="*/ 110312 h 788223"/>
                    <a:gd name="connsiteX79" fmla="*/ 120591 w 788283"/>
                    <a:gd name="connsiteY79" fmla="*/ 110218 h 788223"/>
                    <a:gd name="connsiteX80" fmla="*/ 129101 w 788283"/>
                    <a:gd name="connsiteY80" fmla="*/ 102394 h 788223"/>
                    <a:gd name="connsiteX81" fmla="*/ 146090 w 788283"/>
                    <a:gd name="connsiteY81" fmla="*/ 87774 h 788223"/>
                    <a:gd name="connsiteX82" fmla="*/ 172899 w 788283"/>
                    <a:gd name="connsiteY82" fmla="*/ 67761 h 788223"/>
                    <a:gd name="connsiteX83" fmla="*/ 197806 w 788283"/>
                    <a:gd name="connsiteY83" fmla="*/ 52299 h 788223"/>
                    <a:gd name="connsiteX84" fmla="*/ 220593 w 788283"/>
                    <a:gd name="connsiteY84" fmla="*/ 40080 h 788223"/>
                    <a:gd name="connsiteX85" fmla="*/ 258593 w 788283"/>
                    <a:gd name="connsiteY85" fmla="*/ 23870 h 788223"/>
                    <a:gd name="connsiteX86" fmla="*/ 323775 w 788283"/>
                    <a:gd name="connsiteY86" fmla="*/ 6195 h 788223"/>
                    <a:gd name="connsiteX87" fmla="*/ 323837 w 788283"/>
                    <a:gd name="connsiteY87" fmla="*/ 6195 h 788223"/>
                    <a:gd name="connsiteX88" fmla="*/ 333781 w 788283"/>
                    <a:gd name="connsiteY88" fmla="*/ 4605 h 788223"/>
                    <a:gd name="connsiteX89" fmla="*/ 334529 w 788283"/>
                    <a:gd name="connsiteY89" fmla="*/ 4512 h 788223"/>
                    <a:gd name="connsiteX90" fmla="*/ 354948 w 788283"/>
                    <a:gd name="connsiteY90" fmla="*/ 1924 h 788223"/>
                    <a:gd name="connsiteX91" fmla="*/ 378265 w 788283"/>
                    <a:gd name="connsiteY91" fmla="*/ 334 h 788223"/>
                    <a:gd name="connsiteX92" fmla="*/ 476646 w 788283"/>
                    <a:gd name="connsiteY92" fmla="*/ 8564 h 788223"/>
                    <a:gd name="connsiteX93" fmla="*/ 476802 w 788283"/>
                    <a:gd name="connsiteY93" fmla="*/ 8564 h 788223"/>
                    <a:gd name="connsiteX94" fmla="*/ 484969 w 788283"/>
                    <a:gd name="connsiteY94" fmla="*/ 10403 h 788223"/>
                    <a:gd name="connsiteX95" fmla="*/ 487836 w 788283"/>
                    <a:gd name="connsiteY95" fmla="*/ 11245 h 788223"/>
                    <a:gd name="connsiteX96" fmla="*/ 507008 w 788283"/>
                    <a:gd name="connsiteY96" fmla="*/ 16451 h 788223"/>
                    <a:gd name="connsiteX97" fmla="*/ 568886 w 788283"/>
                    <a:gd name="connsiteY97" fmla="*/ 40921 h 788223"/>
                    <a:gd name="connsiteX98" fmla="*/ 644916 w 788283"/>
                    <a:gd name="connsiteY98" fmla="*/ 90112 h 788223"/>
                    <a:gd name="connsiteX99" fmla="*/ 786284 w 788283"/>
                    <a:gd name="connsiteY99" fmla="*/ 354768 h 788223"/>
                    <a:gd name="connsiteX100" fmla="*/ 787968 w 788283"/>
                    <a:gd name="connsiteY100" fmla="*/ 378241 h 788223"/>
                    <a:gd name="connsiteX101" fmla="*/ 785443 w 788283"/>
                    <a:gd name="connsiteY101" fmla="*/ 441865 h 788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788283" h="788223">
                      <a:moveTo>
                        <a:pt x="785443" y="441865"/>
                      </a:moveTo>
                      <a:lnTo>
                        <a:pt x="785443" y="441958"/>
                      </a:lnTo>
                      <a:cubicBezTo>
                        <a:pt x="770387" y="565839"/>
                        <a:pt x="697473" y="672886"/>
                        <a:pt x="593700" y="734016"/>
                      </a:cubicBezTo>
                      <a:cubicBezTo>
                        <a:pt x="588743" y="736977"/>
                        <a:pt x="583693" y="739814"/>
                        <a:pt x="578581" y="742526"/>
                      </a:cubicBezTo>
                      <a:cubicBezTo>
                        <a:pt x="533661" y="766217"/>
                        <a:pt x="483629" y="781710"/>
                        <a:pt x="430323" y="786573"/>
                      </a:cubicBezTo>
                      <a:lnTo>
                        <a:pt x="429980" y="786573"/>
                      </a:lnTo>
                      <a:cubicBezTo>
                        <a:pt x="425117" y="787071"/>
                        <a:pt x="420223" y="787415"/>
                        <a:pt x="415111" y="787570"/>
                      </a:cubicBezTo>
                      <a:cubicBezTo>
                        <a:pt x="413490" y="787758"/>
                        <a:pt x="411807" y="787851"/>
                        <a:pt x="410061" y="787913"/>
                      </a:cubicBezTo>
                      <a:cubicBezTo>
                        <a:pt x="408533" y="788007"/>
                        <a:pt x="407099" y="788007"/>
                        <a:pt x="405510" y="788007"/>
                      </a:cubicBezTo>
                      <a:cubicBezTo>
                        <a:pt x="404917" y="788100"/>
                        <a:pt x="404512" y="788163"/>
                        <a:pt x="403982" y="788100"/>
                      </a:cubicBezTo>
                      <a:cubicBezTo>
                        <a:pt x="387429" y="788506"/>
                        <a:pt x="371376" y="787913"/>
                        <a:pt x="355384" y="786323"/>
                      </a:cubicBezTo>
                      <a:cubicBezTo>
                        <a:pt x="340920" y="784983"/>
                        <a:pt x="326642" y="782801"/>
                        <a:pt x="312584" y="779777"/>
                      </a:cubicBezTo>
                      <a:cubicBezTo>
                        <a:pt x="300302" y="777252"/>
                        <a:pt x="288300" y="774041"/>
                        <a:pt x="276517" y="770425"/>
                      </a:cubicBezTo>
                      <a:cubicBezTo>
                        <a:pt x="275426" y="770020"/>
                        <a:pt x="274241" y="769677"/>
                        <a:pt x="273150" y="769178"/>
                      </a:cubicBezTo>
                      <a:cubicBezTo>
                        <a:pt x="265918" y="766903"/>
                        <a:pt x="258686" y="764378"/>
                        <a:pt x="251703" y="761604"/>
                      </a:cubicBezTo>
                      <a:lnTo>
                        <a:pt x="251610" y="761604"/>
                      </a:lnTo>
                      <a:cubicBezTo>
                        <a:pt x="246996" y="759764"/>
                        <a:pt x="242382" y="757987"/>
                        <a:pt x="237831" y="755961"/>
                      </a:cubicBezTo>
                      <a:cubicBezTo>
                        <a:pt x="235151" y="754777"/>
                        <a:pt x="232532" y="753623"/>
                        <a:pt x="229851" y="752345"/>
                      </a:cubicBezTo>
                      <a:cubicBezTo>
                        <a:pt x="214452" y="745300"/>
                        <a:pt x="199489" y="737289"/>
                        <a:pt x="185087" y="728311"/>
                      </a:cubicBezTo>
                      <a:cubicBezTo>
                        <a:pt x="182843" y="726877"/>
                        <a:pt x="180474" y="725350"/>
                        <a:pt x="178292" y="723916"/>
                      </a:cubicBezTo>
                      <a:cubicBezTo>
                        <a:pt x="175081" y="721827"/>
                        <a:pt x="172057" y="719707"/>
                        <a:pt x="168940" y="717619"/>
                      </a:cubicBezTo>
                      <a:cubicBezTo>
                        <a:pt x="160648" y="711821"/>
                        <a:pt x="152543" y="705586"/>
                        <a:pt x="144750" y="699383"/>
                      </a:cubicBezTo>
                      <a:cubicBezTo>
                        <a:pt x="142038" y="697107"/>
                        <a:pt x="139357" y="694925"/>
                        <a:pt x="136738" y="692556"/>
                      </a:cubicBezTo>
                      <a:lnTo>
                        <a:pt x="136333" y="692213"/>
                      </a:lnTo>
                      <a:cubicBezTo>
                        <a:pt x="129943" y="686664"/>
                        <a:pt x="123802" y="680960"/>
                        <a:pt x="117816" y="675162"/>
                      </a:cubicBezTo>
                      <a:cubicBezTo>
                        <a:pt x="114138" y="671452"/>
                        <a:pt x="110522" y="667836"/>
                        <a:pt x="106968" y="664064"/>
                      </a:cubicBezTo>
                      <a:cubicBezTo>
                        <a:pt x="106563" y="663472"/>
                        <a:pt x="106064" y="663129"/>
                        <a:pt x="105534" y="662630"/>
                      </a:cubicBezTo>
                      <a:cubicBezTo>
                        <a:pt x="101669" y="658328"/>
                        <a:pt x="97741" y="654058"/>
                        <a:pt x="94126" y="649662"/>
                      </a:cubicBezTo>
                      <a:cubicBezTo>
                        <a:pt x="89730" y="644643"/>
                        <a:pt x="85615" y="639406"/>
                        <a:pt x="81500" y="634107"/>
                      </a:cubicBezTo>
                      <a:cubicBezTo>
                        <a:pt x="75359" y="626127"/>
                        <a:pt x="69561" y="617897"/>
                        <a:pt x="63919" y="609387"/>
                      </a:cubicBezTo>
                      <a:cubicBezTo>
                        <a:pt x="63856" y="609325"/>
                        <a:pt x="63856" y="609231"/>
                        <a:pt x="63763" y="609138"/>
                      </a:cubicBezTo>
                      <a:cubicBezTo>
                        <a:pt x="59804" y="603090"/>
                        <a:pt x="56032" y="597043"/>
                        <a:pt x="52572" y="590714"/>
                      </a:cubicBezTo>
                      <a:cubicBezTo>
                        <a:pt x="51232" y="588533"/>
                        <a:pt x="49953" y="586351"/>
                        <a:pt x="48707" y="584168"/>
                      </a:cubicBezTo>
                      <a:cubicBezTo>
                        <a:pt x="45246" y="577934"/>
                        <a:pt x="42160" y="571793"/>
                        <a:pt x="39105" y="565496"/>
                      </a:cubicBezTo>
                      <a:cubicBezTo>
                        <a:pt x="37515" y="562129"/>
                        <a:pt x="35926" y="558762"/>
                        <a:pt x="34336" y="555333"/>
                      </a:cubicBezTo>
                      <a:lnTo>
                        <a:pt x="34336" y="555240"/>
                      </a:lnTo>
                      <a:cubicBezTo>
                        <a:pt x="33494" y="553463"/>
                        <a:pt x="32715" y="551531"/>
                        <a:pt x="31967" y="549785"/>
                      </a:cubicBezTo>
                      <a:cubicBezTo>
                        <a:pt x="29535" y="544299"/>
                        <a:pt x="27259" y="538687"/>
                        <a:pt x="25171" y="532889"/>
                      </a:cubicBezTo>
                      <a:cubicBezTo>
                        <a:pt x="24735" y="531860"/>
                        <a:pt x="24329" y="530769"/>
                        <a:pt x="23987" y="529772"/>
                      </a:cubicBezTo>
                      <a:lnTo>
                        <a:pt x="23987" y="529678"/>
                      </a:lnTo>
                      <a:cubicBezTo>
                        <a:pt x="23394" y="527902"/>
                        <a:pt x="22708" y="526218"/>
                        <a:pt x="22116" y="524472"/>
                      </a:cubicBezTo>
                      <a:cubicBezTo>
                        <a:pt x="19934" y="518331"/>
                        <a:pt x="18001" y="512191"/>
                        <a:pt x="16163" y="505800"/>
                      </a:cubicBezTo>
                      <a:cubicBezTo>
                        <a:pt x="13544" y="497540"/>
                        <a:pt x="11362" y="489154"/>
                        <a:pt x="9522" y="480488"/>
                      </a:cubicBezTo>
                      <a:lnTo>
                        <a:pt x="9522" y="480395"/>
                      </a:lnTo>
                      <a:cubicBezTo>
                        <a:pt x="9086" y="478711"/>
                        <a:pt x="8774" y="477028"/>
                        <a:pt x="8432" y="475438"/>
                      </a:cubicBezTo>
                      <a:cubicBezTo>
                        <a:pt x="7590" y="471822"/>
                        <a:pt x="6904" y="468206"/>
                        <a:pt x="6311" y="464496"/>
                      </a:cubicBezTo>
                      <a:lnTo>
                        <a:pt x="6311" y="464434"/>
                      </a:lnTo>
                      <a:cubicBezTo>
                        <a:pt x="5407" y="459540"/>
                        <a:pt x="4566" y="454583"/>
                        <a:pt x="3880" y="449689"/>
                      </a:cubicBezTo>
                      <a:cubicBezTo>
                        <a:pt x="3288" y="446167"/>
                        <a:pt x="2945" y="442551"/>
                        <a:pt x="2540" y="438935"/>
                      </a:cubicBezTo>
                      <a:cubicBezTo>
                        <a:pt x="1792" y="432794"/>
                        <a:pt x="1262" y="426497"/>
                        <a:pt x="856" y="420106"/>
                      </a:cubicBezTo>
                      <a:cubicBezTo>
                        <a:pt x="700" y="417425"/>
                        <a:pt x="514" y="414807"/>
                        <a:pt x="420" y="412033"/>
                      </a:cubicBezTo>
                      <a:lnTo>
                        <a:pt x="358" y="410006"/>
                      </a:lnTo>
                      <a:cubicBezTo>
                        <a:pt x="170" y="404801"/>
                        <a:pt x="14" y="399657"/>
                        <a:pt x="108" y="394451"/>
                      </a:cubicBezTo>
                      <a:lnTo>
                        <a:pt x="108" y="394357"/>
                      </a:lnTo>
                      <a:cubicBezTo>
                        <a:pt x="-79" y="391521"/>
                        <a:pt x="14" y="388809"/>
                        <a:pt x="108" y="386128"/>
                      </a:cubicBezTo>
                      <a:cubicBezTo>
                        <a:pt x="108" y="383509"/>
                        <a:pt x="170" y="381016"/>
                        <a:pt x="358" y="378397"/>
                      </a:cubicBezTo>
                      <a:cubicBezTo>
                        <a:pt x="607" y="369731"/>
                        <a:pt x="1199" y="361065"/>
                        <a:pt x="2104" y="352586"/>
                      </a:cubicBezTo>
                      <a:cubicBezTo>
                        <a:pt x="2789" y="346196"/>
                        <a:pt x="3631" y="339868"/>
                        <a:pt x="4628" y="333664"/>
                      </a:cubicBezTo>
                      <a:lnTo>
                        <a:pt x="4628" y="333571"/>
                      </a:lnTo>
                      <a:cubicBezTo>
                        <a:pt x="4722" y="332636"/>
                        <a:pt x="4878" y="331794"/>
                        <a:pt x="4971" y="330952"/>
                      </a:cubicBezTo>
                      <a:cubicBezTo>
                        <a:pt x="6249" y="323128"/>
                        <a:pt x="7745" y="315335"/>
                        <a:pt x="9429" y="307760"/>
                      </a:cubicBezTo>
                      <a:cubicBezTo>
                        <a:pt x="9678" y="306731"/>
                        <a:pt x="9866" y="305827"/>
                        <a:pt x="10114" y="304892"/>
                      </a:cubicBezTo>
                      <a:cubicBezTo>
                        <a:pt x="11112" y="300372"/>
                        <a:pt x="12204" y="295883"/>
                        <a:pt x="13481" y="291425"/>
                      </a:cubicBezTo>
                      <a:cubicBezTo>
                        <a:pt x="14323" y="288495"/>
                        <a:pt x="15071" y="285565"/>
                        <a:pt x="15975" y="282603"/>
                      </a:cubicBezTo>
                      <a:cubicBezTo>
                        <a:pt x="16661" y="280172"/>
                        <a:pt x="17409" y="277803"/>
                        <a:pt x="18188" y="275465"/>
                      </a:cubicBezTo>
                      <a:cubicBezTo>
                        <a:pt x="19435" y="271506"/>
                        <a:pt x="20620" y="267734"/>
                        <a:pt x="22054" y="263931"/>
                      </a:cubicBezTo>
                      <a:cubicBezTo>
                        <a:pt x="23737" y="258975"/>
                        <a:pt x="25577" y="254018"/>
                        <a:pt x="27509" y="249155"/>
                      </a:cubicBezTo>
                      <a:cubicBezTo>
                        <a:pt x="27915" y="248220"/>
                        <a:pt x="28351" y="247222"/>
                        <a:pt x="28787" y="246287"/>
                      </a:cubicBezTo>
                      <a:cubicBezTo>
                        <a:pt x="32310" y="237372"/>
                        <a:pt x="36175" y="228612"/>
                        <a:pt x="40477" y="220133"/>
                      </a:cubicBezTo>
                      <a:cubicBezTo>
                        <a:pt x="43158" y="214585"/>
                        <a:pt x="45932" y="209036"/>
                        <a:pt x="48956" y="203643"/>
                      </a:cubicBezTo>
                      <a:cubicBezTo>
                        <a:pt x="50639" y="200619"/>
                        <a:pt x="52416" y="197595"/>
                        <a:pt x="54099" y="194665"/>
                      </a:cubicBezTo>
                      <a:cubicBezTo>
                        <a:pt x="57622" y="188773"/>
                        <a:pt x="61145" y="183038"/>
                        <a:pt x="65010" y="177427"/>
                      </a:cubicBezTo>
                      <a:cubicBezTo>
                        <a:pt x="66942" y="174216"/>
                        <a:pt x="69063" y="171036"/>
                        <a:pt x="71244" y="167981"/>
                      </a:cubicBezTo>
                      <a:cubicBezTo>
                        <a:pt x="73676" y="164646"/>
                        <a:pt x="76108" y="161279"/>
                        <a:pt x="78632" y="157912"/>
                      </a:cubicBezTo>
                      <a:cubicBezTo>
                        <a:pt x="83932" y="150930"/>
                        <a:pt x="89481" y="143947"/>
                        <a:pt x="95123" y="137307"/>
                      </a:cubicBezTo>
                      <a:cubicBezTo>
                        <a:pt x="96900" y="135187"/>
                        <a:pt x="98583" y="133193"/>
                        <a:pt x="100422" y="131322"/>
                      </a:cubicBezTo>
                      <a:cubicBezTo>
                        <a:pt x="103446" y="127893"/>
                        <a:pt x="106626" y="124527"/>
                        <a:pt x="109743" y="121160"/>
                      </a:cubicBezTo>
                      <a:cubicBezTo>
                        <a:pt x="111925" y="118884"/>
                        <a:pt x="114045" y="116796"/>
                        <a:pt x="116133" y="114613"/>
                      </a:cubicBezTo>
                      <a:lnTo>
                        <a:pt x="120591" y="110312"/>
                      </a:lnTo>
                      <a:lnTo>
                        <a:pt x="120591" y="110218"/>
                      </a:lnTo>
                      <a:cubicBezTo>
                        <a:pt x="123365" y="107537"/>
                        <a:pt x="126233" y="104919"/>
                        <a:pt x="129101" y="102394"/>
                      </a:cubicBezTo>
                      <a:cubicBezTo>
                        <a:pt x="134650" y="97282"/>
                        <a:pt x="140292" y="92481"/>
                        <a:pt x="146090" y="87774"/>
                      </a:cubicBezTo>
                      <a:cubicBezTo>
                        <a:pt x="154756" y="80635"/>
                        <a:pt x="163671" y="74058"/>
                        <a:pt x="172899" y="67761"/>
                      </a:cubicBezTo>
                      <a:cubicBezTo>
                        <a:pt x="180972" y="62306"/>
                        <a:pt x="189202" y="57069"/>
                        <a:pt x="197806" y="52299"/>
                      </a:cubicBezTo>
                      <a:cubicBezTo>
                        <a:pt x="205287" y="47997"/>
                        <a:pt x="212862" y="43883"/>
                        <a:pt x="220593" y="40080"/>
                      </a:cubicBezTo>
                      <a:cubicBezTo>
                        <a:pt x="232937" y="34032"/>
                        <a:pt x="245562" y="28577"/>
                        <a:pt x="258593" y="23870"/>
                      </a:cubicBezTo>
                      <a:cubicBezTo>
                        <a:pt x="279541" y="16139"/>
                        <a:pt x="301237" y="10247"/>
                        <a:pt x="323775" y="6195"/>
                      </a:cubicBezTo>
                      <a:lnTo>
                        <a:pt x="323837" y="6195"/>
                      </a:lnTo>
                      <a:cubicBezTo>
                        <a:pt x="327142" y="5634"/>
                        <a:pt x="330414" y="5104"/>
                        <a:pt x="333781" y="4605"/>
                      </a:cubicBezTo>
                      <a:cubicBezTo>
                        <a:pt x="334031" y="4605"/>
                        <a:pt x="334280" y="4512"/>
                        <a:pt x="334529" y="4512"/>
                      </a:cubicBezTo>
                      <a:cubicBezTo>
                        <a:pt x="341356" y="3421"/>
                        <a:pt x="348152" y="2516"/>
                        <a:pt x="354948" y="1924"/>
                      </a:cubicBezTo>
                      <a:cubicBezTo>
                        <a:pt x="362616" y="1238"/>
                        <a:pt x="370347" y="646"/>
                        <a:pt x="378265" y="334"/>
                      </a:cubicBezTo>
                      <a:cubicBezTo>
                        <a:pt x="411963" y="-1037"/>
                        <a:pt x="445099" y="1831"/>
                        <a:pt x="476646" y="8564"/>
                      </a:cubicBezTo>
                      <a:cubicBezTo>
                        <a:pt x="476646" y="8564"/>
                        <a:pt x="476740" y="8564"/>
                        <a:pt x="476802" y="8564"/>
                      </a:cubicBezTo>
                      <a:cubicBezTo>
                        <a:pt x="479576" y="9156"/>
                        <a:pt x="482195" y="9811"/>
                        <a:pt x="484969" y="10403"/>
                      </a:cubicBezTo>
                      <a:cubicBezTo>
                        <a:pt x="485904" y="10652"/>
                        <a:pt x="486902" y="10902"/>
                        <a:pt x="487836" y="11245"/>
                      </a:cubicBezTo>
                      <a:cubicBezTo>
                        <a:pt x="494289" y="12834"/>
                        <a:pt x="500680" y="14518"/>
                        <a:pt x="507008" y="16451"/>
                      </a:cubicBezTo>
                      <a:cubicBezTo>
                        <a:pt x="528455" y="22841"/>
                        <a:pt x="549123" y="31102"/>
                        <a:pt x="568886" y="40921"/>
                      </a:cubicBezTo>
                      <a:cubicBezTo>
                        <a:pt x="596131" y="54388"/>
                        <a:pt x="621630" y="70940"/>
                        <a:pt x="644916" y="90112"/>
                      </a:cubicBezTo>
                      <a:cubicBezTo>
                        <a:pt x="722692" y="154203"/>
                        <a:pt x="775686" y="247877"/>
                        <a:pt x="786284" y="354768"/>
                      </a:cubicBezTo>
                      <a:cubicBezTo>
                        <a:pt x="787126" y="362499"/>
                        <a:pt x="787625" y="370323"/>
                        <a:pt x="787968" y="378241"/>
                      </a:cubicBezTo>
                      <a:cubicBezTo>
                        <a:pt x="788809" y="399844"/>
                        <a:pt x="787968" y="421042"/>
                        <a:pt x="785443" y="441865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9" name="Hình tự do: Hình 1138">
                  <a:extLst>
                    <a:ext uri="{FF2B5EF4-FFF2-40B4-BE49-F238E27FC236}">
                      <a16:creationId xmlns:a16="http://schemas.microsoft.com/office/drawing/2014/main" id="{1FEC81E6-318E-AED3-7BEA-2F1E849FCB0D}"/>
                    </a:ext>
                  </a:extLst>
                </p:cNvPr>
                <p:cNvSpPr/>
                <p:nvPr/>
              </p:nvSpPr>
              <p:spPr>
                <a:xfrm rot="-2700000">
                  <a:off x="13209450" y="4729414"/>
                  <a:ext cx="669982" cy="669982"/>
                </a:xfrm>
                <a:custGeom>
                  <a:avLst/>
                  <a:gdLst>
                    <a:gd name="connsiteX0" fmla="*/ 669983 w 669982"/>
                    <a:gd name="connsiteY0" fmla="*/ 334991 h 669982"/>
                    <a:gd name="connsiteX1" fmla="*/ 334991 w 669982"/>
                    <a:gd name="connsiteY1" fmla="*/ 669983 h 669982"/>
                    <a:gd name="connsiteX2" fmla="*/ -1 w 669982"/>
                    <a:gd name="connsiteY2" fmla="*/ 334991 h 669982"/>
                    <a:gd name="connsiteX3" fmla="*/ 334991 w 669982"/>
                    <a:gd name="connsiteY3" fmla="*/ 0 h 669982"/>
                    <a:gd name="connsiteX4" fmla="*/ 669983 w 669982"/>
                    <a:gd name="connsiteY4" fmla="*/ 334991 h 66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9982" h="669982">
                      <a:moveTo>
                        <a:pt x="669983" y="334991"/>
                      </a:moveTo>
                      <a:cubicBezTo>
                        <a:pt x="669983" y="520002"/>
                        <a:pt x="520002" y="669983"/>
                        <a:pt x="334991" y="669983"/>
                      </a:cubicBezTo>
                      <a:cubicBezTo>
                        <a:pt x="149980" y="669983"/>
                        <a:pt x="-1" y="520002"/>
                        <a:pt x="-1" y="334991"/>
                      </a:cubicBezTo>
                      <a:cubicBezTo>
                        <a:pt x="-1" y="149981"/>
                        <a:pt x="149980" y="0"/>
                        <a:pt x="334991" y="0"/>
                      </a:cubicBezTo>
                      <a:cubicBezTo>
                        <a:pt x="520002" y="0"/>
                        <a:pt x="669983" y="149981"/>
                        <a:pt x="669983" y="334991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0" name="Hình tự do: Hình 1139">
                  <a:extLst>
                    <a:ext uri="{FF2B5EF4-FFF2-40B4-BE49-F238E27FC236}">
                      <a16:creationId xmlns:a16="http://schemas.microsoft.com/office/drawing/2014/main" id="{4DEB0A79-91BA-3C5E-2DCA-E0D866919D3A}"/>
                    </a:ext>
                  </a:extLst>
                </p:cNvPr>
                <p:cNvSpPr/>
                <p:nvPr/>
              </p:nvSpPr>
              <p:spPr>
                <a:xfrm>
                  <a:off x="13436394" y="4847265"/>
                  <a:ext cx="221907" cy="439660"/>
                </a:xfrm>
                <a:custGeom>
                  <a:avLst/>
                  <a:gdLst>
                    <a:gd name="connsiteX0" fmla="*/ 130203 w 221907"/>
                    <a:gd name="connsiteY0" fmla="*/ 197448 h 439660"/>
                    <a:gd name="connsiteX1" fmla="*/ 123283 w 221907"/>
                    <a:gd name="connsiteY1" fmla="*/ 195017 h 439660"/>
                    <a:gd name="connsiteX2" fmla="*/ 85002 w 221907"/>
                    <a:gd name="connsiteY2" fmla="*/ 179836 h 439660"/>
                    <a:gd name="connsiteX3" fmla="*/ 47315 w 221907"/>
                    <a:gd name="connsiteY3" fmla="*/ 128681 h 439660"/>
                    <a:gd name="connsiteX4" fmla="*/ 80888 w 221907"/>
                    <a:gd name="connsiteY4" fmla="*/ 77558 h 439660"/>
                    <a:gd name="connsiteX5" fmla="*/ 112871 w 221907"/>
                    <a:gd name="connsiteY5" fmla="*/ 70544 h 439660"/>
                    <a:gd name="connsiteX6" fmla="*/ 125060 w 221907"/>
                    <a:gd name="connsiteY6" fmla="*/ 70388 h 439660"/>
                    <a:gd name="connsiteX7" fmla="*/ 182823 w 221907"/>
                    <a:gd name="connsiteY7" fmla="*/ 84135 h 439660"/>
                    <a:gd name="connsiteX8" fmla="*/ 193764 w 221907"/>
                    <a:gd name="connsiteY8" fmla="*/ 45169 h 439660"/>
                    <a:gd name="connsiteX9" fmla="*/ 123470 w 221907"/>
                    <a:gd name="connsiteY9" fmla="*/ 31391 h 439660"/>
                    <a:gd name="connsiteX10" fmla="*/ 122223 w 221907"/>
                    <a:gd name="connsiteY10" fmla="*/ 0 h 439660"/>
                    <a:gd name="connsiteX11" fmla="*/ 77802 w 221907"/>
                    <a:gd name="connsiteY11" fmla="*/ 1808 h 439660"/>
                    <a:gd name="connsiteX12" fmla="*/ 79267 w 221907"/>
                    <a:gd name="connsiteY12" fmla="*/ 37813 h 439660"/>
                    <a:gd name="connsiteX13" fmla="*/ 72845 w 221907"/>
                    <a:gd name="connsiteY13" fmla="*/ 38810 h 439660"/>
                    <a:gd name="connsiteX14" fmla="*/ 150 w 221907"/>
                    <a:gd name="connsiteY14" fmla="*/ 136630 h 439660"/>
                    <a:gd name="connsiteX15" fmla="*/ 87029 w 221907"/>
                    <a:gd name="connsiteY15" fmla="*/ 229836 h 439660"/>
                    <a:gd name="connsiteX16" fmla="*/ 101586 w 221907"/>
                    <a:gd name="connsiteY16" fmla="*/ 234544 h 439660"/>
                    <a:gd name="connsiteX17" fmla="*/ 132167 w 221907"/>
                    <a:gd name="connsiteY17" fmla="*/ 246576 h 439660"/>
                    <a:gd name="connsiteX18" fmla="*/ 173876 w 221907"/>
                    <a:gd name="connsiteY18" fmla="*/ 303186 h 439660"/>
                    <a:gd name="connsiteX19" fmla="*/ 136812 w 221907"/>
                    <a:gd name="connsiteY19" fmla="*/ 361354 h 439660"/>
                    <a:gd name="connsiteX20" fmla="*/ 101182 w 221907"/>
                    <a:gd name="connsiteY20" fmla="*/ 369272 h 439660"/>
                    <a:gd name="connsiteX21" fmla="*/ 92671 w 221907"/>
                    <a:gd name="connsiteY21" fmla="*/ 369397 h 439660"/>
                    <a:gd name="connsiteX22" fmla="*/ 15799 w 221907"/>
                    <a:gd name="connsiteY22" fmla="*/ 349945 h 439660"/>
                    <a:gd name="connsiteX23" fmla="*/ 5949 w 221907"/>
                    <a:gd name="connsiteY23" fmla="*/ 389940 h 439660"/>
                    <a:gd name="connsiteX24" fmla="*/ 94229 w 221907"/>
                    <a:gd name="connsiteY24" fmla="*/ 408300 h 439660"/>
                    <a:gd name="connsiteX25" fmla="*/ 95508 w 221907"/>
                    <a:gd name="connsiteY25" fmla="*/ 439660 h 439660"/>
                    <a:gd name="connsiteX26" fmla="*/ 139898 w 221907"/>
                    <a:gd name="connsiteY26" fmla="*/ 437852 h 439660"/>
                    <a:gd name="connsiteX27" fmla="*/ 138464 w 221907"/>
                    <a:gd name="connsiteY27" fmla="*/ 402191 h 439660"/>
                    <a:gd name="connsiteX28" fmla="*/ 139773 w 221907"/>
                    <a:gd name="connsiteY28" fmla="*/ 402035 h 439660"/>
                    <a:gd name="connsiteX29" fmla="*/ 221757 w 221907"/>
                    <a:gd name="connsiteY29" fmla="*/ 296827 h 439660"/>
                    <a:gd name="connsiteX30" fmla="*/ 130203 w 221907"/>
                    <a:gd name="connsiteY30" fmla="*/ 197448 h 439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21907" h="439660">
                      <a:moveTo>
                        <a:pt x="130203" y="197448"/>
                      </a:moveTo>
                      <a:cubicBezTo>
                        <a:pt x="127896" y="196544"/>
                        <a:pt x="125589" y="195796"/>
                        <a:pt x="123283" y="195017"/>
                      </a:cubicBezTo>
                      <a:cubicBezTo>
                        <a:pt x="108102" y="190029"/>
                        <a:pt x="95383" y="185135"/>
                        <a:pt x="85002" y="179836"/>
                      </a:cubicBezTo>
                      <a:cubicBezTo>
                        <a:pt x="60314" y="167335"/>
                        <a:pt x="48624" y="152591"/>
                        <a:pt x="47315" y="128681"/>
                      </a:cubicBezTo>
                      <a:cubicBezTo>
                        <a:pt x="46348" y="110258"/>
                        <a:pt x="55638" y="88499"/>
                        <a:pt x="80888" y="77558"/>
                      </a:cubicBezTo>
                      <a:cubicBezTo>
                        <a:pt x="89585" y="73755"/>
                        <a:pt x="100153" y="71292"/>
                        <a:pt x="112871" y="70544"/>
                      </a:cubicBezTo>
                      <a:cubicBezTo>
                        <a:pt x="117079" y="70388"/>
                        <a:pt x="121163" y="70326"/>
                        <a:pt x="125060" y="70388"/>
                      </a:cubicBezTo>
                      <a:cubicBezTo>
                        <a:pt x="151961" y="71230"/>
                        <a:pt x="172161" y="79179"/>
                        <a:pt x="182823" y="84135"/>
                      </a:cubicBezTo>
                      <a:lnTo>
                        <a:pt x="193764" y="45169"/>
                      </a:lnTo>
                      <a:cubicBezTo>
                        <a:pt x="178801" y="37657"/>
                        <a:pt x="155203" y="31173"/>
                        <a:pt x="123470" y="31391"/>
                      </a:cubicBezTo>
                      <a:lnTo>
                        <a:pt x="122223" y="0"/>
                      </a:lnTo>
                      <a:lnTo>
                        <a:pt x="77802" y="1808"/>
                      </a:lnTo>
                      <a:lnTo>
                        <a:pt x="79267" y="37813"/>
                      </a:lnTo>
                      <a:lnTo>
                        <a:pt x="72845" y="38810"/>
                      </a:lnTo>
                      <a:cubicBezTo>
                        <a:pt x="25649" y="53991"/>
                        <a:pt x="-2313" y="91492"/>
                        <a:pt x="150" y="136630"/>
                      </a:cubicBezTo>
                      <a:cubicBezTo>
                        <a:pt x="2707" y="183576"/>
                        <a:pt x="35032" y="211757"/>
                        <a:pt x="87029" y="229836"/>
                      </a:cubicBezTo>
                      <a:cubicBezTo>
                        <a:pt x="91736" y="231489"/>
                        <a:pt x="96537" y="233016"/>
                        <a:pt x="101586" y="234544"/>
                      </a:cubicBezTo>
                      <a:cubicBezTo>
                        <a:pt x="113401" y="238378"/>
                        <a:pt x="123470" y="242274"/>
                        <a:pt x="132167" y="246576"/>
                      </a:cubicBezTo>
                      <a:cubicBezTo>
                        <a:pt x="160254" y="260323"/>
                        <a:pt x="172504" y="277126"/>
                        <a:pt x="173876" y="303186"/>
                      </a:cubicBezTo>
                      <a:cubicBezTo>
                        <a:pt x="175372" y="329340"/>
                        <a:pt x="162061" y="350600"/>
                        <a:pt x="136812" y="361354"/>
                      </a:cubicBezTo>
                      <a:cubicBezTo>
                        <a:pt x="126743" y="365843"/>
                        <a:pt x="114866" y="368493"/>
                        <a:pt x="101182" y="369272"/>
                      </a:cubicBezTo>
                      <a:cubicBezTo>
                        <a:pt x="98407" y="369366"/>
                        <a:pt x="95477" y="369490"/>
                        <a:pt x="92671" y="369397"/>
                      </a:cubicBezTo>
                      <a:cubicBezTo>
                        <a:pt x="63306" y="369272"/>
                        <a:pt x="35656" y="360700"/>
                        <a:pt x="15799" y="349945"/>
                      </a:cubicBezTo>
                      <a:lnTo>
                        <a:pt x="5949" y="389940"/>
                      </a:lnTo>
                      <a:cubicBezTo>
                        <a:pt x="24995" y="401162"/>
                        <a:pt x="60719" y="409111"/>
                        <a:pt x="94229" y="408300"/>
                      </a:cubicBezTo>
                      <a:lnTo>
                        <a:pt x="95508" y="439660"/>
                      </a:lnTo>
                      <a:lnTo>
                        <a:pt x="139898" y="437852"/>
                      </a:lnTo>
                      <a:lnTo>
                        <a:pt x="138464" y="402191"/>
                      </a:lnTo>
                      <a:lnTo>
                        <a:pt x="139773" y="402035"/>
                      </a:lnTo>
                      <a:cubicBezTo>
                        <a:pt x="197723" y="386199"/>
                        <a:pt x="224158" y="343368"/>
                        <a:pt x="221757" y="296827"/>
                      </a:cubicBezTo>
                      <a:cubicBezTo>
                        <a:pt x="218920" y="245330"/>
                        <a:pt x="188434" y="217648"/>
                        <a:pt x="130203" y="197448"/>
                      </a:cubicBezTo>
                      <a:close/>
                    </a:path>
                  </a:pathLst>
                </a:custGeom>
                <a:solidFill>
                  <a:srgbClr val="EA876C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1" name="Hình tự do: Hình 1140">
                  <a:extLst>
                    <a:ext uri="{FF2B5EF4-FFF2-40B4-BE49-F238E27FC236}">
                      <a16:creationId xmlns:a16="http://schemas.microsoft.com/office/drawing/2014/main" id="{BCC3A3A1-02C9-6B52-B14E-7F5FD845E38C}"/>
                    </a:ext>
                  </a:extLst>
                </p:cNvPr>
                <p:cNvSpPr/>
                <p:nvPr/>
              </p:nvSpPr>
              <p:spPr>
                <a:xfrm>
                  <a:off x="13150931" y="4668758"/>
                  <a:ext cx="479820" cy="788201"/>
                </a:xfrm>
                <a:custGeom>
                  <a:avLst/>
                  <a:gdLst>
                    <a:gd name="connsiteX0" fmla="*/ 439856 w 479820"/>
                    <a:gd name="connsiteY0" fmla="*/ 772005 h 788201"/>
                    <a:gd name="connsiteX1" fmla="*/ 436428 w 479820"/>
                    <a:gd name="connsiteY1" fmla="*/ 770851 h 788201"/>
                    <a:gd name="connsiteX2" fmla="*/ 414981 w 479820"/>
                    <a:gd name="connsiteY2" fmla="*/ 763245 h 788201"/>
                    <a:gd name="connsiteX3" fmla="*/ 414887 w 479820"/>
                    <a:gd name="connsiteY3" fmla="*/ 763245 h 788201"/>
                    <a:gd name="connsiteX4" fmla="*/ 401171 w 479820"/>
                    <a:gd name="connsiteY4" fmla="*/ 757572 h 788201"/>
                    <a:gd name="connsiteX5" fmla="*/ 348427 w 479820"/>
                    <a:gd name="connsiteY5" fmla="*/ 729953 h 788201"/>
                    <a:gd name="connsiteX6" fmla="*/ 341538 w 479820"/>
                    <a:gd name="connsiteY6" fmla="*/ 725526 h 788201"/>
                    <a:gd name="connsiteX7" fmla="*/ 332248 w 479820"/>
                    <a:gd name="connsiteY7" fmla="*/ 719230 h 788201"/>
                    <a:gd name="connsiteX8" fmla="*/ 308027 w 479820"/>
                    <a:gd name="connsiteY8" fmla="*/ 700993 h 788201"/>
                    <a:gd name="connsiteX9" fmla="*/ 300078 w 479820"/>
                    <a:gd name="connsiteY9" fmla="*/ 694198 h 788201"/>
                    <a:gd name="connsiteX10" fmla="*/ 299673 w 479820"/>
                    <a:gd name="connsiteY10" fmla="*/ 693824 h 788201"/>
                    <a:gd name="connsiteX11" fmla="*/ 281125 w 479820"/>
                    <a:gd name="connsiteY11" fmla="*/ 676741 h 788201"/>
                    <a:gd name="connsiteX12" fmla="*/ 270277 w 479820"/>
                    <a:gd name="connsiteY12" fmla="*/ 665706 h 788201"/>
                    <a:gd name="connsiteX13" fmla="*/ 268843 w 479820"/>
                    <a:gd name="connsiteY13" fmla="*/ 664241 h 788201"/>
                    <a:gd name="connsiteX14" fmla="*/ 257371 w 479820"/>
                    <a:gd name="connsiteY14" fmla="*/ 651304 h 788201"/>
                    <a:gd name="connsiteX15" fmla="*/ 244871 w 479820"/>
                    <a:gd name="connsiteY15" fmla="*/ 635749 h 788201"/>
                    <a:gd name="connsiteX16" fmla="*/ 227259 w 479820"/>
                    <a:gd name="connsiteY16" fmla="*/ 611029 h 788201"/>
                    <a:gd name="connsiteX17" fmla="*/ 227071 w 479820"/>
                    <a:gd name="connsiteY17" fmla="*/ 610811 h 788201"/>
                    <a:gd name="connsiteX18" fmla="*/ 215850 w 479820"/>
                    <a:gd name="connsiteY18" fmla="*/ 592356 h 788201"/>
                    <a:gd name="connsiteX19" fmla="*/ 212015 w 479820"/>
                    <a:gd name="connsiteY19" fmla="*/ 585748 h 788201"/>
                    <a:gd name="connsiteX20" fmla="*/ 202383 w 479820"/>
                    <a:gd name="connsiteY20" fmla="*/ 567169 h 788201"/>
                    <a:gd name="connsiteX21" fmla="*/ 197613 w 479820"/>
                    <a:gd name="connsiteY21" fmla="*/ 556944 h 788201"/>
                    <a:gd name="connsiteX22" fmla="*/ 197613 w 479820"/>
                    <a:gd name="connsiteY22" fmla="*/ 556882 h 788201"/>
                    <a:gd name="connsiteX23" fmla="*/ 195306 w 479820"/>
                    <a:gd name="connsiteY23" fmla="*/ 551395 h 788201"/>
                    <a:gd name="connsiteX24" fmla="*/ 187295 w 479820"/>
                    <a:gd name="connsiteY24" fmla="*/ 531383 h 788201"/>
                    <a:gd name="connsiteX25" fmla="*/ 187295 w 479820"/>
                    <a:gd name="connsiteY25" fmla="*/ 531289 h 788201"/>
                    <a:gd name="connsiteX26" fmla="*/ 185487 w 479820"/>
                    <a:gd name="connsiteY26" fmla="*/ 526114 h 788201"/>
                    <a:gd name="connsiteX27" fmla="*/ 179471 w 479820"/>
                    <a:gd name="connsiteY27" fmla="*/ 507504 h 788201"/>
                    <a:gd name="connsiteX28" fmla="*/ 172800 w 479820"/>
                    <a:gd name="connsiteY28" fmla="*/ 482005 h 788201"/>
                    <a:gd name="connsiteX29" fmla="*/ 171709 w 479820"/>
                    <a:gd name="connsiteY29" fmla="*/ 477048 h 788201"/>
                    <a:gd name="connsiteX30" fmla="*/ 169589 w 479820"/>
                    <a:gd name="connsiteY30" fmla="*/ 466076 h 788201"/>
                    <a:gd name="connsiteX31" fmla="*/ 167220 w 479820"/>
                    <a:gd name="connsiteY31" fmla="*/ 451331 h 788201"/>
                    <a:gd name="connsiteX32" fmla="*/ 165786 w 479820"/>
                    <a:gd name="connsiteY32" fmla="*/ 440576 h 788201"/>
                    <a:gd name="connsiteX33" fmla="*/ 164165 w 479820"/>
                    <a:gd name="connsiteY33" fmla="*/ 421748 h 788201"/>
                    <a:gd name="connsiteX34" fmla="*/ 163729 w 479820"/>
                    <a:gd name="connsiteY34" fmla="*/ 413612 h 788201"/>
                    <a:gd name="connsiteX35" fmla="*/ 163666 w 479820"/>
                    <a:gd name="connsiteY35" fmla="*/ 411679 h 788201"/>
                    <a:gd name="connsiteX36" fmla="*/ 163354 w 479820"/>
                    <a:gd name="connsiteY36" fmla="*/ 396031 h 788201"/>
                    <a:gd name="connsiteX37" fmla="*/ 163354 w 479820"/>
                    <a:gd name="connsiteY37" fmla="*/ 387738 h 788201"/>
                    <a:gd name="connsiteX38" fmla="*/ 163604 w 479820"/>
                    <a:gd name="connsiteY38" fmla="*/ 379976 h 788201"/>
                    <a:gd name="connsiteX39" fmla="*/ 165474 w 479820"/>
                    <a:gd name="connsiteY39" fmla="*/ 354228 h 788201"/>
                    <a:gd name="connsiteX40" fmla="*/ 167937 w 479820"/>
                    <a:gd name="connsiteY40" fmla="*/ 335244 h 788201"/>
                    <a:gd name="connsiteX41" fmla="*/ 168311 w 479820"/>
                    <a:gd name="connsiteY41" fmla="*/ 332563 h 788201"/>
                    <a:gd name="connsiteX42" fmla="*/ 172769 w 479820"/>
                    <a:gd name="connsiteY42" fmla="*/ 309308 h 788201"/>
                    <a:gd name="connsiteX43" fmla="*/ 173392 w 479820"/>
                    <a:gd name="connsiteY43" fmla="*/ 306471 h 788201"/>
                    <a:gd name="connsiteX44" fmla="*/ 176790 w 479820"/>
                    <a:gd name="connsiteY44" fmla="*/ 293098 h 788201"/>
                    <a:gd name="connsiteX45" fmla="*/ 180967 w 479820"/>
                    <a:gd name="connsiteY45" fmla="*/ 278634 h 788201"/>
                    <a:gd name="connsiteX46" fmla="*/ 184770 w 479820"/>
                    <a:gd name="connsiteY46" fmla="*/ 267100 h 788201"/>
                    <a:gd name="connsiteX47" fmla="*/ 190226 w 479820"/>
                    <a:gd name="connsiteY47" fmla="*/ 252293 h 788201"/>
                    <a:gd name="connsiteX48" fmla="*/ 192064 w 479820"/>
                    <a:gd name="connsiteY48" fmla="*/ 247929 h 788201"/>
                    <a:gd name="connsiteX49" fmla="*/ 203754 w 479820"/>
                    <a:gd name="connsiteY49" fmla="*/ 221712 h 788201"/>
                    <a:gd name="connsiteX50" fmla="*/ 212295 w 479820"/>
                    <a:gd name="connsiteY50" fmla="*/ 205316 h 788201"/>
                    <a:gd name="connsiteX51" fmla="*/ 217439 w 479820"/>
                    <a:gd name="connsiteY51" fmla="*/ 196307 h 788201"/>
                    <a:gd name="connsiteX52" fmla="*/ 228256 w 479820"/>
                    <a:gd name="connsiteY52" fmla="*/ 179006 h 788201"/>
                    <a:gd name="connsiteX53" fmla="*/ 234584 w 479820"/>
                    <a:gd name="connsiteY53" fmla="*/ 169623 h 788201"/>
                    <a:gd name="connsiteX54" fmla="*/ 241941 w 479820"/>
                    <a:gd name="connsiteY54" fmla="*/ 159554 h 788201"/>
                    <a:gd name="connsiteX55" fmla="*/ 258462 w 479820"/>
                    <a:gd name="connsiteY55" fmla="*/ 138887 h 788201"/>
                    <a:gd name="connsiteX56" fmla="*/ 263762 w 479820"/>
                    <a:gd name="connsiteY56" fmla="*/ 132933 h 788201"/>
                    <a:gd name="connsiteX57" fmla="*/ 273145 w 479820"/>
                    <a:gd name="connsiteY57" fmla="*/ 122801 h 788201"/>
                    <a:gd name="connsiteX58" fmla="*/ 279473 w 479820"/>
                    <a:gd name="connsiteY58" fmla="*/ 116224 h 788201"/>
                    <a:gd name="connsiteX59" fmla="*/ 283899 w 479820"/>
                    <a:gd name="connsiteY59" fmla="*/ 111953 h 788201"/>
                    <a:gd name="connsiteX60" fmla="*/ 283899 w 479820"/>
                    <a:gd name="connsiteY60" fmla="*/ 111860 h 788201"/>
                    <a:gd name="connsiteX61" fmla="*/ 292379 w 479820"/>
                    <a:gd name="connsiteY61" fmla="*/ 104004 h 788201"/>
                    <a:gd name="connsiteX62" fmla="*/ 309399 w 479820"/>
                    <a:gd name="connsiteY62" fmla="*/ 89353 h 788201"/>
                    <a:gd name="connsiteX63" fmla="*/ 336269 w 479820"/>
                    <a:gd name="connsiteY63" fmla="*/ 69403 h 788201"/>
                    <a:gd name="connsiteX64" fmla="*/ 361052 w 479820"/>
                    <a:gd name="connsiteY64" fmla="*/ 53879 h 788201"/>
                    <a:gd name="connsiteX65" fmla="*/ 383902 w 479820"/>
                    <a:gd name="connsiteY65" fmla="*/ 41721 h 788201"/>
                    <a:gd name="connsiteX66" fmla="*/ 421901 w 479820"/>
                    <a:gd name="connsiteY66" fmla="*/ 25512 h 788201"/>
                    <a:gd name="connsiteX67" fmla="*/ 479820 w 479820"/>
                    <a:gd name="connsiteY67" fmla="*/ 9333 h 788201"/>
                    <a:gd name="connsiteX68" fmla="*/ 378290 w 479820"/>
                    <a:gd name="connsiteY68" fmla="*/ 324 h 788201"/>
                    <a:gd name="connsiteX69" fmla="*/ 355036 w 479820"/>
                    <a:gd name="connsiteY69" fmla="*/ 1914 h 788201"/>
                    <a:gd name="connsiteX70" fmla="*/ 334555 w 479820"/>
                    <a:gd name="connsiteY70" fmla="*/ 4501 h 788201"/>
                    <a:gd name="connsiteX71" fmla="*/ 333776 w 479820"/>
                    <a:gd name="connsiteY71" fmla="*/ 4626 h 788201"/>
                    <a:gd name="connsiteX72" fmla="*/ 323894 w 479820"/>
                    <a:gd name="connsiteY72" fmla="*/ 6215 h 788201"/>
                    <a:gd name="connsiteX73" fmla="*/ 323832 w 479820"/>
                    <a:gd name="connsiteY73" fmla="*/ 6215 h 788201"/>
                    <a:gd name="connsiteX74" fmla="*/ 258587 w 479820"/>
                    <a:gd name="connsiteY74" fmla="*/ 23890 h 788201"/>
                    <a:gd name="connsiteX75" fmla="*/ 220588 w 479820"/>
                    <a:gd name="connsiteY75" fmla="*/ 40100 h 788201"/>
                    <a:gd name="connsiteX76" fmla="*/ 197769 w 479820"/>
                    <a:gd name="connsiteY76" fmla="*/ 52226 h 788201"/>
                    <a:gd name="connsiteX77" fmla="*/ 172987 w 479820"/>
                    <a:gd name="connsiteY77" fmla="*/ 67782 h 788201"/>
                    <a:gd name="connsiteX78" fmla="*/ 146116 w 479820"/>
                    <a:gd name="connsiteY78" fmla="*/ 87732 h 788201"/>
                    <a:gd name="connsiteX79" fmla="*/ 129096 w 479820"/>
                    <a:gd name="connsiteY79" fmla="*/ 102384 h 788201"/>
                    <a:gd name="connsiteX80" fmla="*/ 120617 w 479820"/>
                    <a:gd name="connsiteY80" fmla="*/ 110239 h 788201"/>
                    <a:gd name="connsiteX81" fmla="*/ 120617 w 479820"/>
                    <a:gd name="connsiteY81" fmla="*/ 110301 h 788201"/>
                    <a:gd name="connsiteX82" fmla="*/ 116190 w 479820"/>
                    <a:gd name="connsiteY82" fmla="*/ 114603 h 788201"/>
                    <a:gd name="connsiteX83" fmla="*/ 109831 w 479820"/>
                    <a:gd name="connsiteY83" fmla="*/ 121149 h 788201"/>
                    <a:gd name="connsiteX84" fmla="*/ 100479 w 479820"/>
                    <a:gd name="connsiteY84" fmla="*/ 131312 h 788201"/>
                    <a:gd name="connsiteX85" fmla="*/ 95149 w 479820"/>
                    <a:gd name="connsiteY85" fmla="*/ 137234 h 788201"/>
                    <a:gd name="connsiteX86" fmla="*/ 78658 w 479820"/>
                    <a:gd name="connsiteY86" fmla="*/ 157933 h 788201"/>
                    <a:gd name="connsiteX87" fmla="*/ 71301 w 479820"/>
                    <a:gd name="connsiteY87" fmla="*/ 168002 h 788201"/>
                    <a:gd name="connsiteX88" fmla="*/ 65004 w 479820"/>
                    <a:gd name="connsiteY88" fmla="*/ 177354 h 788201"/>
                    <a:gd name="connsiteX89" fmla="*/ 54156 w 479820"/>
                    <a:gd name="connsiteY89" fmla="*/ 194686 h 788201"/>
                    <a:gd name="connsiteX90" fmla="*/ 49013 w 479820"/>
                    <a:gd name="connsiteY90" fmla="*/ 203664 h 788201"/>
                    <a:gd name="connsiteX91" fmla="*/ 40472 w 479820"/>
                    <a:gd name="connsiteY91" fmla="*/ 220092 h 788201"/>
                    <a:gd name="connsiteX92" fmla="*/ 28782 w 479820"/>
                    <a:gd name="connsiteY92" fmla="*/ 246308 h 788201"/>
                    <a:gd name="connsiteX93" fmla="*/ 26943 w 479820"/>
                    <a:gd name="connsiteY93" fmla="*/ 250641 h 788201"/>
                    <a:gd name="connsiteX94" fmla="*/ 21487 w 479820"/>
                    <a:gd name="connsiteY94" fmla="*/ 265479 h 788201"/>
                    <a:gd name="connsiteX95" fmla="*/ 17684 w 479820"/>
                    <a:gd name="connsiteY95" fmla="*/ 277013 h 788201"/>
                    <a:gd name="connsiteX96" fmla="*/ 13507 w 479820"/>
                    <a:gd name="connsiteY96" fmla="*/ 291446 h 788201"/>
                    <a:gd name="connsiteX97" fmla="*/ 10078 w 479820"/>
                    <a:gd name="connsiteY97" fmla="*/ 304819 h 788201"/>
                    <a:gd name="connsiteX98" fmla="*/ 9486 w 479820"/>
                    <a:gd name="connsiteY98" fmla="*/ 307687 h 788201"/>
                    <a:gd name="connsiteX99" fmla="*/ 5028 w 479820"/>
                    <a:gd name="connsiteY99" fmla="*/ 330942 h 788201"/>
                    <a:gd name="connsiteX100" fmla="*/ 4654 w 479820"/>
                    <a:gd name="connsiteY100" fmla="*/ 333623 h 788201"/>
                    <a:gd name="connsiteX101" fmla="*/ 2192 w 479820"/>
                    <a:gd name="connsiteY101" fmla="*/ 352607 h 788201"/>
                    <a:gd name="connsiteX102" fmla="*/ 321 w 479820"/>
                    <a:gd name="connsiteY102" fmla="*/ 378324 h 788201"/>
                    <a:gd name="connsiteX103" fmla="*/ 72 w 479820"/>
                    <a:gd name="connsiteY103" fmla="*/ 386087 h 788201"/>
                    <a:gd name="connsiteX104" fmla="*/ 72 w 479820"/>
                    <a:gd name="connsiteY104" fmla="*/ 394409 h 788201"/>
                    <a:gd name="connsiteX105" fmla="*/ 383 w 479820"/>
                    <a:gd name="connsiteY105" fmla="*/ 410058 h 788201"/>
                    <a:gd name="connsiteX106" fmla="*/ 446 w 479820"/>
                    <a:gd name="connsiteY106" fmla="*/ 411991 h 788201"/>
                    <a:gd name="connsiteX107" fmla="*/ 851 w 479820"/>
                    <a:gd name="connsiteY107" fmla="*/ 420127 h 788201"/>
                    <a:gd name="connsiteX108" fmla="*/ 2503 w 479820"/>
                    <a:gd name="connsiteY108" fmla="*/ 438924 h 788201"/>
                    <a:gd name="connsiteX109" fmla="*/ 3906 w 479820"/>
                    <a:gd name="connsiteY109" fmla="*/ 449679 h 788201"/>
                    <a:gd name="connsiteX110" fmla="*/ 6275 w 479820"/>
                    <a:gd name="connsiteY110" fmla="*/ 464454 h 788201"/>
                    <a:gd name="connsiteX111" fmla="*/ 8426 w 479820"/>
                    <a:gd name="connsiteY111" fmla="*/ 475427 h 788201"/>
                    <a:gd name="connsiteX112" fmla="*/ 9517 w 479820"/>
                    <a:gd name="connsiteY112" fmla="*/ 480384 h 788201"/>
                    <a:gd name="connsiteX113" fmla="*/ 16188 w 479820"/>
                    <a:gd name="connsiteY113" fmla="*/ 505852 h 788201"/>
                    <a:gd name="connsiteX114" fmla="*/ 22204 w 479820"/>
                    <a:gd name="connsiteY114" fmla="*/ 524493 h 788201"/>
                    <a:gd name="connsiteX115" fmla="*/ 24013 w 479820"/>
                    <a:gd name="connsiteY115" fmla="*/ 529668 h 788201"/>
                    <a:gd name="connsiteX116" fmla="*/ 24013 w 479820"/>
                    <a:gd name="connsiteY116" fmla="*/ 529762 h 788201"/>
                    <a:gd name="connsiteX117" fmla="*/ 31993 w 479820"/>
                    <a:gd name="connsiteY117" fmla="*/ 549774 h 788201"/>
                    <a:gd name="connsiteX118" fmla="*/ 34331 w 479820"/>
                    <a:gd name="connsiteY118" fmla="*/ 555229 h 788201"/>
                    <a:gd name="connsiteX119" fmla="*/ 34331 w 479820"/>
                    <a:gd name="connsiteY119" fmla="*/ 555323 h 788201"/>
                    <a:gd name="connsiteX120" fmla="*/ 39100 w 479820"/>
                    <a:gd name="connsiteY120" fmla="*/ 565548 h 788201"/>
                    <a:gd name="connsiteX121" fmla="*/ 48732 w 479820"/>
                    <a:gd name="connsiteY121" fmla="*/ 584095 h 788201"/>
                    <a:gd name="connsiteX122" fmla="*/ 52535 w 479820"/>
                    <a:gd name="connsiteY122" fmla="*/ 590735 h 788201"/>
                    <a:gd name="connsiteX123" fmla="*/ 63789 w 479820"/>
                    <a:gd name="connsiteY123" fmla="*/ 609158 h 788201"/>
                    <a:gd name="connsiteX124" fmla="*/ 63945 w 479820"/>
                    <a:gd name="connsiteY124" fmla="*/ 609408 h 788201"/>
                    <a:gd name="connsiteX125" fmla="*/ 81588 w 479820"/>
                    <a:gd name="connsiteY125" fmla="*/ 634097 h 788201"/>
                    <a:gd name="connsiteX126" fmla="*/ 94058 w 479820"/>
                    <a:gd name="connsiteY126" fmla="*/ 649652 h 788201"/>
                    <a:gd name="connsiteX127" fmla="*/ 105560 w 479820"/>
                    <a:gd name="connsiteY127" fmla="*/ 662589 h 788201"/>
                    <a:gd name="connsiteX128" fmla="*/ 106994 w 479820"/>
                    <a:gd name="connsiteY128" fmla="*/ 664085 h 788201"/>
                    <a:gd name="connsiteX129" fmla="*/ 117842 w 479820"/>
                    <a:gd name="connsiteY129" fmla="*/ 675089 h 788201"/>
                    <a:gd name="connsiteX130" fmla="*/ 136359 w 479820"/>
                    <a:gd name="connsiteY130" fmla="*/ 692171 h 788201"/>
                    <a:gd name="connsiteX131" fmla="*/ 136795 w 479820"/>
                    <a:gd name="connsiteY131" fmla="*/ 692577 h 788201"/>
                    <a:gd name="connsiteX132" fmla="*/ 144744 w 479820"/>
                    <a:gd name="connsiteY132" fmla="*/ 699341 h 788201"/>
                    <a:gd name="connsiteX133" fmla="*/ 168966 w 479820"/>
                    <a:gd name="connsiteY133" fmla="*/ 717577 h 788201"/>
                    <a:gd name="connsiteX134" fmla="*/ 178255 w 479820"/>
                    <a:gd name="connsiteY134" fmla="*/ 723905 h 788201"/>
                    <a:gd name="connsiteX135" fmla="*/ 185113 w 479820"/>
                    <a:gd name="connsiteY135" fmla="*/ 728301 h 788201"/>
                    <a:gd name="connsiteX136" fmla="*/ 237888 w 479820"/>
                    <a:gd name="connsiteY136" fmla="*/ 755951 h 788201"/>
                    <a:gd name="connsiteX137" fmla="*/ 251605 w 479820"/>
                    <a:gd name="connsiteY137" fmla="*/ 761624 h 788201"/>
                    <a:gd name="connsiteX138" fmla="*/ 251667 w 479820"/>
                    <a:gd name="connsiteY138" fmla="*/ 761624 h 788201"/>
                    <a:gd name="connsiteX139" fmla="*/ 273145 w 479820"/>
                    <a:gd name="connsiteY139" fmla="*/ 769230 h 788201"/>
                    <a:gd name="connsiteX140" fmla="*/ 276574 w 479820"/>
                    <a:gd name="connsiteY140" fmla="*/ 770384 h 788201"/>
                    <a:gd name="connsiteX141" fmla="*/ 355410 w 479820"/>
                    <a:gd name="connsiteY141" fmla="*/ 786313 h 788201"/>
                    <a:gd name="connsiteX142" fmla="*/ 403977 w 479820"/>
                    <a:gd name="connsiteY142" fmla="*/ 788059 h 788201"/>
                    <a:gd name="connsiteX143" fmla="*/ 405504 w 479820"/>
                    <a:gd name="connsiteY143" fmla="*/ 787996 h 788201"/>
                    <a:gd name="connsiteX144" fmla="*/ 410118 w 479820"/>
                    <a:gd name="connsiteY144" fmla="*/ 787903 h 788201"/>
                    <a:gd name="connsiteX145" fmla="*/ 415168 w 479820"/>
                    <a:gd name="connsiteY145" fmla="*/ 787622 h 788201"/>
                    <a:gd name="connsiteX146" fmla="*/ 429975 w 479820"/>
                    <a:gd name="connsiteY146" fmla="*/ 786625 h 788201"/>
                    <a:gd name="connsiteX147" fmla="*/ 430318 w 479820"/>
                    <a:gd name="connsiteY147" fmla="*/ 786594 h 788201"/>
                    <a:gd name="connsiteX148" fmla="*/ 471964 w 479820"/>
                    <a:gd name="connsiteY148" fmla="*/ 780484 h 788201"/>
                    <a:gd name="connsiteX149" fmla="*/ 439856 w 479820"/>
                    <a:gd name="connsiteY149" fmla="*/ 772005 h 788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479820" h="788201">
                      <a:moveTo>
                        <a:pt x="439856" y="772005"/>
                      </a:moveTo>
                      <a:cubicBezTo>
                        <a:pt x="438703" y="771631"/>
                        <a:pt x="437581" y="771288"/>
                        <a:pt x="436428" y="770851"/>
                      </a:cubicBezTo>
                      <a:cubicBezTo>
                        <a:pt x="429133" y="768576"/>
                        <a:pt x="422026" y="766019"/>
                        <a:pt x="414981" y="763245"/>
                      </a:cubicBezTo>
                      <a:lnTo>
                        <a:pt x="414887" y="763245"/>
                      </a:lnTo>
                      <a:cubicBezTo>
                        <a:pt x="410305" y="761406"/>
                        <a:pt x="405691" y="759598"/>
                        <a:pt x="401171" y="757572"/>
                      </a:cubicBezTo>
                      <a:cubicBezTo>
                        <a:pt x="382873" y="749685"/>
                        <a:pt x="365229" y="740489"/>
                        <a:pt x="348427" y="729953"/>
                      </a:cubicBezTo>
                      <a:cubicBezTo>
                        <a:pt x="346089" y="728488"/>
                        <a:pt x="343783" y="727054"/>
                        <a:pt x="341538" y="725526"/>
                      </a:cubicBezTo>
                      <a:cubicBezTo>
                        <a:pt x="338389" y="723500"/>
                        <a:pt x="335303" y="721349"/>
                        <a:pt x="332248" y="719230"/>
                      </a:cubicBezTo>
                      <a:cubicBezTo>
                        <a:pt x="323956" y="713431"/>
                        <a:pt x="315851" y="707290"/>
                        <a:pt x="308027" y="700993"/>
                      </a:cubicBezTo>
                      <a:cubicBezTo>
                        <a:pt x="305346" y="698749"/>
                        <a:pt x="302665" y="696536"/>
                        <a:pt x="300078" y="694198"/>
                      </a:cubicBezTo>
                      <a:cubicBezTo>
                        <a:pt x="299922" y="694042"/>
                        <a:pt x="299829" y="693979"/>
                        <a:pt x="299673" y="693824"/>
                      </a:cubicBezTo>
                      <a:cubicBezTo>
                        <a:pt x="293313" y="688337"/>
                        <a:pt x="287110" y="682632"/>
                        <a:pt x="281125" y="676741"/>
                      </a:cubicBezTo>
                      <a:cubicBezTo>
                        <a:pt x="277447" y="673094"/>
                        <a:pt x="273830" y="669446"/>
                        <a:pt x="270277" y="665706"/>
                      </a:cubicBezTo>
                      <a:cubicBezTo>
                        <a:pt x="269871" y="665176"/>
                        <a:pt x="269373" y="664770"/>
                        <a:pt x="268843" y="664241"/>
                      </a:cubicBezTo>
                      <a:cubicBezTo>
                        <a:pt x="264978" y="660032"/>
                        <a:pt x="261081" y="655668"/>
                        <a:pt x="257371" y="651304"/>
                      </a:cubicBezTo>
                      <a:cubicBezTo>
                        <a:pt x="253038" y="646223"/>
                        <a:pt x="248861" y="641079"/>
                        <a:pt x="244871" y="635749"/>
                      </a:cubicBezTo>
                      <a:cubicBezTo>
                        <a:pt x="238667" y="627768"/>
                        <a:pt x="232839" y="619539"/>
                        <a:pt x="227259" y="611029"/>
                      </a:cubicBezTo>
                      <a:cubicBezTo>
                        <a:pt x="227165" y="610966"/>
                        <a:pt x="227165" y="610873"/>
                        <a:pt x="227071" y="610811"/>
                      </a:cubicBezTo>
                      <a:cubicBezTo>
                        <a:pt x="223112" y="604732"/>
                        <a:pt x="219403" y="598591"/>
                        <a:pt x="215850" y="592356"/>
                      </a:cubicBezTo>
                      <a:cubicBezTo>
                        <a:pt x="214540" y="590174"/>
                        <a:pt x="213231" y="587961"/>
                        <a:pt x="212015" y="585748"/>
                      </a:cubicBezTo>
                      <a:cubicBezTo>
                        <a:pt x="208617" y="579607"/>
                        <a:pt x="205469" y="573435"/>
                        <a:pt x="202383" y="567169"/>
                      </a:cubicBezTo>
                      <a:cubicBezTo>
                        <a:pt x="200793" y="563771"/>
                        <a:pt x="199203" y="560373"/>
                        <a:pt x="197613" y="556944"/>
                      </a:cubicBezTo>
                      <a:lnTo>
                        <a:pt x="197613" y="556882"/>
                      </a:lnTo>
                      <a:cubicBezTo>
                        <a:pt x="196803" y="555043"/>
                        <a:pt x="196023" y="553235"/>
                        <a:pt x="195306" y="551395"/>
                      </a:cubicBezTo>
                      <a:cubicBezTo>
                        <a:pt x="192439" y="544912"/>
                        <a:pt x="189758" y="538209"/>
                        <a:pt x="187295" y="531383"/>
                      </a:cubicBezTo>
                      <a:lnTo>
                        <a:pt x="187295" y="531289"/>
                      </a:lnTo>
                      <a:cubicBezTo>
                        <a:pt x="186672" y="529543"/>
                        <a:pt x="186048" y="527891"/>
                        <a:pt x="185487" y="526114"/>
                      </a:cubicBezTo>
                      <a:cubicBezTo>
                        <a:pt x="183305" y="520005"/>
                        <a:pt x="181279" y="513801"/>
                        <a:pt x="179471" y="507504"/>
                      </a:cubicBezTo>
                      <a:cubicBezTo>
                        <a:pt x="176884" y="499119"/>
                        <a:pt x="174671" y="490640"/>
                        <a:pt x="172800" y="482005"/>
                      </a:cubicBezTo>
                      <a:cubicBezTo>
                        <a:pt x="172425" y="480353"/>
                        <a:pt x="172021" y="478732"/>
                        <a:pt x="171709" y="477048"/>
                      </a:cubicBezTo>
                      <a:cubicBezTo>
                        <a:pt x="170929" y="473463"/>
                        <a:pt x="170212" y="469785"/>
                        <a:pt x="169589" y="466076"/>
                      </a:cubicBezTo>
                      <a:cubicBezTo>
                        <a:pt x="168654" y="461213"/>
                        <a:pt x="167874" y="456225"/>
                        <a:pt x="167220" y="451331"/>
                      </a:cubicBezTo>
                      <a:cubicBezTo>
                        <a:pt x="166659" y="447808"/>
                        <a:pt x="166191" y="444192"/>
                        <a:pt x="165786" y="440576"/>
                      </a:cubicBezTo>
                      <a:cubicBezTo>
                        <a:pt x="165069" y="434404"/>
                        <a:pt x="164571" y="428107"/>
                        <a:pt x="164165" y="421748"/>
                      </a:cubicBezTo>
                      <a:cubicBezTo>
                        <a:pt x="163978" y="419098"/>
                        <a:pt x="163853" y="416355"/>
                        <a:pt x="163729" y="413612"/>
                      </a:cubicBezTo>
                      <a:lnTo>
                        <a:pt x="163666" y="411679"/>
                      </a:lnTo>
                      <a:cubicBezTo>
                        <a:pt x="163448" y="406442"/>
                        <a:pt x="163323" y="401205"/>
                        <a:pt x="163354" y="396031"/>
                      </a:cubicBezTo>
                      <a:cubicBezTo>
                        <a:pt x="163230" y="393225"/>
                        <a:pt x="163292" y="390482"/>
                        <a:pt x="163354" y="387738"/>
                      </a:cubicBezTo>
                      <a:cubicBezTo>
                        <a:pt x="163417" y="385151"/>
                        <a:pt x="163448" y="382564"/>
                        <a:pt x="163604" y="379976"/>
                      </a:cubicBezTo>
                      <a:cubicBezTo>
                        <a:pt x="163884" y="371310"/>
                        <a:pt x="164508" y="362738"/>
                        <a:pt x="165474" y="354228"/>
                      </a:cubicBezTo>
                      <a:cubicBezTo>
                        <a:pt x="166098" y="347838"/>
                        <a:pt x="166877" y="341509"/>
                        <a:pt x="167937" y="335244"/>
                      </a:cubicBezTo>
                      <a:cubicBezTo>
                        <a:pt x="168062" y="334340"/>
                        <a:pt x="168155" y="333467"/>
                        <a:pt x="168311" y="332563"/>
                      </a:cubicBezTo>
                      <a:cubicBezTo>
                        <a:pt x="169589" y="324770"/>
                        <a:pt x="171054" y="316977"/>
                        <a:pt x="172769" y="309308"/>
                      </a:cubicBezTo>
                      <a:cubicBezTo>
                        <a:pt x="172956" y="308342"/>
                        <a:pt x="173174" y="307437"/>
                        <a:pt x="173392" y="306471"/>
                      </a:cubicBezTo>
                      <a:cubicBezTo>
                        <a:pt x="174390" y="301982"/>
                        <a:pt x="175512" y="297494"/>
                        <a:pt x="176790" y="293098"/>
                      </a:cubicBezTo>
                      <a:cubicBezTo>
                        <a:pt x="178037" y="288204"/>
                        <a:pt x="179471" y="283372"/>
                        <a:pt x="180967" y="278634"/>
                      </a:cubicBezTo>
                      <a:cubicBezTo>
                        <a:pt x="182183" y="274706"/>
                        <a:pt x="183398" y="270872"/>
                        <a:pt x="184770" y="267100"/>
                      </a:cubicBezTo>
                      <a:cubicBezTo>
                        <a:pt x="186516" y="262113"/>
                        <a:pt x="188324" y="257187"/>
                        <a:pt x="190226" y="252293"/>
                      </a:cubicBezTo>
                      <a:cubicBezTo>
                        <a:pt x="190818" y="250797"/>
                        <a:pt x="191410" y="249394"/>
                        <a:pt x="192064" y="247929"/>
                      </a:cubicBezTo>
                      <a:cubicBezTo>
                        <a:pt x="195587" y="238982"/>
                        <a:pt x="199515" y="230285"/>
                        <a:pt x="203754" y="221712"/>
                      </a:cubicBezTo>
                      <a:cubicBezTo>
                        <a:pt x="206435" y="216195"/>
                        <a:pt x="209303" y="210678"/>
                        <a:pt x="212295" y="205316"/>
                      </a:cubicBezTo>
                      <a:cubicBezTo>
                        <a:pt x="213948" y="202261"/>
                        <a:pt x="215694" y="199268"/>
                        <a:pt x="217439" y="196307"/>
                      </a:cubicBezTo>
                      <a:cubicBezTo>
                        <a:pt x="220899" y="190447"/>
                        <a:pt x="224453" y="184648"/>
                        <a:pt x="228256" y="179006"/>
                      </a:cubicBezTo>
                      <a:cubicBezTo>
                        <a:pt x="230251" y="175858"/>
                        <a:pt x="232371" y="172709"/>
                        <a:pt x="234584" y="169623"/>
                      </a:cubicBezTo>
                      <a:cubicBezTo>
                        <a:pt x="236954" y="166225"/>
                        <a:pt x="239416" y="162890"/>
                        <a:pt x="241941" y="159554"/>
                      </a:cubicBezTo>
                      <a:cubicBezTo>
                        <a:pt x="247209" y="152478"/>
                        <a:pt x="252758" y="145558"/>
                        <a:pt x="258462" y="138887"/>
                      </a:cubicBezTo>
                      <a:cubicBezTo>
                        <a:pt x="260146" y="136860"/>
                        <a:pt x="261923" y="134865"/>
                        <a:pt x="263762" y="132933"/>
                      </a:cubicBezTo>
                      <a:cubicBezTo>
                        <a:pt x="266785" y="129504"/>
                        <a:pt x="269965" y="126137"/>
                        <a:pt x="273145" y="122801"/>
                      </a:cubicBezTo>
                      <a:cubicBezTo>
                        <a:pt x="275203" y="120526"/>
                        <a:pt x="277322" y="118437"/>
                        <a:pt x="279473" y="116224"/>
                      </a:cubicBezTo>
                      <a:lnTo>
                        <a:pt x="283899" y="111953"/>
                      </a:lnTo>
                      <a:lnTo>
                        <a:pt x="283899" y="111860"/>
                      </a:lnTo>
                      <a:cubicBezTo>
                        <a:pt x="286705" y="109179"/>
                        <a:pt x="289510" y="106561"/>
                        <a:pt x="292379" y="104004"/>
                      </a:cubicBezTo>
                      <a:cubicBezTo>
                        <a:pt x="297896" y="98954"/>
                        <a:pt x="303601" y="94123"/>
                        <a:pt x="309399" y="89353"/>
                      </a:cubicBezTo>
                      <a:cubicBezTo>
                        <a:pt x="318065" y="82308"/>
                        <a:pt x="326980" y="75668"/>
                        <a:pt x="336269" y="69403"/>
                      </a:cubicBezTo>
                      <a:cubicBezTo>
                        <a:pt x="344281" y="63916"/>
                        <a:pt x="352542" y="58742"/>
                        <a:pt x="361052" y="53879"/>
                      </a:cubicBezTo>
                      <a:cubicBezTo>
                        <a:pt x="368534" y="49608"/>
                        <a:pt x="376140" y="45525"/>
                        <a:pt x="383902" y="41721"/>
                      </a:cubicBezTo>
                      <a:cubicBezTo>
                        <a:pt x="396246" y="35674"/>
                        <a:pt x="408840" y="30219"/>
                        <a:pt x="421901" y="25512"/>
                      </a:cubicBezTo>
                      <a:cubicBezTo>
                        <a:pt x="440542" y="18653"/>
                        <a:pt x="459901" y="13292"/>
                        <a:pt x="479820" y="9333"/>
                      </a:cubicBezTo>
                      <a:cubicBezTo>
                        <a:pt x="447245" y="2101"/>
                        <a:pt x="413204" y="-1079"/>
                        <a:pt x="378290" y="324"/>
                      </a:cubicBezTo>
                      <a:cubicBezTo>
                        <a:pt x="370403" y="636"/>
                        <a:pt x="362673" y="1197"/>
                        <a:pt x="355036" y="1914"/>
                      </a:cubicBezTo>
                      <a:cubicBezTo>
                        <a:pt x="348209" y="2506"/>
                        <a:pt x="341289" y="3441"/>
                        <a:pt x="334555" y="4501"/>
                      </a:cubicBezTo>
                      <a:cubicBezTo>
                        <a:pt x="334337" y="4532"/>
                        <a:pt x="333994" y="4626"/>
                        <a:pt x="333776" y="4626"/>
                      </a:cubicBezTo>
                      <a:cubicBezTo>
                        <a:pt x="330378" y="5062"/>
                        <a:pt x="327199" y="5623"/>
                        <a:pt x="323894" y="6215"/>
                      </a:cubicBezTo>
                      <a:lnTo>
                        <a:pt x="323832" y="6215"/>
                      </a:lnTo>
                      <a:cubicBezTo>
                        <a:pt x="301325" y="10299"/>
                        <a:pt x="279504" y="16160"/>
                        <a:pt x="258587" y="23890"/>
                      </a:cubicBezTo>
                      <a:cubicBezTo>
                        <a:pt x="245557" y="28598"/>
                        <a:pt x="232932" y="34022"/>
                        <a:pt x="220588" y="40100"/>
                      </a:cubicBezTo>
                      <a:cubicBezTo>
                        <a:pt x="212857" y="43872"/>
                        <a:pt x="205282" y="47987"/>
                        <a:pt x="197769" y="52226"/>
                      </a:cubicBezTo>
                      <a:cubicBezTo>
                        <a:pt x="189259" y="57121"/>
                        <a:pt x="180998" y="62295"/>
                        <a:pt x="172987" y="67782"/>
                      </a:cubicBezTo>
                      <a:cubicBezTo>
                        <a:pt x="163698" y="74047"/>
                        <a:pt x="154782" y="80687"/>
                        <a:pt x="146116" y="87732"/>
                      </a:cubicBezTo>
                      <a:cubicBezTo>
                        <a:pt x="140318" y="92502"/>
                        <a:pt x="134613" y="97334"/>
                        <a:pt x="129096" y="102384"/>
                      </a:cubicBezTo>
                      <a:cubicBezTo>
                        <a:pt x="126228" y="104908"/>
                        <a:pt x="123422" y="107527"/>
                        <a:pt x="120617" y="110239"/>
                      </a:cubicBezTo>
                      <a:lnTo>
                        <a:pt x="120617" y="110301"/>
                      </a:lnTo>
                      <a:lnTo>
                        <a:pt x="116190" y="114603"/>
                      </a:lnTo>
                      <a:cubicBezTo>
                        <a:pt x="114039" y="116785"/>
                        <a:pt x="111951" y="118905"/>
                        <a:pt x="109831" y="121149"/>
                      </a:cubicBezTo>
                      <a:cubicBezTo>
                        <a:pt x="106683" y="124516"/>
                        <a:pt x="103503" y="127883"/>
                        <a:pt x="100479" y="131312"/>
                      </a:cubicBezTo>
                      <a:cubicBezTo>
                        <a:pt x="98640" y="133244"/>
                        <a:pt x="96863" y="135239"/>
                        <a:pt x="95149" y="137234"/>
                      </a:cubicBezTo>
                      <a:cubicBezTo>
                        <a:pt x="89475" y="143937"/>
                        <a:pt x="83926" y="150857"/>
                        <a:pt x="78658" y="157933"/>
                      </a:cubicBezTo>
                      <a:cubicBezTo>
                        <a:pt x="76133" y="161269"/>
                        <a:pt x="73670" y="164604"/>
                        <a:pt x="71301" y="168002"/>
                      </a:cubicBezTo>
                      <a:cubicBezTo>
                        <a:pt x="69088" y="171057"/>
                        <a:pt x="66969" y="174205"/>
                        <a:pt x="65004" y="177354"/>
                      </a:cubicBezTo>
                      <a:cubicBezTo>
                        <a:pt x="61170" y="183027"/>
                        <a:pt x="57617" y="188794"/>
                        <a:pt x="54156" y="194686"/>
                      </a:cubicBezTo>
                      <a:cubicBezTo>
                        <a:pt x="52410" y="197647"/>
                        <a:pt x="50665" y="200609"/>
                        <a:pt x="49013" y="203664"/>
                      </a:cubicBezTo>
                      <a:cubicBezTo>
                        <a:pt x="46021" y="209057"/>
                        <a:pt x="43183" y="214574"/>
                        <a:pt x="40472" y="220092"/>
                      </a:cubicBezTo>
                      <a:cubicBezTo>
                        <a:pt x="36232" y="228633"/>
                        <a:pt x="32304" y="237361"/>
                        <a:pt x="28782" y="246308"/>
                      </a:cubicBezTo>
                      <a:cubicBezTo>
                        <a:pt x="28128" y="247773"/>
                        <a:pt x="27535" y="249176"/>
                        <a:pt x="26943" y="250641"/>
                      </a:cubicBezTo>
                      <a:cubicBezTo>
                        <a:pt x="25041" y="255566"/>
                        <a:pt x="23233" y="260492"/>
                        <a:pt x="21487" y="265479"/>
                      </a:cubicBezTo>
                      <a:cubicBezTo>
                        <a:pt x="20116" y="269251"/>
                        <a:pt x="18900" y="273085"/>
                        <a:pt x="17684" y="277013"/>
                      </a:cubicBezTo>
                      <a:cubicBezTo>
                        <a:pt x="16188" y="281751"/>
                        <a:pt x="14754" y="286583"/>
                        <a:pt x="13507" y="291446"/>
                      </a:cubicBezTo>
                      <a:cubicBezTo>
                        <a:pt x="12229" y="295873"/>
                        <a:pt x="11138" y="300362"/>
                        <a:pt x="10078" y="304819"/>
                      </a:cubicBezTo>
                      <a:cubicBezTo>
                        <a:pt x="9891" y="305817"/>
                        <a:pt x="9673" y="306721"/>
                        <a:pt x="9486" y="307687"/>
                      </a:cubicBezTo>
                      <a:cubicBezTo>
                        <a:pt x="7772" y="315324"/>
                        <a:pt x="6307" y="323149"/>
                        <a:pt x="5028" y="330942"/>
                      </a:cubicBezTo>
                      <a:cubicBezTo>
                        <a:pt x="4903" y="331846"/>
                        <a:pt x="4779" y="332719"/>
                        <a:pt x="4654" y="333623"/>
                      </a:cubicBezTo>
                      <a:cubicBezTo>
                        <a:pt x="3594" y="339888"/>
                        <a:pt x="2815" y="346217"/>
                        <a:pt x="2192" y="352607"/>
                      </a:cubicBezTo>
                      <a:cubicBezTo>
                        <a:pt x="1225" y="361117"/>
                        <a:pt x="602" y="369690"/>
                        <a:pt x="321" y="378324"/>
                      </a:cubicBezTo>
                      <a:cubicBezTo>
                        <a:pt x="165" y="380943"/>
                        <a:pt x="103" y="383499"/>
                        <a:pt x="72" y="386087"/>
                      </a:cubicBezTo>
                      <a:cubicBezTo>
                        <a:pt x="10" y="388829"/>
                        <a:pt x="-53" y="391573"/>
                        <a:pt x="72" y="394409"/>
                      </a:cubicBezTo>
                      <a:cubicBezTo>
                        <a:pt x="41" y="399584"/>
                        <a:pt x="165" y="404821"/>
                        <a:pt x="383" y="410058"/>
                      </a:cubicBezTo>
                      <a:lnTo>
                        <a:pt x="446" y="411991"/>
                      </a:lnTo>
                      <a:cubicBezTo>
                        <a:pt x="571" y="414734"/>
                        <a:pt x="664" y="417446"/>
                        <a:pt x="851" y="420127"/>
                      </a:cubicBezTo>
                      <a:cubicBezTo>
                        <a:pt x="1287" y="426486"/>
                        <a:pt x="1786" y="432752"/>
                        <a:pt x="2503" y="438924"/>
                      </a:cubicBezTo>
                      <a:cubicBezTo>
                        <a:pt x="2909" y="442540"/>
                        <a:pt x="3376" y="446156"/>
                        <a:pt x="3906" y="449679"/>
                      </a:cubicBezTo>
                      <a:cubicBezTo>
                        <a:pt x="4592" y="454604"/>
                        <a:pt x="5371" y="459561"/>
                        <a:pt x="6275" y="464454"/>
                      </a:cubicBezTo>
                      <a:cubicBezTo>
                        <a:pt x="6930" y="468133"/>
                        <a:pt x="7647" y="471812"/>
                        <a:pt x="8426" y="475427"/>
                      </a:cubicBezTo>
                      <a:cubicBezTo>
                        <a:pt x="8737" y="477111"/>
                        <a:pt x="9112" y="478701"/>
                        <a:pt x="9517" y="480384"/>
                      </a:cubicBezTo>
                      <a:cubicBezTo>
                        <a:pt x="11387" y="489019"/>
                        <a:pt x="13601" y="497498"/>
                        <a:pt x="16188" y="505852"/>
                      </a:cubicBezTo>
                      <a:cubicBezTo>
                        <a:pt x="17965" y="512149"/>
                        <a:pt x="19991" y="518352"/>
                        <a:pt x="22204" y="524493"/>
                      </a:cubicBezTo>
                      <a:cubicBezTo>
                        <a:pt x="22735" y="526239"/>
                        <a:pt x="23389" y="527923"/>
                        <a:pt x="24013" y="529668"/>
                      </a:cubicBezTo>
                      <a:lnTo>
                        <a:pt x="24013" y="529762"/>
                      </a:lnTo>
                      <a:cubicBezTo>
                        <a:pt x="26475" y="536588"/>
                        <a:pt x="29156" y="543259"/>
                        <a:pt x="31993" y="549774"/>
                      </a:cubicBezTo>
                      <a:cubicBezTo>
                        <a:pt x="32710" y="551583"/>
                        <a:pt x="33520" y="553422"/>
                        <a:pt x="34331" y="555229"/>
                      </a:cubicBezTo>
                      <a:lnTo>
                        <a:pt x="34331" y="555323"/>
                      </a:lnTo>
                      <a:cubicBezTo>
                        <a:pt x="35921" y="558721"/>
                        <a:pt x="37511" y="562119"/>
                        <a:pt x="39100" y="565548"/>
                      </a:cubicBezTo>
                      <a:cubicBezTo>
                        <a:pt x="42186" y="571782"/>
                        <a:pt x="45335" y="577955"/>
                        <a:pt x="48732" y="584095"/>
                      </a:cubicBezTo>
                      <a:cubicBezTo>
                        <a:pt x="49948" y="586309"/>
                        <a:pt x="51257" y="588522"/>
                        <a:pt x="52535" y="590735"/>
                      </a:cubicBezTo>
                      <a:cubicBezTo>
                        <a:pt x="56089" y="596970"/>
                        <a:pt x="59830" y="603111"/>
                        <a:pt x="63789" y="609158"/>
                      </a:cubicBezTo>
                      <a:cubicBezTo>
                        <a:pt x="63851" y="609252"/>
                        <a:pt x="63851" y="609314"/>
                        <a:pt x="63945" y="609408"/>
                      </a:cubicBezTo>
                      <a:cubicBezTo>
                        <a:pt x="69555" y="617887"/>
                        <a:pt x="75354" y="626117"/>
                        <a:pt x="81588" y="634097"/>
                      </a:cubicBezTo>
                      <a:cubicBezTo>
                        <a:pt x="85579" y="639427"/>
                        <a:pt x="89756" y="644602"/>
                        <a:pt x="94058" y="649652"/>
                      </a:cubicBezTo>
                      <a:cubicBezTo>
                        <a:pt x="97798" y="654047"/>
                        <a:pt x="101695" y="658412"/>
                        <a:pt x="105560" y="662589"/>
                      </a:cubicBezTo>
                      <a:cubicBezTo>
                        <a:pt x="106059" y="663149"/>
                        <a:pt x="106558" y="663524"/>
                        <a:pt x="106994" y="664085"/>
                      </a:cubicBezTo>
                      <a:cubicBezTo>
                        <a:pt x="110517" y="667795"/>
                        <a:pt x="114164" y="671441"/>
                        <a:pt x="117842" y="675089"/>
                      </a:cubicBezTo>
                      <a:cubicBezTo>
                        <a:pt x="123796" y="680981"/>
                        <a:pt x="130000" y="686716"/>
                        <a:pt x="136359" y="692171"/>
                      </a:cubicBezTo>
                      <a:cubicBezTo>
                        <a:pt x="136546" y="692327"/>
                        <a:pt x="136639" y="692421"/>
                        <a:pt x="136795" y="692577"/>
                      </a:cubicBezTo>
                      <a:cubicBezTo>
                        <a:pt x="139383" y="694883"/>
                        <a:pt x="142063" y="697128"/>
                        <a:pt x="144744" y="699341"/>
                      </a:cubicBezTo>
                      <a:cubicBezTo>
                        <a:pt x="152569" y="705638"/>
                        <a:pt x="160643" y="711779"/>
                        <a:pt x="168966" y="717577"/>
                      </a:cubicBezTo>
                      <a:cubicBezTo>
                        <a:pt x="172021" y="719728"/>
                        <a:pt x="175107" y="721848"/>
                        <a:pt x="178255" y="723905"/>
                      </a:cubicBezTo>
                      <a:cubicBezTo>
                        <a:pt x="180499" y="725433"/>
                        <a:pt x="182806" y="726867"/>
                        <a:pt x="185113" y="728301"/>
                      </a:cubicBezTo>
                      <a:cubicBezTo>
                        <a:pt x="201947" y="738837"/>
                        <a:pt x="219590" y="748064"/>
                        <a:pt x="237888" y="755951"/>
                      </a:cubicBezTo>
                      <a:cubicBezTo>
                        <a:pt x="242409" y="757946"/>
                        <a:pt x="246991" y="759785"/>
                        <a:pt x="251605" y="761624"/>
                      </a:cubicBezTo>
                      <a:lnTo>
                        <a:pt x="251667" y="761624"/>
                      </a:lnTo>
                      <a:cubicBezTo>
                        <a:pt x="258743" y="764399"/>
                        <a:pt x="265851" y="766924"/>
                        <a:pt x="273145" y="769230"/>
                      </a:cubicBezTo>
                      <a:cubicBezTo>
                        <a:pt x="274267" y="769667"/>
                        <a:pt x="275420" y="770010"/>
                        <a:pt x="276574" y="770384"/>
                      </a:cubicBezTo>
                      <a:cubicBezTo>
                        <a:pt x="301823" y="778302"/>
                        <a:pt x="328258" y="783788"/>
                        <a:pt x="355410" y="786313"/>
                      </a:cubicBezTo>
                      <a:cubicBezTo>
                        <a:pt x="371370" y="787934"/>
                        <a:pt x="387456" y="788495"/>
                        <a:pt x="403977" y="788059"/>
                      </a:cubicBezTo>
                      <a:cubicBezTo>
                        <a:pt x="404476" y="788121"/>
                        <a:pt x="404943" y="788121"/>
                        <a:pt x="405504" y="787996"/>
                      </a:cubicBezTo>
                      <a:cubicBezTo>
                        <a:pt x="407063" y="788028"/>
                        <a:pt x="408590" y="787965"/>
                        <a:pt x="410118" y="787903"/>
                      </a:cubicBezTo>
                      <a:cubicBezTo>
                        <a:pt x="411801" y="787840"/>
                        <a:pt x="413484" y="787778"/>
                        <a:pt x="415168" y="787622"/>
                      </a:cubicBezTo>
                      <a:cubicBezTo>
                        <a:pt x="420187" y="787404"/>
                        <a:pt x="425081" y="787061"/>
                        <a:pt x="429975" y="786625"/>
                      </a:cubicBezTo>
                      <a:lnTo>
                        <a:pt x="430318" y="786594"/>
                      </a:lnTo>
                      <a:cubicBezTo>
                        <a:pt x="444439" y="785316"/>
                        <a:pt x="458342" y="783227"/>
                        <a:pt x="471964" y="780484"/>
                      </a:cubicBezTo>
                      <a:cubicBezTo>
                        <a:pt x="461116" y="778052"/>
                        <a:pt x="450362" y="775309"/>
                        <a:pt x="439856" y="772005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42" name="Hình tự do: Hình 1141">
              <a:extLst>
                <a:ext uri="{FF2B5EF4-FFF2-40B4-BE49-F238E27FC236}">
                  <a16:creationId xmlns:a16="http://schemas.microsoft.com/office/drawing/2014/main" id="{78419DE1-81D8-1CFD-E730-07700849085A}"/>
                </a:ext>
              </a:extLst>
            </p:cNvPr>
            <p:cNvSpPr/>
            <p:nvPr/>
          </p:nvSpPr>
          <p:spPr>
            <a:xfrm>
              <a:off x="13716570" y="5035312"/>
              <a:ext cx="219486" cy="137992"/>
            </a:xfrm>
            <a:custGeom>
              <a:avLst/>
              <a:gdLst>
                <a:gd name="connsiteX0" fmla="*/ 0 w 219486"/>
                <a:gd name="connsiteY0" fmla="*/ 89858 h 137992"/>
                <a:gd name="connsiteX1" fmla="*/ 29864 w 219486"/>
                <a:gd name="connsiteY1" fmla="*/ 91261 h 137992"/>
                <a:gd name="connsiteX2" fmla="*/ 80207 w 219486"/>
                <a:gd name="connsiteY2" fmla="*/ 56098 h 137992"/>
                <a:gd name="connsiteX3" fmla="*/ 44826 w 219486"/>
                <a:gd name="connsiteY3" fmla="*/ 102639 h 137992"/>
                <a:gd name="connsiteX4" fmla="*/ 55955 w 219486"/>
                <a:gd name="connsiteY4" fmla="*/ 115919 h 137992"/>
                <a:gd name="connsiteX5" fmla="*/ 71604 w 219486"/>
                <a:gd name="connsiteY5" fmla="*/ 130227 h 137992"/>
                <a:gd name="connsiteX6" fmla="*/ 94827 w 219486"/>
                <a:gd name="connsiteY6" fmla="*/ 135277 h 137992"/>
                <a:gd name="connsiteX7" fmla="*/ 182298 w 219486"/>
                <a:gd name="connsiteY7" fmla="*/ 80288 h 137992"/>
                <a:gd name="connsiteX8" fmla="*/ 219487 w 219486"/>
                <a:gd name="connsiteY8" fmla="*/ 43567 h 137992"/>
                <a:gd name="connsiteX9" fmla="*/ 160664 w 219486"/>
                <a:gd name="connsiteY9" fmla="*/ 19 h 137992"/>
                <a:gd name="connsiteX10" fmla="*/ 78088 w 219486"/>
                <a:gd name="connsiteY10" fmla="*/ 20094 h 137992"/>
                <a:gd name="connsiteX11" fmla="*/ 0 w 219486"/>
                <a:gd name="connsiteY11" fmla="*/ 89858 h 13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486" h="137992">
                  <a:moveTo>
                    <a:pt x="0" y="89858"/>
                  </a:moveTo>
                  <a:cubicBezTo>
                    <a:pt x="0" y="89858"/>
                    <a:pt x="18828" y="98213"/>
                    <a:pt x="29864" y="91261"/>
                  </a:cubicBezTo>
                  <a:cubicBezTo>
                    <a:pt x="39464" y="85307"/>
                    <a:pt x="71822" y="62083"/>
                    <a:pt x="80207" y="56098"/>
                  </a:cubicBezTo>
                  <a:cubicBezTo>
                    <a:pt x="69078" y="68037"/>
                    <a:pt x="43642" y="93630"/>
                    <a:pt x="44826" y="102639"/>
                  </a:cubicBezTo>
                  <a:cubicBezTo>
                    <a:pt x="46541" y="115014"/>
                    <a:pt x="55955" y="115919"/>
                    <a:pt x="55955" y="115919"/>
                  </a:cubicBezTo>
                  <a:cubicBezTo>
                    <a:pt x="55955" y="115919"/>
                    <a:pt x="59509" y="130320"/>
                    <a:pt x="71604" y="130227"/>
                  </a:cubicBezTo>
                  <a:cubicBezTo>
                    <a:pt x="71604" y="130227"/>
                    <a:pt x="75875" y="143569"/>
                    <a:pt x="94827" y="135277"/>
                  </a:cubicBezTo>
                  <a:cubicBezTo>
                    <a:pt x="99722" y="133095"/>
                    <a:pt x="149348" y="102982"/>
                    <a:pt x="182298" y="80288"/>
                  </a:cubicBezTo>
                  <a:cubicBezTo>
                    <a:pt x="196699" y="70313"/>
                    <a:pt x="209262" y="57875"/>
                    <a:pt x="219487" y="43567"/>
                  </a:cubicBezTo>
                  <a:cubicBezTo>
                    <a:pt x="219487" y="43567"/>
                    <a:pt x="160882" y="-1042"/>
                    <a:pt x="160664" y="19"/>
                  </a:cubicBezTo>
                  <a:cubicBezTo>
                    <a:pt x="135165" y="4133"/>
                    <a:pt x="100251" y="10835"/>
                    <a:pt x="78088" y="20094"/>
                  </a:cubicBezTo>
                  <a:cubicBezTo>
                    <a:pt x="39714" y="35960"/>
                    <a:pt x="0" y="89858"/>
                    <a:pt x="0" y="89858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9" name="Đồ họa 3">
            <a:extLst>
              <a:ext uri="{FF2B5EF4-FFF2-40B4-BE49-F238E27FC236}">
                <a16:creationId xmlns:a16="http://schemas.microsoft.com/office/drawing/2014/main" id="{AD4B1D53-8FF2-0663-CC9A-A69069C648B5}"/>
              </a:ext>
            </a:extLst>
          </p:cNvPr>
          <p:cNvGrpSpPr/>
          <p:nvPr/>
        </p:nvGrpSpPr>
        <p:grpSpPr>
          <a:xfrm>
            <a:off x="8422437" y="5384217"/>
            <a:ext cx="1331418" cy="1112787"/>
            <a:chOff x="12219312" y="5090023"/>
            <a:chExt cx="1331418" cy="1112787"/>
          </a:xfrm>
        </p:grpSpPr>
        <p:grpSp>
          <p:nvGrpSpPr>
            <p:cNvPr id="1160" name="Đồ họa 3">
              <a:extLst>
                <a:ext uri="{FF2B5EF4-FFF2-40B4-BE49-F238E27FC236}">
                  <a16:creationId xmlns:a16="http://schemas.microsoft.com/office/drawing/2014/main" id="{9A927995-77F5-64C3-91CD-4460D9F872D0}"/>
                </a:ext>
              </a:extLst>
            </p:cNvPr>
            <p:cNvGrpSpPr/>
            <p:nvPr/>
          </p:nvGrpSpPr>
          <p:grpSpPr>
            <a:xfrm>
              <a:off x="12529840" y="5090023"/>
              <a:ext cx="710393" cy="528107"/>
              <a:chOff x="12529840" y="5090023"/>
              <a:chExt cx="710393" cy="528107"/>
            </a:xfrm>
            <a:solidFill>
              <a:srgbClr val="615370"/>
            </a:solidFill>
          </p:grpSpPr>
          <p:sp>
            <p:nvSpPr>
              <p:cNvPr id="1161" name="Hình tự do: Hình 1160">
                <a:extLst>
                  <a:ext uri="{FF2B5EF4-FFF2-40B4-BE49-F238E27FC236}">
                    <a16:creationId xmlns:a16="http://schemas.microsoft.com/office/drawing/2014/main" id="{F9BE16B9-6F52-5ED4-7BC2-40E468B8BD97}"/>
                  </a:ext>
                </a:extLst>
              </p:cNvPr>
              <p:cNvSpPr/>
              <p:nvPr/>
            </p:nvSpPr>
            <p:spPr>
              <a:xfrm>
                <a:off x="12529840" y="5090023"/>
                <a:ext cx="320142" cy="528107"/>
              </a:xfrm>
              <a:custGeom>
                <a:avLst/>
                <a:gdLst>
                  <a:gd name="connsiteX0" fmla="*/ 77323 w 320142"/>
                  <a:gd name="connsiteY0" fmla="*/ 526460 h 528107"/>
                  <a:gd name="connsiteX1" fmla="*/ 9865 w 320142"/>
                  <a:gd name="connsiteY1" fmla="*/ 494570 h 528107"/>
                  <a:gd name="connsiteX2" fmla="*/ 1667 w 320142"/>
                  <a:gd name="connsiteY2" fmla="*/ 471658 h 528107"/>
                  <a:gd name="connsiteX3" fmla="*/ 219907 w 320142"/>
                  <a:gd name="connsiteY3" fmla="*/ 9866 h 528107"/>
                  <a:gd name="connsiteX4" fmla="*/ 242819 w 320142"/>
                  <a:gd name="connsiteY4" fmla="*/ 1667 h 528107"/>
                  <a:gd name="connsiteX5" fmla="*/ 310277 w 320142"/>
                  <a:gd name="connsiteY5" fmla="*/ 33526 h 528107"/>
                  <a:gd name="connsiteX6" fmla="*/ 318475 w 320142"/>
                  <a:gd name="connsiteY6" fmla="*/ 56469 h 528107"/>
                  <a:gd name="connsiteX7" fmla="*/ 100235 w 320142"/>
                  <a:gd name="connsiteY7" fmla="*/ 518230 h 528107"/>
                  <a:gd name="connsiteX8" fmla="*/ 77323 w 320142"/>
                  <a:gd name="connsiteY8" fmla="*/ 526460 h 52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0142" h="528107">
                    <a:moveTo>
                      <a:pt x="77323" y="526460"/>
                    </a:moveTo>
                    <a:lnTo>
                      <a:pt x="9865" y="494570"/>
                    </a:lnTo>
                    <a:cubicBezTo>
                      <a:pt x="1262" y="490518"/>
                      <a:pt x="-2416" y="480231"/>
                      <a:pt x="1667" y="471658"/>
                    </a:cubicBezTo>
                    <a:lnTo>
                      <a:pt x="219907" y="9866"/>
                    </a:lnTo>
                    <a:cubicBezTo>
                      <a:pt x="223960" y="1262"/>
                      <a:pt x="234247" y="-2417"/>
                      <a:pt x="242819" y="1667"/>
                    </a:cubicBezTo>
                    <a:lnTo>
                      <a:pt x="310277" y="33526"/>
                    </a:lnTo>
                    <a:cubicBezTo>
                      <a:pt x="318881" y="37609"/>
                      <a:pt x="322559" y="47865"/>
                      <a:pt x="318475" y="56469"/>
                    </a:cubicBezTo>
                    <a:lnTo>
                      <a:pt x="100235" y="518230"/>
                    </a:lnTo>
                    <a:cubicBezTo>
                      <a:pt x="96183" y="526834"/>
                      <a:pt x="85927" y="530513"/>
                      <a:pt x="77323" y="526460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2" name="Hình tự do: Hình 1161">
                <a:extLst>
                  <a:ext uri="{FF2B5EF4-FFF2-40B4-BE49-F238E27FC236}">
                    <a16:creationId xmlns:a16="http://schemas.microsoft.com/office/drawing/2014/main" id="{91C9E0BA-2330-92A9-6B1D-2F4A4EC4A233}"/>
                  </a:ext>
                </a:extLst>
              </p:cNvPr>
              <p:cNvSpPr/>
              <p:nvPr/>
            </p:nvSpPr>
            <p:spPr>
              <a:xfrm>
                <a:off x="12920080" y="5090023"/>
                <a:ext cx="320154" cy="528107"/>
              </a:xfrm>
              <a:custGeom>
                <a:avLst/>
                <a:gdLst>
                  <a:gd name="connsiteX0" fmla="*/ 242831 w 320154"/>
                  <a:gd name="connsiteY0" fmla="*/ 526460 h 528107"/>
                  <a:gd name="connsiteX1" fmla="*/ 310289 w 320154"/>
                  <a:gd name="connsiteY1" fmla="*/ 494570 h 528107"/>
                  <a:gd name="connsiteX2" fmla="*/ 318487 w 320154"/>
                  <a:gd name="connsiteY2" fmla="*/ 471658 h 528107"/>
                  <a:gd name="connsiteX3" fmla="*/ 100247 w 320154"/>
                  <a:gd name="connsiteY3" fmla="*/ 9866 h 528107"/>
                  <a:gd name="connsiteX4" fmla="*/ 77304 w 320154"/>
                  <a:gd name="connsiteY4" fmla="*/ 1667 h 528107"/>
                  <a:gd name="connsiteX5" fmla="*/ 9877 w 320154"/>
                  <a:gd name="connsiteY5" fmla="*/ 33526 h 528107"/>
                  <a:gd name="connsiteX6" fmla="*/ 1648 w 320154"/>
                  <a:gd name="connsiteY6" fmla="*/ 56469 h 528107"/>
                  <a:gd name="connsiteX7" fmla="*/ 219919 w 320154"/>
                  <a:gd name="connsiteY7" fmla="*/ 518230 h 528107"/>
                  <a:gd name="connsiteX8" fmla="*/ 242831 w 320154"/>
                  <a:gd name="connsiteY8" fmla="*/ 526460 h 52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0154" h="528107">
                    <a:moveTo>
                      <a:pt x="242831" y="526460"/>
                    </a:moveTo>
                    <a:lnTo>
                      <a:pt x="310289" y="494570"/>
                    </a:lnTo>
                    <a:cubicBezTo>
                      <a:pt x="318893" y="490518"/>
                      <a:pt x="322571" y="480231"/>
                      <a:pt x="318487" y="471658"/>
                    </a:cubicBezTo>
                    <a:lnTo>
                      <a:pt x="100247" y="9866"/>
                    </a:lnTo>
                    <a:cubicBezTo>
                      <a:pt x="96194" y="1262"/>
                      <a:pt x="85907" y="-2417"/>
                      <a:pt x="77304" y="1667"/>
                    </a:cubicBezTo>
                    <a:lnTo>
                      <a:pt x="9877" y="33526"/>
                    </a:lnTo>
                    <a:cubicBezTo>
                      <a:pt x="1274" y="37609"/>
                      <a:pt x="-2405" y="47865"/>
                      <a:pt x="1648" y="56469"/>
                    </a:cubicBezTo>
                    <a:lnTo>
                      <a:pt x="219919" y="518230"/>
                    </a:lnTo>
                    <a:cubicBezTo>
                      <a:pt x="223972" y="526834"/>
                      <a:pt x="234227" y="530513"/>
                      <a:pt x="242831" y="526460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63" name="Hình tự do: Hình 1162">
              <a:extLst>
                <a:ext uri="{FF2B5EF4-FFF2-40B4-BE49-F238E27FC236}">
                  <a16:creationId xmlns:a16="http://schemas.microsoft.com/office/drawing/2014/main" id="{DEFD98A3-A57E-DDA5-50D4-25FE21424883}"/>
                </a:ext>
              </a:extLst>
            </p:cNvPr>
            <p:cNvSpPr/>
            <p:nvPr/>
          </p:nvSpPr>
          <p:spPr>
            <a:xfrm>
              <a:off x="12272898" y="5646160"/>
              <a:ext cx="1224277" cy="556651"/>
            </a:xfrm>
            <a:custGeom>
              <a:avLst/>
              <a:gdLst>
                <a:gd name="connsiteX0" fmla="*/ 0 w 1224277"/>
                <a:gd name="connsiteY0" fmla="*/ 0 h 556651"/>
                <a:gd name="connsiteX1" fmla="*/ 13373 w 1224277"/>
                <a:gd name="connsiteY1" fmla="*/ 47320 h 556651"/>
                <a:gd name="connsiteX2" fmla="*/ 123506 w 1224277"/>
                <a:gd name="connsiteY2" fmla="*/ 436699 h 556651"/>
                <a:gd name="connsiteX3" fmla="*/ 135570 w 1224277"/>
                <a:gd name="connsiteY3" fmla="*/ 490129 h 556651"/>
                <a:gd name="connsiteX4" fmla="*/ 217180 w 1224277"/>
                <a:gd name="connsiteY4" fmla="*/ 556651 h 556651"/>
                <a:gd name="connsiteX5" fmla="*/ 1041512 w 1224277"/>
                <a:gd name="connsiteY5" fmla="*/ 556651 h 556651"/>
                <a:gd name="connsiteX6" fmla="*/ 1124026 w 1224277"/>
                <a:gd name="connsiteY6" fmla="*/ 484705 h 556651"/>
                <a:gd name="connsiteX7" fmla="*/ 1128671 w 1224277"/>
                <a:gd name="connsiteY7" fmla="*/ 455932 h 556651"/>
                <a:gd name="connsiteX8" fmla="*/ 1214988 w 1224277"/>
                <a:gd name="connsiteY8" fmla="*/ 46198 h 556651"/>
                <a:gd name="connsiteX9" fmla="*/ 1224277 w 1224277"/>
                <a:gd name="connsiteY9" fmla="*/ 1933 h 556651"/>
                <a:gd name="connsiteX10" fmla="*/ 0 w 1224277"/>
                <a:gd name="connsiteY10" fmla="*/ 0 h 556651"/>
                <a:gd name="connsiteX11" fmla="*/ 220485 w 1224277"/>
                <a:gd name="connsiteY11" fmla="*/ 478283 h 556651"/>
                <a:gd name="connsiteX12" fmla="*/ 192678 w 1224277"/>
                <a:gd name="connsiteY12" fmla="*/ 459642 h 556651"/>
                <a:gd name="connsiteX13" fmla="*/ 121667 w 1224277"/>
                <a:gd name="connsiteY13" fmla="*/ 99285 h 556651"/>
                <a:gd name="connsiteX14" fmla="*/ 140308 w 1224277"/>
                <a:gd name="connsiteY14" fmla="*/ 71479 h 556651"/>
                <a:gd name="connsiteX15" fmla="*/ 168114 w 1224277"/>
                <a:gd name="connsiteY15" fmla="*/ 90120 h 556651"/>
                <a:gd name="connsiteX16" fmla="*/ 239126 w 1224277"/>
                <a:gd name="connsiteY16" fmla="*/ 450477 h 556651"/>
                <a:gd name="connsiteX17" fmla="*/ 220485 w 1224277"/>
                <a:gd name="connsiteY17" fmla="*/ 478283 h 556651"/>
                <a:gd name="connsiteX18" fmla="*/ 328436 w 1224277"/>
                <a:gd name="connsiteY18" fmla="*/ 478283 h 556651"/>
                <a:gd name="connsiteX19" fmla="*/ 300630 w 1224277"/>
                <a:gd name="connsiteY19" fmla="*/ 459642 h 556651"/>
                <a:gd name="connsiteX20" fmla="*/ 229587 w 1224277"/>
                <a:gd name="connsiteY20" fmla="*/ 99285 h 556651"/>
                <a:gd name="connsiteX21" fmla="*/ 248228 w 1224277"/>
                <a:gd name="connsiteY21" fmla="*/ 71479 h 556651"/>
                <a:gd name="connsiteX22" fmla="*/ 276034 w 1224277"/>
                <a:gd name="connsiteY22" fmla="*/ 90120 h 556651"/>
                <a:gd name="connsiteX23" fmla="*/ 347077 w 1224277"/>
                <a:gd name="connsiteY23" fmla="*/ 450477 h 556651"/>
                <a:gd name="connsiteX24" fmla="*/ 328436 w 1224277"/>
                <a:gd name="connsiteY24" fmla="*/ 478283 h 556651"/>
                <a:gd name="connsiteX25" fmla="*/ 403780 w 1224277"/>
                <a:gd name="connsiteY25" fmla="*/ 483271 h 556651"/>
                <a:gd name="connsiteX26" fmla="*/ 377658 w 1224277"/>
                <a:gd name="connsiteY26" fmla="*/ 462354 h 556651"/>
                <a:gd name="connsiteX27" fmla="*/ 337226 w 1224277"/>
                <a:gd name="connsiteY27" fmla="*/ 97290 h 556651"/>
                <a:gd name="connsiteX28" fmla="*/ 358144 w 1224277"/>
                <a:gd name="connsiteY28" fmla="*/ 71167 h 556651"/>
                <a:gd name="connsiteX29" fmla="*/ 384266 w 1224277"/>
                <a:gd name="connsiteY29" fmla="*/ 92084 h 556651"/>
                <a:gd name="connsiteX30" fmla="*/ 424728 w 1224277"/>
                <a:gd name="connsiteY30" fmla="*/ 457148 h 556651"/>
                <a:gd name="connsiteX31" fmla="*/ 403780 w 1224277"/>
                <a:gd name="connsiteY31" fmla="*/ 483271 h 556651"/>
                <a:gd name="connsiteX32" fmla="*/ 495459 w 1224277"/>
                <a:gd name="connsiteY32" fmla="*/ 484736 h 556651"/>
                <a:gd name="connsiteX33" fmla="*/ 470209 w 1224277"/>
                <a:gd name="connsiteY33" fmla="*/ 462728 h 556651"/>
                <a:gd name="connsiteX34" fmla="*/ 445053 w 1224277"/>
                <a:gd name="connsiteY34" fmla="*/ 96324 h 556651"/>
                <a:gd name="connsiteX35" fmla="*/ 467061 w 1224277"/>
                <a:gd name="connsiteY35" fmla="*/ 71074 h 556651"/>
                <a:gd name="connsiteX36" fmla="*/ 492311 w 1224277"/>
                <a:gd name="connsiteY36" fmla="*/ 93082 h 556651"/>
                <a:gd name="connsiteX37" fmla="*/ 517467 w 1224277"/>
                <a:gd name="connsiteY37" fmla="*/ 459486 h 556651"/>
                <a:gd name="connsiteX38" fmla="*/ 495459 w 1224277"/>
                <a:gd name="connsiteY38" fmla="*/ 484736 h 556651"/>
                <a:gd name="connsiteX39" fmla="*/ 600293 w 1224277"/>
                <a:gd name="connsiteY39" fmla="*/ 461980 h 556651"/>
                <a:gd name="connsiteX40" fmla="*/ 576602 w 1224277"/>
                <a:gd name="connsiteY40" fmla="*/ 485640 h 556651"/>
                <a:gd name="connsiteX41" fmla="*/ 552942 w 1224277"/>
                <a:gd name="connsiteY41" fmla="*/ 461980 h 556651"/>
                <a:gd name="connsiteX42" fmla="*/ 552942 w 1224277"/>
                <a:gd name="connsiteY42" fmla="*/ 94703 h 556651"/>
                <a:gd name="connsiteX43" fmla="*/ 576602 w 1224277"/>
                <a:gd name="connsiteY43" fmla="*/ 71012 h 556651"/>
                <a:gd name="connsiteX44" fmla="*/ 600293 w 1224277"/>
                <a:gd name="connsiteY44" fmla="*/ 94703 h 556651"/>
                <a:gd name="connsiteX45" fmla="*/ 600293 w 1224277"/>
                <a:gd name="connsiteY45" fmla="*/ 461980 h 556651"/>
                <a:gd name="connsiteX46" fmla="*/ 708151 w 1224277"/>
                <a:gd name="connsiteY46" fmla="*/ 462728 h 556651"/>
                <a:gd name="connsiteX47" fmla="*/ 682932 w 1224277"/>
                <a:gd name="connsiteY47" fmla="*/ 484736 h 556651"/>
                <a:gd name="connsiteX48" fmla="*/ 682932 w 1224277"/>
                <a:gd name="connsiteY48" fmla="*/ 484736 h 556651"/>
                <a:gd name="connsiteX49" fmla="*/ 660924 w 1224277"/>
                <a:gd name="connsiteY49" fmla="*/ 459486 h 556651"/>
                <a:gd name="connsiteX50" fmla="*/ 686081 w 1224277"/>
                <a:gd name="connsiteY50" fmla="*/ 93082 h 556651"/>
                <a:gd name="connsiteX51" fmla="*/ 711330 w 1224277"/>
                <a:gd name="connsiteY51" fmla="*/ 71074 h 556651"/>
                <a:gd name="connsiteX52" fmla="*/ 733338 w 1224277"/>
                <a:gd name="connsiteY52" fmla="*/ 96324 h 556651"/>
                <a:gd name="connsiteX53" fmla="*/ 708151 w 1224277"/>
                <a:gd name="connsiteY53" fmla="*/ 462728 h 556651"/>
                <a:gd name="connsiteX54" fmla="*/ 856470 w 1224277"/>
                <a:gd name="connsiteY54" fmla="*/ 97290 h 556651"/>
                <a:gd name="connsiteX55" fmla="*/ 816008 w 1224277"/>
                <a:gd name="connsiteY55" fmla="*/ 462354 h 556651"/>
                <a:gd name="connsiteX56" fmla="*/ 789886 w 1224277"/>
                <a:gd name="connsiteY56" fmla="*/ 483271 h 556651"/>
                <a:gd name="connsiteX57" fmla="*/ 768969 w 1224277"/>
                <a:gd name="connsiteY57" fmla="*/ 457148 h 556651"/>
                <a:gd name="connsiteX58" fmla="*/ 809400 w 1224277"/>
                <a:gd name="connsiteY58" fmla="*/ 92084 h 556651"/>
                <a:gd name="connsiteX59" fmla="*/ 835522 w 1224277"/>
                <a:gd name="connsiteY59" fmla="*/ 71167 h 556651"/>
                <a:gd name="connsiteX60" fmla="*/ 856470 w 1224277"/>
                <a:gd name="connsiteY60" fmla="*/ 97290 h 556651"/>
                <a:gd name="connsiteX61" fmla="*/ 895842 w 1224277"/>
                <a:gd name="connsiteY61" fmla="*/ 478283 h 556651"/>
                <a:gd name="connsiteX62" fmla="*/ 895842 w 1224277"/>
                <a:gd name="connsiteY62" fmla="*/ 478283 h 556651"/>
                <a:gd name="connsiteX63" fmla="*/ 877201 w 1224277"/>
                <a:gd name="connsiteY63" fmla="*/ 450477 h 556651"/>
                <a:gd name="connsiteX64" fmla="*/ 948243 w 1224277"/>
                <a:gd name="connsiteY64" fmla="*/ 90120 h 556651"/>
                <a:gd name="connsiteX65" fmla="*/ 976049 w 1224277"/>
                <a:gd name="connsiteY65" fmla="*/ 71479 h 556651"/>
                <a:gd name="connsiteX66" fmla="*/ 976049 w 1224277"/>
                <a:gd name="connsiteY66" fmla="*/ 71479 h 556651"/>
                <a:gd name="connsiteX67" fmla="*/ 994691 w 1224277"/>
                <a:gd name="connsiteY67" fmla="*/ 99285 h 556651"/>
                <a:gd name="connsiteX68" fmla="*/ 923648 w 1224277"/>
                <a:gd name="connsiteY68" fmla="*/ 459642 h 556651"/>
                <a:gd name="connsiteX69" fmla="*/ 895842 w 1224277"/>
                <a:gd name="connsiteY69" fmla="*/ 478283 h 556651"/>
                <a:gd name="connsiteX70" fmla="*/ 1102611 w 1224277"/>
                <a:gd name="connsiteY70" fmla="*/ 99285 h 556651"/>
                <a:gd name="connsiteX71" fmla="*/ 1031568 w 1224277"/>
                <a:gd name="connsiteY71" fmla="*/ 459642 h 556651"/>
                <a:gd name="connsiteX72" fmla="*/ 1003793 w 1224277"/>
                <a:gd name="connsiteY72" fmla="*/ 478283 h 556651"/>
                <a:gd name="connsiteX73" fmla="*/ 985120 w 1224277"/>
                <a:gd name="connsiteY73" fmla="*/ 450477 h 556651"/>
                <a:gd name="connsiteX74" fmla="*/ 1056163 w 1224277"/>
                <a:gd name="connsiteY74" fmla="*/ 90120 h 556651"/>
                <a:gd name="connsiteX75" fmla="*/ 1083969 w 1224277"/>
                <a:gd name="connsiteY75" fmla="*/ 71479 h 556651"/>
                <a:gd name="connsiteX76" fmla="*/ 1102611 w 1224277"/>
                <a:gd name="connsiteY76" fmla="*/ 99285 h 55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24277" h="556651">
                  <a:moveTo>
                    <a:pt x="0" y="0"/>
                  </a:moveTo>
                  <a:lnTo>
                    <a:pt x="13373" y="47320"/>
                  </a:lnTo>
                  <a:lnTo>
                    <a:pt x="123506" y="436699"/>
                  </a:lnTo>
                  <a:cubicBezTo>
                    <a:pt x="128494" y="454280"/>
                    <a:pt x="131954" y="472236"/>
                    <a:pt x="135570" y="490129"/>
                  </a:cubicBezTo>
                  <a:cubicBezTo>
                    <a:pt x="143363" y="528129"/>
                    <a:pt x="176936" y="556651"/>
                    <a:pt x="217180" y="556651"/>
                  </a:cubicBezTo>
                  <a:lnTo>
                    <a:pt x="1041512" y="556651"/>
                  </a:lnTo>
                  <a:cubicBezTo>
                    <a:pt x="1083689" y="556651"/>
                    <a:pt x="1118509" y="525323"/>
                    <a:pt x="1124026" y="484705"/>
                  </a:cubicBezTo>
                  <a:cubicBezTo>
                    <a:pt x="1125335" y="475041"/>
                    <a:pt x="1126551" y="465409"/>
                    <a:pt x="1128671" y="455932"/>
                  </a:cubicBezTo>
                  <a:lnTo>
                    <a:pt x="1214988" y="46198"/>
                  </a:lnTo>
                  <a:lnTo>
                    <a:pt x="1224277" y="1933"/>
                  </a:lnTo>
                  <a:lnTo>
                    <a:pt x="0" y="0"/>
                  </a:lnTo>
                  <a:close/>
                  <a:moveTo>
                    <a:pt x="220485" y="478283"/>
                  </a:moveTo>
                  <a:cubicBezTo>
                    <a:pt x="207673" y="480808"/>
                    <a:pt x="195235" y="472454"/>
                    <a:pt x="192678" y="459642"/>
                  </a:cubicBezTo>
                  <a:lnTo>
                    <a:pt x="121667" y="99285"/>
                  </a:lnTo>
                  <a:cubicBezTo>
                    <a:pt x="119111" y="86442"/>
                    <a:pt x="127465" y="74004"/>
                    <a:pt x="140308" y="71479"/>
                  </a:cubicBezTo>
                  <a:cubicBezTo>
                    <a:pt x="153120" y="68954"/>
                    <a:pt x="165590" y="77277"/>
                    <a:pt x="168114" y="90120"/>
                  </a:cubicBezTo>
                  <a:lnTo>
                    <a:pt x="239126" y="450477"/>
                  </a:lnTo>
                  <a:cubicBezTo>
                    <a:pt x="241682" y="463289"/>
                    <a:pt x="233328" y="475758"/>
                    <a:pt x="220485" y="478283"/>
                  </a:cubicBezTo>
                  <a:close/>
                  <a:moveTo>
                    <a:pt x="328436" y="478283"/>
                  </a:moveTo>
                  <a:cubicBezTo>
                    <a:pt x="315593" y="480808"/>
                    <a:pt x="303155" y="472454"/>
                    <a:pt x="300630" y="459642"/>
                  </a:cubicBezTo>
                  <a:lnTo>
                    <a:pt x="229587" y="99285"/>
                  </a:lnTo>
                  <a:cubicBezTo>
                    <a:pt x="227062" y="86442"/>
                    <a:pt x="235417" y="74004"/>
                    <a:pt x="248228" y="71479"/>
                  </a:cubicBezTo>
                  <a:cubicBezTo>
                    <a:pt x="261072" y="68954"/>
                    <a:pt x="273510" y="77277"/>
                    <a:pt x="276034" y="90120"/>
                  </a:cubicBezTo>
                  <a:lnTo>
                    <a:pt x="347077" y="450477"/>
                  </a:lnTo>
                  <a:cubicBezTo>
                    <a:pt x="349602" y="463289"/>
                    <a:pt x="341248" y="475758"/>
                    <a:pt x="328436" y="478283"/>
                  </a:cubicBezTo>
                  <a:close/>
                  <a:moveTo>
                    <a:pt x="403780" y="483271"/>
                  </a:moveTo>
                  <a:cubicBezTo>
                    <a:pt x="390812" y="484705"/>
                    <a:pt x="379092" y="475353"/>
                    <a:pt x="377658" y="462354"/>
                  </a:cubicBezTo>
                  <a:lnTo>
                    <a:pt x="337226" y="97290"/>
                  </a:lnTo>
                  <a:cubicBezTo>
                    <a:pt x="335761" y="84322"/>
                    <a:pt x="345144" y="72601"/>
                    <a:pt x="358144" y="71167"/>
                  </a:cubicBezTo>
                  <a:cubicBezTo>
                    <a:pt x="371142" y="69733"/>
                    <a:pt x="382832" y="79085"/>
                    <a:pt x="384266" y="92084"/>
                  </a:cubicBezTo>
                  <a:lnTo>
                    <a:pt x="424728" y="457148"/>
                  </a:lnTo>
                  <a:cubicBezTo>
                    <a:pt x="426162" y="470147"/>
                    <a:pt x="416779" y="481837"/>
                    <a:pt x="403780" y="483271"/>
                  </a:cubicBezTo>
                  <a:close/>
                  <a:moveTo>
                    <a:pt x="495459" y="484736"/>
                  </a:moveTo>
                  <a:cubicBezTo>
                    <a:pt x="482429" y="485640"/>
                    <a:pt x="471113" y="475789"/>
                    <a:pt x="470209" y="462728"/>
                  </a:cubicBezTo>
                  <a:lnTo>
                    <a:pt x="445053" y="96324"/>
                  </a:lnTo>
                  <a:cubicBezTo>
                    <a:pt x="444180" y="83262"/>
                    <a:pt x="454000" y="71978"/>
                    <a:pt x="467061" y="71074"/>
                  </a:cubicBezTo>
                  <a:cubicBezTo>
                    <a:pt x="480091" y="70170"/>
                    <a:pt x="491407" y="80021"/>
                    <a:pt x="492311" y="93082"/>
                  </a:cubicBezTo>
                  <a:lnTo>
                    <a:pt x="517467" y="459486"/>
                  </a:lnTo>
                  <a:cubicBezTo>
                    <a:pt x="518340" y="472547"/>
                    <a:pt x="508521" y="483832"/>
                    <a:pt x="495459" y="484736"/>
                  </a:cubicBezTo>
                  <a:close/>
                  <a:moveTo>
                    <a:pt x="600293" y="461980"/>
                  </a:moveTo>
                  <a:cubicBezTo>
                    <a:pt x="600293" y="475041"/>
                    <a:pt x="589694" y="485640"/>
                    <a:pt x="576602" y="485640"/>
                  </a:cubicBezTo>
                  <a:cubicBezTo>
                    <a:pt x="563540" y="485640"/>
                    <a:pt x="552942" y="475041"/>
                    <a:pt x="552942" y="461980"/>
                  </a:cubicBezTo>
                  <a:lnTo>
                    <a:pt x="552942" y="94703"/>
                  </a:lnTo>
                  <a:cubicBezTo>
                    <a:pt x="552942" y="81610"/>
                    <a:pt x="563540" y="71012"/>
                    <a:pt x="576602" y="71012"/>
                  </a:cubicBezTo>
                  <a:cubicBezTo>
                    <a:pt x="589694" y="71012"/>
                    <a:pt x="600293" y="81610"/>
                    <a:pt x="600293" y="94703"/>
                  </a:cubicBezTo>
                  <a:lnTo>
                    <a:pt x="600293" y="461980"/>
                  </a:lnTo>
                  <a:close/>
                  <a:moveTo>
                    <a:pt x="708151" y="462728"/>
                  </a:moveTo>
                  <a:cubicBezTo>
                    <a:pt x="707278" y="475789"/>
                    <a:pt x="695962" y="485640"/>
                    <a:pt x="682932" y="484736"/>
                  </a:cubicBezTo>
                  <a:lnTo>
                    <a:pt x="682932" y="484736"/>
                  </a:lnTo>
                  <a:cubicBezTo>
                    <a:pt x="669871" y="483832"/>
                    <a:pt x="660051" y="472547"/>
                    <a:pt x="660924" y="459486"/>
                  </a:cubicBezTo>
                  <a:lnTo>
                    <a:pt x="686081" y="93082"/>
                  </a:lnTo>
                  <a:cubicBezTo>
                    <a:pt x="686985" y="80021"/>
                    <a:pt x="698269" y="70170"/>
                    <a:pt x="711330" y="71074"/>
                  </a:cubicBezTo>
                  <a:cubicBezTo>
                    <a:pt x="724361" y="71978"/>
                    <a:pt x="734211" y="83262"/>
                    <a:pt x="733338" y="96324"/>
                  </a:cubicBezTo>
                  <a:lnTo>
                    <a:pt x="708151" y="462728"/>
                  </a:lnTo>
                  <a:close/>
                  <a:moveTo>
                    <a:pt x="856470" y="97290"/>
                  </a:moveTo>
                  <a:lnTo>
                    <a:pt x="816008" y="462354"/>
                  </a:lnTo>
                  <a:cubicBezTo>
                    <a:pt x="814574" y="475353"/>
                    <a:pt x="802885" y="484705"/>
                    <a:pt x="789886" y="483271"/>
                  </a:cubicBezTo>
                  <a:cubicBezTo>
                    <a:pt x="776886" y="481837"/>
                    <a:pt x="767504" y="470147"/>
                    <a:pt x="768969" y="457148"/>
                  </a:cubicBezTo>
                  <a:lnTo>
                    <a:pt x="809400" y="92084"/>
                  </a:lnTo>
                  <a:cubicBezTo>
                    <a:pt x="810834" y="79085"/>
                    <a:pt x="822524" y="69733"/>
                    <a:pt x="835522" y="71167"/>
                  </a:cubicBezTo>
                  <a:cubicBezTo>
                    <a:pt x="848522" y="72601"/>
                    <a:pt x="857905" y="84322"/>
                    <a:pt x="856470" y="97290"/>
                  </a:cubicBezTo>
                  <a:close/>
                  <a:moveTo>
                    <a:pt x="895842" y="478283"/>
                  </a:moveTo>
                  <a:lnTo>
                    <a:pt x="895842" y="478283"/>
                  </a:lnTo>
                  <a:cubicBezTo>
                    <a:pt x="883030" y="475758"/>
                    <a:pt x="874676" y="463289"/>
                    <a:pt x="877201" y="450477"/>
                  </a:cubicBezTo>
                  <a:lnTo>
                    <a:pt x="948243" y="90120"/>
                  </a:lnTo>
                  <a:cubicBezTo>
                    <a:pt x="950768" y="77309"/>
                    <a:pt x="963206" y="68954"/>
                    <a:pt x="976049" y="71479"/>
                  </a:cubicBezTo>
                  <a:lnTo>
                    <a:pt x="976049" y="71479"/>
                  </a:lnTo>
                  <a:cubicBezTo>
                    <a:pt x="988861" y="74004"/>
                    <a:pt x="997216" y="86442"/>
                    <a:pt x="994691" y="99285"/>
                  </a:cubicBezTo>
                  <a:lnTo>
                    <a:pt x="923648" y="459642"/>
                  </a:lnTo>
                  <a:cubicBezTo>
                    <a:pt x="921123" y="472454"/>
                    <a:pt x="908685" y="480808"/>
                    <a:pt x="895842" y="478283"/>
                  </a:cubicBezTo>
                  <a:close/>
                  <a:moveTo>
                    <a:pt x="1102611" y="99285"/>
                  </a:moveTo>
                  <a:lnTo>
                    <a:pt x="1031568" y="459642"/>
                  </a:lnTo>
                  <a:cubicBezTo>
                    <a:pt x="1029043" y="472454"/>
                    <a:pt x="1016605" y="480808"/>
                    <a:pt x="1003793" y="478283"/>
                  </a:cubicBezTo>
                  <a:cubicBezTo>
                    <a:pt x="990950" y="475758"/>
                    <a:pt x="982596" y="463289"/>
                    <a:pt x="985120" y="450477"/>
                  </a:cubicBezTo>
                  <a:lnTo>
                    <a:pt x="1056163" y="90120"/>
                  </a:lnTo>
                  <a:cubicBezTo>
                    <a:pt x="1058688" y="77309"/>
                    <a:pt x="1071157" y="68954"/>
                    <a:pt x="1083969" y="71479"/>
                  </a:cubicBezTo>
                  <a:cubicBezTo>
                    <a:pt x="1096812" y="74004"/>
                    <a:pt x="1105135" y="86442"/>
                    <a:pt x="1102611" y="99285"/>
                  </a:cubicBezTo>
                  <a:close/>
                </a:path>
              </a:pathLst>
            </a:custGeom>
            <a:solidFill>
              <a:srgbClr val="EF7B7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Hình tự do: Hình 1163">
              <a:extLst>
                <a:ext uri="{FF2B5EF4-FFF2-40B4-BE49-F238E27FC236}">
                  <a16:creationId xmlns:a16="http://schemas.microsoft.com/office/drawing/2014/main" id="{FA4BAFB6-0C98-DAA1-E430-4DF6A71FD49A}"/>
                </a:ext>
              </a:extLst>
            </p:cNvPr>
            <p:cNvSpPr/>
            <p:nvPr/>
          </p:nvSpPr>
          <p:spPr>
            <a:xfrm>
              <a:off x="12272898" y="5646160"/>
              <a:ext cx="1224277" cy="47444"/>
            </a:xfrm>
            <a:custGeom>
              <a:avLst/>
              <a:gdLst>
                <a:gd name="connsiteX0" fmla="*/ 1224277 w 1224277"/>
                <a:gd name="connsiteY0" fmla="*/ 1933 h 47444"/>
                <a:gd name="connsiteX1" fmla="*/ 1214988 w 1224277"/>
                <a:gd name="connsiteY1" fmla="*/ 46198 h 47444"/>
                <a:gd name="connsiteX2" fmla="*/ 1201335 w 1224277"/>
                <a:gd name="connsiteY2" fmla="*/ 47445 h 47444"/>
                <a:gd name="connsiteX3" fmla="*/ 17238 w 1224277"/>
                <a:gd name="connsiteY3" fmla="*/ 47445 h 47444"/>
                <a:gd name="connsiteX4" fmla="*/ 13373 w 1224277"/>
                <a:gd name="connsiteY4" fmla="*/ 47320 h 47444"/>
                <a:gd name="connsiteX5" fmla="*/ 0 w 1224277"/>
                <a:gd name="connsiteY5" fmla="*/ 0 h 47444"/>
                <a:gd name="connsiteX6" fmla="*/ 1224277 w 1224277"/>
                <a:gd name="connsiteY6" fmla="*/ 1933 h 4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277" h="47444">
                  <a:moveTo>
                    <a:pt x="1224277" y="1933"/>
                  </a:moveTo>
                  <a:lnTo>
                    <a:pt x="1214988" y="46198"/>
                  </a:lnTo>
                  <a:cubicBezTo>
                    <a:pt x="1210562" y="46977"/>
                    <a:pt x="1205979" y="47445"/>
                    <a:pt x="1201335" y="47445"/>
                  </a:cubicBezTo>
                  <a:lnTo>
                    <a:pt x="17238" y="47445"/>
                  </a:lnTo>
                  <a:cubicBezTo>
                    <a:pt x="15898" y="47445"/>
                    <a:pt x="14651" y="47382"/>
                    <a:pt x="13373" y="47320"/>
                  </a:cubicBezTo>
                  <a:lnTo>
                    <a:pt x="0" y="0"/>
                  </a:lnTo>
                  <a:lnTo>
                    <a:pt x="1224277" y="1933"/>
                  </a:lnTo>
                  <a:close/>
                </a:path>
              </a:pathLst>
            </a:custGeom>
            <a:solidFill>
              <a:srgbClr val="E96362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Hình tự do: Hình 1164">
              <a:extLst>
                <a:ext uri="{FF2B5EF4-FFF2-40B4-BE49-F238E27FC236}">
                  <a16:creationId xmlns:a16="http://schemas.microsoft.com/office/drawing/2014/main" id="{C2A736DD-90F4-6B04-5DCA-B67B2253F098}"/>
                </a:ext>
              </a:extLst>
            </p:cNvPr>
            <p:cNvSpPr/>
            <p:nvPr/>
          </p:nvSpPr>
          <p:spPr>
            <a:xfrm>
              <a:off x="12219312" y="5514767"/>
              <a:ext cx="1331418" cy="147291"/>
            </a:xfrm>
            <a:custGeom>
              <a:avLst/>
              <a:gdLst>
                <a:gd name="connsiteX0" fmla="*/ 1257788 w 1331418"/>
                <a:gd name="connsiteY0" fmla="*/ 147291 h 147291"/>
                <a:gd name="connsiteX1" fmla="*/ 73661 w 1331418"/>
                <a:gd name="connsiteY1" fmla="*/ 147291 h 147291"/>
                <a:gd name="connsiteX2" fmla="*/ 0 w 1331418"/>
                <a:gd name="connsiteY2" fmla="*/ 73661 h 147291"/>
                <a:gd name="connsiteX3" fmla="*/ 0 w 1331418"/>
                <a:gd name="connsiteY3" fmla="*/ 73661 h 147291"/>
                <a:gd name="connsiteX4" fmla="*/ 73661 w 1331418"/>
                <a:gd name="connsiteY4" fmla="*/ 0 h 147291"/>
                <a:gd name="connsiteX5" fmla="*/ 1257788 w 1331418"/>
                <a:gd name="connsiteY5" fmla="*/ 0 h 147291"/>
                <a:gd name="connsiteX6" fmla="*/ 1331419 w 1331418"/>
                <a:gd name="connsiteY6" fmla="*/ 73661 h 147291"/>
                <a:gd name="connsiteX7" fmla="*/ 1331419 w 1331418"/>
                <a:gd name="connsiteY7" fmla="*/ 73661 h 147291"/>
                <a:gd name="connsiteX8" fmla="*/ 1257788 w 1331418"/>
                <a:gd name="connsiteY8" fmla="*/ 147291 h 14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1418" h="147291">
                  <a:moveTo>
                    <a:pt x="1257788" y="147291"/>
                  </a:moveTo>
                  <a:lnTo>
                    <a:pt x="73661" y="147291"/>
                  </a:lnTo>
                  <a:cubicBezTo>
                    <a:pt x="32981" y="147291"/>
                    <a:pt x="0" y="114311"/>
                    <a:pt x="0" y="73661"/>
                  </a:cubicBezTo>
                  <a:lnTo>
                    <a:pt x="0" y="73661"/>
                  </a:lnTo>
                  <a:cubicBezTo>
                    <a:pt x="0" y="32981"/>
                    <a:pt x="32981" y="0"/>
                    <a:pt x="73661" y="0"/>
                  </a:cubicBezTo>
                  <a:lnTo>
                    <a:pt x="1257788" y="0"/>
                  </a:lnTo>
                  <a:cubicBezTo>
                    <a:pt x="1298469" y="0"/>
                    <a:pt x="1331419" y="32981"/>
                    <a:pt x="1331419" y="73661"/>
                  </a:cubicBezTo>
                  <a:lnTo>
                    <a:pt x="1331419" y="73661"/>
                  </a:lnTo>
                  <a:cubicBezTo>
                    <a:pt x="1331419" y="114311"/>
                    <a:pt x="1298469" y="147291"/>
                    <a:pt x="1257788" y="147291"/>
                  </a:cubicBezTo>
                  <a:close/>
                </a:path>
              </a:pathLst>
            </a:custGeom>
            <a:solidFill>
              <a:srgbClr val="EF7B7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66" name="Đồ họa 3">
              <a:extLst>
                <a:ext uri="{FF2B5EF4-FFF2-40B4-BE49-F238E27FC236}">
                  <a16:creationId xmlns:a16="http://schemas.microsoft.com/office/drawing/2014/main" id="{9825FFA8-7CD4-5732-20B9-19F4D5B10EB1}"/>
                </a:ext>
              </a:extLst>
            </p:cNvPr>
            <p:cNvGrpSpPr/>
            <p:nvPr/>
          </p:nvGrpSpPr>
          <p:grpSpPr>
            <a:xfrm>
              <a:off x="12562228" y="5561167"/>
              <a:ext cx="645618" cy="54521"/>
              <a:chOff x="12562228" y="5561167"/>
              <a:chExt cx="645618" cy="54521"/>
            </a:xfrm>
            <a:solidFill>
              <a:srgbClr val="615370"/>
            </a:solidFill>
          </p:grpSpPr>
          <p:sp>
            <p:nvSpPr>
              <p:cNvPr id="1167" name="Hình tự do: Hình 1166">
                <a:extLst>
                  <a:ext uri="{FF2B5EF4-FFF2-40B4-BE49-F238E27FC236}">
                    <a16:creationId xmlns:a16="http://schemas.microsoft.com/office/drawing/2014/main" id="{37B5D3A8-BFD0-84B1-9CC2-158C2AA4F328}"/>
                  </a:ext>
                </a:extLst>
              </p:cNvPr>
              <p:cNvSpPr/>
              <p:nvPr/>
            </p:nvSpPr>
            <p:spPr>
              <a:xfrm>
                <a:off x="12562228" y="5561167"/>
                <a:ext cx="54521" cy="54521"/>
              </a:xfrm>
              <a:custGeom>
                <a:avLst/>
                <a:gdLst>
                  <a:gd name="connsiteX0" fmla="*/ 54521 w 54521"/>
                  <a:gd name="connsiteY0" fmla="*/ 27260 h 54521"/>
                  <a:gd name="connsiteX1" fmla="*/ 27260 w 54521"/>
                  <a:gd name="connsiteY1" fmla="*/ 54521 h 54521"/>
                  <a:gd name="connsiteX2" fmla="*/ 0 w 54521"/>
                  <a:gd name="connsiteY2" fmla="*/ 27260 h 54521"/>
                  <a:gd name="connsiteX3" fmla="*/ 27260 w 54521"/>
                  <a:gd name="connsiteY3" fmla="*/ 0 h 54521"/>
                  <a:gd name="connsiteX4" fmla="*/ 54521 w 54521"/>
                  <a:gd name="connsiteY4" fmla="*/ 27260 h 54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521" h="54521">
                    <a:moveTo>
                      <a:pt x="54521" y="27260"/>
                    </a:moveTo>
                    <a:cubicBezTo>
                      <a:pt x="54521" y="42316"/>
                      <a:pt x="42316" y="54521"/>
                      <a:pt x="27260" y="54521"/>
                    </a:cubicBezTo>
                    <a:cubicBezTo>
                      <a:pt x="12205" y="54521"/>
                      <a:pt x="0" y="42316"/>
                      <a:pt x="0" y="27260"/>
                    </a:cubicBezTo>
                    <a:cubicBezTo>
                      <a:pt x="0" y="12205"/>
                      <a:pt x="12205" y="0"/>
                      <a:pt x="27260" y="0"/>
                    </a:cubicBezTo>
                    <a:cubicBezTo>
                      <a:pt x="42316" y="0"/>
                      <a:pt x="54521" y="12205"/>
                      <a:pt x="54521" y="27260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8" name="Hình tự do: Hình 1167">
                <a:extLst>
                  <a:ext uri="{FF2B5EF4-FFF2-40B4-BE49-F238E27FC236}">
                    <a16:creationId xmlns:a16="http://schemas.microsoft.com/office/drawing/2014/main" id="{86ECADB4-02B4-2BAC-99C5-534954115FFB}"/>
                  </a:ext>
                </a:extLst>
              </p:cNvPr>
              <p:cNvSpPr/>
              <p:nvPr/>
            </p:nvSpPr>
            <p:spPr>
              <a:xfrm>
                <a:off x="13153325" y="5561167"/>
                <a:ext cx="54521" cy="54521"/>
              </a:xfrm>
              <a:custGeom>
                <a:avLst/>
                <a:gdLst>
                  <a:gd name="connsiteX0" fmla="*/ 54521 w 54521"/>
                  <a:gd name="connsiteY0" fmla="*/ 27260 h 54521"/>
                  <a:gd name="connsiteX1" fmla="*/ 27260 w 54521"/>
                  <a:gd name="connsiteY1" fmla="*/ 54521 h 54521"/>
                  <a:gd name="connsiteX2" fmla="*/ -1 w 54521"/>
                  <a:gd name="connsiteY2" fmla="*/ 27260 h 54521"/>
                  <a:gd name="connsiteX3" fmla="*/ 27260 w 54521"/>
                  <a:gd name="connsiteY3" fmla="*/ 0 h 54521"/>
                  <a:gd name="connsiteX4" fmla="*/ 54521 w 54521"/>
                  <a:gd name="connsiteY4" fmla="*/ 27260 h 54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521" h="54521">
                    <a:moveTo>
                      <a:pt x="54521" y="27260"/>
                    </a:moveTo>
                    <a:cubicBezTo>
                      <a:pt x="54521" y="42316"/>
                      <a:pt x="42316" y="54521"/>
                      <a:pt x="27260" y="54521"/>
                    </a:cubicBezTo>
                    <a:cubicBezTo>
                      <a:pt x="12204" y="54521"/>
                      <a:pt x="-1" y="42316"/>
                      <a:pt x="-1" y="27260"/>
                    </a:cubicBezTo>
                    <a:cubicBezTo>
                      <a:pt x="-1" y="12205"/>
                      <a:pt x="12204" y="0"/>
                      <a:pt x="27260" y="0"/>
                    </a:cubicBezTo>
                    <a:cubicBezTo>
                      <a:pt x="42316" y="0"/>
                      <a:pt x="54521" y="12205"/>
                      <a:pt x="54521" y="27260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98" name="Đồ họa 3">
            <a:extLst>
              <a:ext uri="{FF2B5EF4-FFF2-40B4-BE49-F238E27FC236}">
                <a16:creationId xmlns:a16="http://schemas.microsoft.com/office/drawing/2014/main" id="{77F02A4B-4CF8-C6A2-B4C5-B3A4A108DEF9}"/>
              </a:ext>
            </a:extLst>
          </p:cNvPr>
          <p:cNvGrpSpPr/>
          <p:nvPr/>
        </p:nvGrpSpPr>
        <p:grpSpPr>
          <a:xfrm>
            <a:off x="9861727" y="4291972"/>
            <a:ext cx="1024790" cy="2022540"/>
            <a:chOff x="11536660" y="4180270"/>
            <a:chExt cx="1024790" cy="2022540"/>
          </a:xfrm>
        </p:grpSpPr>
        <p:grpSp>
          <p:nvGrpSpPr>
            <p:cNvPr id="1199" name="Đồ họa 3">
              <a:extLst>
                <a:ext uri="{FF2B5EF4-FFF2-40B4-BE49-F238E27FC236}">
                  <a16:creationId xmlns:a16="http://schemas.microsoft.com/office/drawing/2014/main" id="{69EF423F-5F40-518E-06B6-3A1FC35E4C6D}"/>
                </a:ext>
              </a:extLst>
            </p:cNvPr>
            <p:cNvGrpSpPr/>
            <p:nvPr/>
          </p:nvGrpSpPr>
          <p:grpSpPr>
            <a:xfrm>
              <a:off x="11798861" y="4180270"/>
              <a:ext cx="252819" cy="458289"/>
              <a:chOff x="11798861" y="4180270"/>
              <a:chExt cx="252819" cy="458289"/>
            </a:xfrm>
          </p:grpSpPr>
          <p:sp>
            <p:nvSpPr>
              <p:cNvPr id="1200" name="Hình tự do: Hình 1199">
                <a:extLst>
                  <a:ext uri="{FF2B5EF4-FFF2-40B4-BE49-F238E27FC236}">
                    <a16:creationId xmlns:a16="http://schemas.microsoft.com/office/drawing/2014/main" id="{F46615A2-85CB-1BE1-8431-18F0072A06E5}"/>
                  </a:ext>
                </a:extLst>
              </p:cNvPr>
              <p:cNvSpPr/>
              <p:nvPr/>
            </p:nvSpPr>
            <p:spPr>
              <a:xfrm>
                <a:off x="11798861" y="4180270"/>
                <a:ext cx="252819" cy="304706"/>
              </a:xfrm>
              <a:custGeom>
                <a:avLst/>
                <a:gdLst>
                  <a:gd name="connsiteX0" fmla="*/ 64022 w 252819"/>
                  <a:gd name="connsiteY0" fmla="*/ 304706 h 304706"/>
                  <a:gd name="connsiteX1" fmla="*/ 55 w 252819"/>
                  <a:gd name="connsiteY1" fmla="*/ 200090 h 304706"/>
                  <a:gd name="connsiteX2" fmla="*/ 129734 w 252819"/>
                  <a:gd name="connsiteY2" fmla="*/ 52176 h 304706"/>
                  <a:gd name="connsiteX3" fmla="*/ 152459 w 252819"/>
                  <a:gd name="connsiteY3" fmla="*/ 17699 h 304706"/>
                  <a:gd name="connsiteX4" fmla="*/ 161936 w 252819"/>
                  <a:gd name="connsiteY4" fmla="*/ 19226 h 304706"/>
                  <a:gd name="connsiteX5" fmla="*/ 163557 w 252819"/>
                  <a:gd name="connsiteY5" fmla="*/ 56789 h 304706"/>
                  <a:gd name="connsiteX6" fmla="*/ 159691 w 252819"/>
                  <a:gd name="connsiteY6" fmla="*/ 76833 h 304706"/>
                  <a:gd name="connsiteX7" fmla="*/ 188276 w 252819"/>
                  <a:gd name="connsiteY7" fmla="*/ 33285 h 304706"/>
                  <a:gd name="connsiteX8" fmla="*/ 199499 w 252819"/>
                  <a:gd name="connsiteY8" fmla="*/ 4263 h 304706"/>
                  <a:gd name="connsiteX9" fmla="*/ 209006 w 252819"/>
                  <a:gd name="connsiteY9" fmla="*/ 2892 h 304706"/>
                  <a:gd name="connsiteX10" fmla="*/ 224406 w 252819"/>
                  <a:gd name="connsiteY10" fmla="*/ 68105 h 304706"/>
                  <a:gd name="connsiteX11" fmla="*/ 222442 w 252819"/>
                  <a:gd name="connsiteY11" fmla="*/ 95755 h 304706"/>
                  <a:gd name="connsiteX12" fmla="*/ 243826 w 252819"/>
                  <a:gd name="connsiteY12" fmla="*/ 82788 h 304706"/>
                  <a:gd name="connsiteX13" fmla="*/ 243826 w 252819"/>
                  <a:gd name="connsiteY13" fmla="*/ 82788 h 304706"/>
                  <a:gd name="connsiteX14" fmla="*/ 252804 w 252819"/>
                  <a:gd name="connsiteY14" fmla="*/ 86216 h 304706"/>
                  <a:gd name="connsiteX15" fmla="*/ 226681 w 252819"/>
                  <a:gd name="connsiteY15" fmla="*/ 156043 h 304706"/>
                  <a:gd name="connsiteX16" fmla="*/ 64022 w 252819"/>
                  <a:gd name="connsiteY16" fmla="*/ 304706 h 30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2819" h="304706">
                    <a:moveTo>
                      <a:pt x="64022" y="304706"/>
                    </a:moveTo>
                    <a:cubicBezTo>
                      <a:pt x="64022" y="304706"/>
                      <a:pt x="2269" y="275778"/>
                      <a:pt x="55" y="200090"/>
                    </a:cubicBezTo>
                    <a:cubicBezTo>
                      <a:pt x="-2688" y="108162"/>
                      <a:pt x="97096" y="92420"/>
                      <a:pt x="129734" y="52176"/>
                    </a:cubicBezTo>
                    <a:cubicBezTo>
                      <a:pt x="141299" y="37899"/>
                      <a:pt x="148251" y="26333"/>
                      <a:pt x="152459" y="17699"/>
                    </a:cubicBezTo>
                    <a:cubicBezTo>
                      <a:pt x="154641" y="13210"/>
                      <a:pt x="161281" y="14301"/>
                      <a:pt x="161936" y="19226"/>
                    </a:cubicBezTo>
                    <a:cubicBezTo>
                      <a:pt x="163650" y="31882"/>
                      <a:pt x="165084" y="47593"/>
                      <a:pt x="163557" y="56789"/>
                    </a:cubicBezTo>
                    <a:cubicBezTo>
                      <a:pt x="160626" y="74059"/>
                      <a:pt x="159691" y="76833"/>
                      <a:pt x="159691" y="76833"/>
                    </a:cubicBezTo>
                    <a:cubicBezTo>
                      <a:pt x="159691" y="76833"/>
                      <a:pt x="165551" y="69944"/>
                      <a:pt x="188276" y="33285"/>
                    </a:cubicBezTo>
                    <a:cubicBezTo>
                      <a:pt x="194885" y="22624"/>
                      <a:pt x="198439" y="11402"/>
                      <a:pt x="199499" y="4263"/>
                    </a:cubicBezTo>
                    <a:cubicBezTo>
                      <a:pt x="200215" y="-724"/>
                      <a:pt x="206668" y="-1535"/>
                      <a:pt x="209006" y="2892"/>
                    </a:cubicBezTo>
                    <a:cubicBezTo>
                      <a:pt x="220228" y="24089"/>
                      <a:pt x="226245" y="42824"/>
                      <a:pt x="224406" y="68105"/>
                    </a:cubicBezTo>
                    <a:cubicBezTo>
                      <a:pt x="222442" y="95755"/>
                      <a:pt x="222442" y="95755"/>
                      <a:pt x="222442" y="95755"/>
                    </a:cubicBezTo>
                    <a:cubicBezTo>
                      <a:pt x="222442" y="95755"/>
                      <a:pt x="231045" y="95287"/>
                      <a:pt x="243826" y="82788"/>
                    </a:cubicBezTo>
                    <a:lnTo>
                      <a:pt x="243826" y="82788"/>
                    </a:lnTo>
                    <a:cubicBezTo>
                      <a:pt x="246850" y="78860"/>
                      <a:pt x="253178" y="81260"/>
                      <a:pt x="252804" y="86216"/>
                    </a:cubicBezTo>
                    <a:cubicBezTo>
                      <a:pt x="251464" y="102987"/>
                      <a:pt x="243328" y="128892"/>
                      <a:pt x="226681" y="156043"/>
                    </a:cubicBezTo>
                    <a:cubicBezTo>
                      <a:pt x="196475" y="205234"/>
                      <a:pt x="64022" y="304706"/>
                      <a:pt x="64022" y="304706"/>
                    </a:cubicBezTo>
                    <a:close/>
                  </a:path>
                </a:pathLst>
              </a:custGeom>
              <a:solidFill>
                <a:srgbClr val="2E2F4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1" name="Hình tự do: Hình 1200">
                <a:extLst>
                  <a:ext uri="{FF2B5EF4-FFF2-40B4-BE49-F238E27FC236}">
                    <a16:creationId xmlns:a16="http://schemas.microsoft.com/office/drawing/2014/main" id="{5A53358C-AB0F-BC42-E193-3DEC4F980DAF}"/>
                  </a:ext>
                </a:extLst>
              </p:cNvPr>
              <p:cNvSpPr/>
              <p:nvPr/>
            </p:nvSpPr>
            <p:spPr>
              <a:xfrm>
                <a:off x="11817358" y="4407574"/>
                <a:ext cx="168262" cy="230984"/>
              </a:xfrm>
              <a:custGeom>
                <a:avLst/>
                <a:gdLst>
                  <a:gd name="connsiteX0" fmla="*/ 154942 w 168262"/>
                  <a:gd name="connsiteY0" fmla="*/ 163532 h 230984"/>
                  <a:gd name="connsiteX1" fmla="*/ 162236 w 168262"/>
                  <a:gd name="connsiteY1" fmla="*/ 203308 h 230984"/>
                  <a:gd name="connsiteX2" fmla="*/ 161644 w 168262"/>
                  <a:gd name="connsiteY2" fmla="*/ 204025 h 230984"/>
                  <a:gd name="connsiteX3" fmla="*/ 58026 w 168262"/>
                  <a:gd name="connsiteY3" fmla="*/ 224038 h 230984"/>
                  <a:gd name="connsiteX4" fmla="*/ 10051 w 168262"/>
                  <a:gd name="connsiteY4" fmla="*/ 198975 h 230984"/>
                  <a:gd name="connsiteX5" fmla="*/ 13418 w 168262"/>
                  <a:gd name="connsiteY5" fmla="*/ 155209 h 230984"/>
                  <a:gd name="connsiteX6" fmla="*/ 28630 w 168262"/>
                  <a:gd name="connsiteY6" fmla="*/ 139591 h 230984"/>
                  <a:gd name="connsiteX7" fmla="*/ 31810 w 168262"/>
                  <a:gd name="connsiteY7" fmla="*/ 32887 h 230984"/>
                  <a:gd name="connsiteX8" fmla="*/ 29814 w 168262"/>
                  <a:gd name="connsiteY8" fmla="*/ 0 h 230984"/>
                  <a:gd name="connsiteX9" fmla="*/ 129972 w 168262"/>
                  <a:gd name="connsiteY9" fmla="*/ 55269 h 230984"/>
                  <a:gd name="connsiteX10" fmla="*/ 127822 w 168262"/>
                  <a:gd name="connsiteY10" fmla="*/ 103930 h 230984"/>
                  <a:gd name="connsiteX11" fmla="*/ 127541 w 168262"/>
                  <a:gd name="connsiteY11" fmla="*/ 130707 h 230984"/>
                  <a:gd name="connsiteX12" fmla="*/ 154942 w 168262"/>
                  <a:gd name="connsiteY12" fmla="*/ 163532 h 230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8262" h="230984">
                    <a:moveTo>
                      <a:pt x="154942" y="163532"/>
                    </a:moveTo>
                    <a:cubicBezTo>
                      <a:pt x="169157" y="172042"/>
                      <a:pt x="172648" y="190683"/>
                      <a:pt x="162236" y="203308"/>
                    </a:cubicBezTo>
                    <a:cubicBezTo>
                      <a:pt x="162049" y="203558"/>
                      <a:pt x="161831" y="203776"/>
                      <a:pt x="161644" y="204025"/>
                    </a:cubicBezTo>
                    <a:cubicBezTo>
                      <a:pt x="148364" y="219861"/>
                      <a:pt x="118189" y="242586"/>
                      <a:pt x="58026" y="224038"/>
                    </a:cubicBezTo>
                    <a:cubicBezTo>
                      <a:pt x="37390" y="217679"/>
                      <a:pt x="21710" y="208421"/>
                      <a:pt x="10051" y="198975"/>
                    </a:cubicBezTo>
                    <a:cubicBezTo>
                      <a:pt x="-4694" y="187098"/>
                      <a:pt x="-2917" y="164685"/>
                      <a:pt x="13418" y="155209"/>
                    </a:cubicBezTo>
                    <a:cubicBezTo>
                      <a:pt x="20681" y="151001"/>
                      <a:pt x="26542" y="145483"/>
                      <a:pt x="28630" y="139591"/>
                    </a:cubicBezTo>
                    <a:cubicBezTo>
                      <a:pt x="32215" y="129554"/>
                      <a:pt x="33337" y="65494"/>
                      <a:pt x="31810" y="32887"/>
                    </a:cubicBezTo>
                    <a:cubicBezTo>
                      <a:pt x="31280" y="21914"/>
                      <a:pt x="29814" y="0"/>
                      <a:pt x="29814" y="0"/>
                    </a:cubicBezTo>
                    <a:lnTo>
                      <a:pt x="129972" y="55269"/>
                    </a:lnTo>
                    <a:cubicBezTo>
                      <a:pt x="129972" y="55269"/>
                      <a:pt x="128601" y="82140"/>
                      <a:pt x="127822" y="103930"/>
                    </a:cubicBezTo>
                    <a:cubicBezTo>
                      <a:pt x="127354" y="116835"/>
                      <a:pt x="127510" y="127964"/>
                      <a:pt x="127541" y="130707"/>
                    </a:cubicBezTo>
                    <a:cubicBezTo>
                      <a:pt x="127666" y="144018"/>
                      <a:pt x="141600" y="155552"/>
                      <a:pt x="154942" y="163532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2" name="Hình tự do: Hình 1201">
                <a:extLst>
                  <a:ext uri="{FF2B5EF4-FFF2-40B4-BE49-F238E27FC236}">
                    <a16:creationId xmlns:a16="http://schemas.microsoft.com/office/drawing/2014/main" id="{F7DCA7E6-AFA6-7056-584A-6B5290E8F002}"/>
                  </a:ext>
                </a:extLst>
              </p:cNvPr>
              <p:cNvSpPr/>
              <p:nvPr/>
            </p:nvSpPr>
            <p:spPr>
              <a:xfrm>
                <a:off x="11809905" y="4392980"/>
                <a:ext cx="72898" cy="45883"/>
              </a:xfrm>
              <a:custGeom>
                <a:avLst/>
                <a:gdLst>
                  <a:gd name="connsiteX0" fmla="*/ 72181 w 72898"/>
                  <a:gd name="connsiteY0" fmla="*/ 38971 h 45883"/>
                  <a:gd name="connsiteX1" fmla="*/ 29100 w 72898"/>
                  <a:gd name="connsiteY1" fmla="*/ 39782 h 45883"/>
                  <a:gd name="connsiteX2" fmla="*/ 452 w 72898"/>
                  <a:gd name="connsiteY2" fmla="*/ 8360 h 45883"/>
                  <a:gd name="connsiteX3" fmla="*/ 43502 w 72898"/>
                  <a:gd name="connsiteY3" fmla="*/ 7549 h 45883"/>
                  <a:gd name="connsiteX4" fmla="*/ 72181 w 72898"/>
                  <a:gd name="connsiteY4" fmla="*/ 38971 h 4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898" h="45883">
                    <a:moveTo>
                      <a:pt x="72181" y="38971"/>
                    </a:moveTo>
                    <a:cubicBezTo>
                      <a:pt x="68191" y="47855"/>
                      <a:pt x="48926" y="48229"/>
                      <a:pt x="29100" y="39782"/>
                    </a:cubicBezTo>
                    <a:cubicBezTo>
                      <a:pt x="9305" y="31334"/>
                      <a:pt x="-2509" y="17898"/>
                      <a:pt x="452" y="8360"/>
                    </a:cubicBezTo>
                    <a:cubicBezTo>
                      <a:pt x="4349" y="-4297"/>
                      <a:pt x="23707" y="-930"/>
                      <a:pt x="43502" y="7549"/>
                    </a:cubicBezTo>
                    <a:cubicBezTo>
                      <a:pt x="63327" y="15997"/>
                      <a:pt x="76140" y="30056"/>
                      <a:pt x="72181" y="38971"/>
                    </a:cubicBezTo>
                    <a:close/>
                  </a:path>
                </a:pathLst>
              </a:custGeom>
              <a:solidFill>
                <a:srgbClr val="D47C74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3" name="Hình tự do: Hình 1202">
                <a:extLst>
                  <a:ext uri="{FF2B5EF4-FFF2-40B4-BE49-F238E27FC236}">
                    <a16:creationId xmlns:a16="http://schemas.microsoft.com/office/drawing/2014/main" id="{1907105C-3999-6F32-8F3D-CC66647491D1}"/>
                  </a:ext>
                </a:extLst>
              </p:cNvPr>
              <p:cNvSpPr/>
              <p:nvPr/>
            </p:nvSpPr>
            <p:spPr>
              <a:xfrm>
                <a:off x="11849978" y="4420105"/>
                <a:ext cx="97352" cy="94692"/>
              </a:xfrm>
              <a:custGeom>
                <a:avLst/>
                <a:gdLst>
                  <a:gd name="connsiteX0" fmla="*/ 97352 w 97352"/>
                  <a:gd name="connsiteY0" fmla="*/ 42738 h 94692"/>
                  <a:gd name="connsiteX1" fmla="*/ 95202 w 97352"/>
                  <a:gd name="connsiteY1" fmla="*/ 91399 h 94692"/>
                  <a:gd name="connsiteX2" fmla="*/ 74035 w 97352"/>
                  <a:gd name="connsiteY2" fmla="*/ 94547 h 94692"/>
                  <a:gd name="connsiteX3" fmla="*/ 0 w 97352"/>
                  <a:gd name="connsiteY3" fmla="*/ 0 h 94692"/>
                  <a:gd name="connsiteX4" fmla="*/ 97352 w 97352"/>
                  <a:gd name="connsiteY4" fmla="*/ 42738 h 94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352" h="94692">
                    <a:moveTo>
                      <a:pt x="97352" y="42738"/>
                    </a:moveTo>
                    <a:cubicBezTo>
                      <a:pt x="97352" y="42738"/>
                      <a:pt x="95981" y="69609"/>
                      <a:pt x="95202" y="91399"/>
                    </a:cubicBezTo>
                    <a:cubicBezTo>
                      <a:pt x="88499" y="93549"/>
                      <a:pt x="81392" y="95202"/>
                      <a:pt x="74035" y="94547"/>
                    </a:cubicBezTo>
                    <a:cubicBezTo>
                      <a:pt x="21166" y="89778"/>
                      <a:pt x="0" y="0"/>
                      <a:pt x="0" y="0"/>
                    </a:cubicBezTo>
                    <a:lnTo>
                      <a:pt x="97352" y="42738"/>
                    </a:lnTo>
                    <a:close/>
                  </a:path>
                </a:pathLst>
              </a:custGeom>
              <a:solidFill>
                <a:srgbClr val="D47C74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4" name="Hình tự do: Hình 1203">
                <a:extLst>
                  <a:ext uri="{FF2B5EF4-FFF2-40B4-BE49-F238E27FC236}">
                    <a16:creationId xmlns:a16="http://schemas.microsoft.com/office/drawing/2014/main" id="{D164E2A2-4AFD-2349-11AE-A1AA8B77AEA1}"/>
                  </a:ext>
                </a:extLst>
              </p:cNvPr>
              <p:cNvSpPr/>
              <p:nvPr/>
            </p:nvSpPr>
            <p:spPr>
              <a:xfrm>
                <a:off x="11838942" y="4304215"/>
                <a:ext cx="168139" cy="196064"/>
              </a:xfrm>
              <a:custGeom>
                <a:avLst/>
                <a:gdLst>
                  <a:gd name="connsiteX0" fmla="*/ 0 w 168139"/>
                  <a:gd name="connsiteY0" fmla="*/ 73370 h 196064"/>
                  <a:gd name="connsiteX1" fmla="*/ 1309 w 168139"/>
                  <a:gd name="connsiteY1" fmla="*/ 82161 h 196064"/>
                  <a:gd name="connsiteX2" fmla="*/ 104990 w 168139"/>
                  <a:gd name="connsiteY2" fmla="*/ 195411 h 196064"/>
                  <a:gd name="connsiteX3" fmla="*/ 160290 w 168139"/>
                  <a:gd name="connsiteY3" fmla="*/ 139986 h 196064"/>
                  <a:gd name="connsiteX4" fmla="*/ 161787 w 168139"/>
                  <a:gd name="connsiteY4" fmla="*/ 135279 h 196064"/>
                  <a:gd name="connsiteX5" fmla="*/ 162971 w 168139"/>
                  <a:gd name="connsiteY5" fmla="*/ 130977 h 196064"/>
                  <a:gd name="connsiteX6" fmla="*/ 166151 w 168139"/>
                  <a:gd name="connsiteY6" fmla="*/ 115734 h 196064"/>
                  <a:gd name="connsiteX7" fmla="*/ 167460 w 168139"/>
                  <a:gd name="connsiteY7" fmla="*/ 105073 h 196064"/>
                  <a:gd name="connsiteX8" fmla="*/ 168115 w 168139"/>
                  <a:gd name="connsiteY8" fmla="*/ 92448 h 196064"/>
                  <a:gd name="connsiteX9" fmla="*/ 165309 w 168139"/>
                  <a:gd name="connsiteY9" fmla="*/ 56661 h 196064"/>
                  <a:gd name="connsiteX10" fmla="*/ 163657 w 168139"/>
                  <a:gd name="connsiteY10" fmla="*/ 48027 h 196064"/>
                  <a:gd name="connsiteX11" fmla="*/ 162815 w 168139"/>
                  <a:gd name="connsiteY11" fmla="*/ 44068 h 196064"/>
                  <a:gd name="connsiteX12" fmla="*/ 162223 w 168139"/>
                  <a:gd name="connsiteY12" fmla="*/ 41480 h 196064"/>
                  <a:gd name="connsiteX13" fmla="*/ 162098 w 168139"/>
                  <a:gd name="connsiteY13" fmla="*/ 40951 h 196064"/>
                  <a:gd name="connsiteX14" fmla="*/ 151344 w 168139"/>
                  <a:gd name="connsiteY14" fmla="*/ 4541 h 196064"/>
                  <a:gd name="connsiteX15" fmla="*/ 111536 w 168139"/>
                  <a:gd name="connsiteY15" fmla="*/ 3076 h 196064"/>
                  <a:gd name="connsiteX16" fmla="*/ 15400 w 168139"/>
                  <a:gd name="connsiteY16" fmla="*/ 25177 h 196064"/>
                  <a:gd name="connsiteX17" fmla="*/ 0 w 168139"/>
                  <a:gd name="connsiteY17" fmla="*/ 73370 h 19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139" h="196064">
                    <a:moveTo>
                      <a:pt x="0" y="73370"/>
                    </a:moveTo>
                    <a:cubicBezTo>
                      <a:pt x="374" y="76269"/>
                      <a:pt x="811" y="79231"/>
                      <a:pt x="1309" y="82161"/>
                    </a:cubicBezTo>
                    <a:cubicBezTo>
                      <a:pt x="13311" y="151738"/>
                      <a:pt x="59727" y="202456"/>
                      <a:pt x="104990" y="195411"/>
                    </a:cubicBezTo>
                    <a:cubicBezTo>
                      <a:pt x="130396" y="191453"/>
                      <a:pt x="150034" y="170193"/>
                      <a:pt x="160290" y="139986"/>
                    </a:cubicBezTo>
                    <a:cubicBezTo>
                      <a:pt x="160820" y="138428"/>
                      <a:pt x="161319" y="136869"/>
                      <a:pt x="161787" y="135279"/>
                    </a:cubicBezTo>
                    <a:cubicBezTo>
                      <a:pt x="162192" y="133876"/>
                      <a:pt x="162597" y="132442"/>
                      <a:pt x="162971" y="130977"/>
                    </a:cubicBezTo>
                    <a:cubicBezTo>
                      <a:pt x="164281" y="126083"/>
                      <a:pt x="165340" y="120971"/>
                      <a:pt x="166151" y="115734"/>
                    </a:cubicBezTo>
                    <a:cubicBezTo>
                      <a:pt x="166712" y="112243"/>
                      <a:pt x="167117" y="108689"/>
                      <a:pt x="167460" y="105073"/>
                    </a:cubicBezTo>
                    <a:cubicBezTo>
                      <a:pt x="167834" y="100958"/>
                      <a:pt x="168052" y="96750"/>
                      <a:pt x="168115" y="92448"/>
                    </a:cubicBezTo>
                    <a:cubicBezTo>
                      <a:pt x="168302" y="80945"/>
                      <a:pt x="167429" y="68912"/>
                      <a:pt x="165309" y="56661"/>
                    </a:cubicBezTo>
                    <a:cubicBezTo>
                      <a:pt x="164873" y="54012"/>
                      <a:pt x="164312" y="51113"/>
                      <a:pt x="163657" y="48027"/>
                    </a:cubicBezTo>
                    <a:cubicBezTo>
                      <a:pt x="163376" y="46749"/>
                      <a:pt x="163127" y="45408"/>
                      <a:pt x="162815" y="44068"/>
                    </a:cubicBezTo>
                    <a:cubicBezTo>
                      <a:pt x="162628" y="43226"/>
                      <a:pt x="162441" y="42353"/>
                      <a:pt x="162223" y="41480"/>
                    </a:cubicBezTo>
                    <a:cubicBezTo>
                      <a:pt x="162192" y="41293"/>
                      <a:pt x="162161" y="41106"/>
                      <a:pt x="162098" y="40951"/>
                    </a:cubicBezTo>
                    <a:cubicBezTo>
                      <a:pt x="159137" y="27920"/>
                      <a:pt x="155053" y="13425"/>
                      <a:pt x="151344" y="4541"/>
                    </a:cubicBezTo>
                    <a:cubicBezTo>
                      <a:pt x="148912" y="6910"/>
                      <a:pt x="131300" y="5507"/>
                      <a:pt x="111536" y="3076"/>
                    </a:cubicBezTo>
                    <a:cubicBezTo>
                      <a:pt x="75189" y="-1444"/>
                      <a:pt x="35319" y="-5372"/>
                      <a:pt x="15400" y="25177"/>
                    </a:cubicBezTo>
                    <a:cubicBezTo>
                      <a:pt x="6858" y="38239"/>
                      <a:pt x="3242" y="70066"/>
                      <a:pt x="0" y="73370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05" name="Đồ họa 3">
                <a:extLst>
                  <a:ext uri="{FF2B5EF4-FFF2-40B4-BE49-F238E27FC236}">
                    <a16:creationId xmlns:a16="http://schemas.microsoft.com/office/drawing/2014/main" id="{CAE9E6F3-A9C6-DB5A-1346-5E2215D377E6}"/>
                  </a:ext>
                </a:extLst>
              </p:cNvPr>
              <p:cNvGrpSpPr/>
              <p:nvPr/>
            </p:nvGrpSpPr>
            <p:grpSpPr>
              <a:xfrm>
                <a:off x="11868370" y="4336324"/>
                <a:ext cx="138170" cy="138698"/>
                <a:chOff x="11868370" y="4336324"/>
                <a:chExt cx="138170" cy="138698"/>
              </a:xfrm>
            </p:grpSpPr>
            <p:sp>
              <p:nvSpPr>
                <p:cNvPr id="1206" name="Hình tự do: Hình 1205">
                  <a:extLst>
                    <a:ext uri="{FF2B5EF4-FFF2-40B4-BE49-F238E27FC236}">
                      <a16:creationId xmlns:a16="http://schemas.microsoft.com/office/drawing/2014/main" id="{976DC9A1-9569-2241-710F-A38F7C77B12F}"/>
                    </a:ext>
                  </a:extLst>
                </p:cNvPr>
                <p:cNvSpPr/>
                <p:nvPr/>
              </p:nvSpPr>
              <p:spPr>
                <a:xfrm>
                  <a:off x="11939191" y="4386319"/>
                  <a:ext cx="20275" cy="34588"/>
                </a:xfrm>
                <a:custGeom>
                  <a:avLst/>
                  <a:gdLst>
                    <a:gd name="connsiteX0" fmla="*/ 8513 w 20275"/>
                    <a:gd name="connsiteY0" fmla="*/ 34409 h 34588"/>
                    <a:gd name="connsiteX1" fmla="*/ 14373 w 20275"/>
                    <a:gd name="connsiteY1" fmla="*/ 33193 h 34588"/>
                    <a:gd name="connsiteX2" fmla="*/ 20109 w 20275"/>
                    <a:gd name="connsiteY2" fmla="*/ 26086 h 34588"/>
                    <a:gd name="connsiteX3" fmla="*/ 13345 w 20275"/>
                    <a:gd name="connsiteY3" fmla="*/ 3517 h 34588"/>
                    <a:gd name="connsiteX4" fmla="*/ 5894 w 20275"/>
                    <a:gd name="connsiteY4" fmla="*/ 182 h 34588"/>
                    <a:gd name="connsiteX5" fmla="*/ 5894 w 20275"/>
                    <a:gd name="connsiteY5" fmla="*/ 182 h 34588"/>
                    <a:gd name="connsiteX6" fmla="*/ 2 w 20275"/>
                    <a:gd name="connsiteY6" fmla="*/ 6260 h 34588"/>
                    <a:gd name="connsiteX7" fmla="*/ 907 w 20275"/>
                    <a:gd name="connsiteY7" fmla="*/ 30045 h 34588"/>
                    <a:gd name="connsiteX8" fmla="*/ 8513 w 20275"/>
                    <a:gd name="connsiteY8" fmla="*/ 34409 h 34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275" h="34588">
                      <a:moveTo>
                        <a:pt x="8513" y="34409"/>
                      </a:moveTo>
                      <a:lnTo>
                        <a:pt x="14373" y="33193"/>
                      </a:lnTo>
                      <a:cubicBezTo>
                        <a:pt x="18332" y="32383"/>
                        <a:pt x="20982" y="29079"/>
                        <a:pt x="20109" y="26086"/>
                      </a:cubicBezTo>
                      <a:lnTo>
                        <a:pt x="13345" y="3517"/>
                      </a:lnTo>
                      <a:cubicBezTo>
                        <a:pt x="12565" y="930"/>
                        <a:pt x="9354" y="-535"/>
                        <a:pt x="5894" y="182"/>
                      </a:cubicBezTo>
                      <a:lnTo>
                        <a:pt x="5894" y="182"/>
                      </a:lnTo>
                      <a:cubicBezTo>
                        <a:pt x="2465" y="899"/>
                        <a:pt x="-91" y="3517"/>
                        <a:pt x="2" y="6260"/>
                      </a:cubicBezTo>
                      <a:lnTo>
                        <a:pt x="907" y="30045"/>
                      </a:lnTo>
                      <a:cubicBezTo>
                        <a:pt x="1031" y="33193"/>
                        <a:pt x="4554" y="35220"/>
                        <a:pt x="8513" y="34409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07" name="Đồ họa 3">
                  <a:extLst>
                    <a:ext uri="{FF2B5EF4-FFF2-40B4-BE49-F238E27FC236}">
                      <a16:creationId xmlns:a16="http://schemas.microsoft.com/office/drawing/2014/main" id="{C03FD283-85F9-FC25-461A-CADB3F817D40}"/>
                    </a:ext>
                  </a:extLst>
                </p:cNvPr>
                <p:cNvGrpSpPr/>
                <p:nvPr/>
              </p:nvGrpSpPr>
              <p:grpSpPr>
                <a:xfrm>
                  <a:off x="11868370" y="4336324"/>
                  <a:ext cx="135196" cy="50467"/>
                  <a:chOff x="11868370" y="4336324"/>
                  <a:chExt cx="135196" cy="50467"/>
                </a:xfrm>
              </p:grpSpPr>
              <p:sp>
                <p:nvSpPr>
                  <p:cNvPr id="1208" name="Hình tự do: Hình 1207">
                    <a:extLst>
                      <a:ext uri="{FF2B5EF4-FFF2-40B4-BE49-F238E27FC236}">
                        <a16:creationId xmlns:a16="http://schemas.microsoft.com/office/drawing/2014/main" id="{801791A8-6F24-EA4C-B854-485B37E7C61F}"/>
                      </a:ext>
                    </a:extLst>
                  </p:cNvPr>
                  <p:cNvSpPr/>
                  <p:nvPr/>
                </p:nvSpPr>
                <p:spPr>
                  <a:xfrm>
                    <a:off x="11891019" y="4369413"/>
                    <a:ext cx="13204" cy="17379"/>
                  </a:xfrm>
                  <a:custGeom>
                    <a:avLst/>
                    <a:gdLst>
                      <a:gd name="connsiteX0" fmla="*/ 107 w 13204"/>
                      <a:gd name="connsiteY0" fmla="*/ 9482 h 17379"/>
                      <a:gd name="connsiteX1" fmla="*/ 7744 w 13204"/>
                      <a:gd name="connsiteY1" fmla="*/ 17338 h 17379"/>
                      <a:gd name="connsiteX2" fmla="*/ 13106 w 13204"/>
                      <a:gd name="connsiteY2" fmla="*/ 7923 h 17379"/>
                      <a:gd name="connsiteX3" fmla="*/ 5469 w 13204"/>
                      <a:gd name="connsiteY3" fmla="*/ 36 h 17379"/>
                      <a:gd name="connsiteX4" fmla="*/ 107 w 13204"/>
                      <a:gd name="connsiteY4" fmla="*/ 9482 h 173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04" h="17379">
                        <a:moveTo>
                          <a:pt x="107" y="9482"/>
                        </a:moveTo>
                        <a:cubicBezTo>
                          <a:pt x="730" y="14283"/>
                          <a:pt x="4128" y="17805"/>
                          <a:pt x="7744" y="17338"/>
                        </a:cubicBezTo>
                        <a:cubicBezTo>
                          <a:pt x="11329" y="16901"/>
                          <a:pt x="13729" y="12693"/>
                          <a:pt x="13106" y="7923"/>
                        </a:cubicBezTo>
                        <a:cubicBezTo>
                          <a:pt x="12482" y="3123"/>
                          <a:pt x="9053" y="-400"/>
                          <a:pt x="5469" y="36"/>
                        </a:cubicBezTo>
                        <a:cubicBezTo>
                          <a:pt x="1884" y="473"/>
                          <a:pt x="-548" y="4712"/>
                          <a:pt x="107" y="9482"/>
                        </a:cubicBezTo>
                        <a:close/>
                      </a:path>
                    </a:pathLst>
                  </a:custGeom>
                  <a:solidFill>
                    <a:srgbClr val="4F1D30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09" name="Hình tự do: Hình 1208">
                    <a:extLst>
                      <a:ext uri="{FF2B5EF4-FFF2-40B4-BE49-F238E27FC236}">
                        <a16:creationId xmlns:a16="http://schemas.microsoft.com/office/drawing/2014/main" id="{DA813EA1-E32B-CFFC-2041-185F176D1166}"/>
                      </a:ext>
                    </a:extLst>
                  </p:cNvPr>
                  <p:cNvSpPr/>
                  <p:nvPr/>
                </p:nvSpPr>
                <p:spPr>
                  <a:xfrm>
                    <a:off x="11868370" y="4342761"/>
                    <a:ext cx="47351" cy="16931"/>
                  </a:xfrm>
                  <a:custGeom>
                    <a:avLst/>
                    <a:gdLst>
                      <a:gd name="connsiteX0" fmla="*/ 47351 w 47351"/>
                      <a:gd name="connsiteY0" fmla="*/ 11164 h 16931"/>
                      <a:gd name="connsiteX1" fmla="*/ 45949 w 47351"/>
                      <a:gd name="connsiteY1" fmla="*/ 9139 h 16931"/>
                      <a:gd name="connsiteX2" fmla="*/ 41148 w 47351"/>
                      <a:gd name="connsiteY2" fmla="*/ 4805 h 16931"/>
                      <a:gd name="connsiteX3" fmla="*/ 37345 w 47351"/>
                      <a:gd name="connsiteY3" fmla="*/ 2623 h 16931"/>
                      <a:gd name="connsiteX4" fmla="*/ 32700 w 47351"/>
                      <a:gd name="connsiteY4" fmla="*/ 940 h 16931"/>
                      <a:gd name="connsiteX5" fmla="*/ 27432 w 47351"/>
                      <a:gd name="connsiteY5" fmla="*/ 98 h 16931"/>
                      <a:gd name="connsiteX6" fmla="*/ 21883 w 47351"/>
                      <a:gd name="connsiteY6" fmla="*/ 254 h 16931"/>
                      <a:gd name="connsiteX7" fmla="*/ 16490 w 47351"/>
                      <a:gd name="connsiteY7" fmla="*/ 1501 h 16931"/>
                      <a:gd name="connsiteX8" fmla="*/ 11659 w 47351"/>
                      <a:gd name="connsiteY8" fmla="*/ 3652 h 16931"/>
                      <a:gd name="connsiteX9" fmla="*/ 7668 w 47351"/>
                      <a:gd name="connsiteY9" fmla="*/ 6457 h 16931"/>
                      <a:gd name="connsiteX10" fmla="*/ 4614 w 47351"/>
                      <a:gd name="connsiteY10" fmla="*/ 9481 h 16931"/>
                      <a:gd name="connsiteX11" fmla="*/ 2432 w 47351"/>
                      <a:gd name="connsiteY11" fmla="*/ 12349 h 16931"/>
                      <a:gd name="connsiteX12" fmla="*/ 1029 w 47351"/>
                      <a:gd name="connsiteY12" fmla="*/ 14749 h 16931"/>
                      <a:gd name="connsiteX13" fmla="*/ 0 w 47351"/>
                      <a:gd name="connsiteY13" fmla="*/ 16932 h 16931"/>
                      <a:gd name="connsiteX14" fmla="*/ 2276 w 47351"/>
                      <a:gd name="connsiteY14" fmla="*/ 16059 h 16931"/>
                      <a:gd name="connsiteX15" fmla="*/ 4676 w 47351"/>
                      <a:gd name="connsiteY15" fmla="*/ 14999 h 16931"/>
                      <a:gd name="connsiteX16" fmla="*/ 7731 w 47351"/>
                      <a:gd name="connsiteY16" fmla="*/ 13752 h 16931"/>
                      <a:gd name="connsiteX17" fmla="*/ 11191 w 47351"/>
                      <a:gd name="connsiteY17" fmla="*/ 12318 h 16931"/>
                      <a:gd name="connsiteX18" fmla="*/ 14994 w 47351"/>
                      <a:gd name="connsiteY18" fmla="*/ 11009 h 16931"/>
                      <a:gd name="connsiteX19" fmla="*/ 19015 w 47351"/>
                      <a:gd name="connsiteY19" fmla="*/ 9949 h 16931"/>
                      <a:gd name="connsiteX20" fmla="*/ 23161 w 47351"/>
                      <a:gd name="connsiteY20" fmla="*/ 9232 h 16931"/>
                      <a:gd name="connsiteX21" fmla="*/ 27339 w 47351"/>
                      <a:gd name="connsiteY21" fmla="*/ 8889 h 16931"/>
                      <a:gd name="connsiteX22" fmla="*/ 31484 w 47351"/>
                      <a:gd name="connsiteY22" fmla="*/ 8858 h 16931"/>
                      <a:gd name="connsiteX23" fmla="*/ 35506 w 47351"/>
                      <a:gd name="connsiteY23" fmla="*/ 9139 h 16931"/>
                      <a:gd name="connsiteX24" fmla="*/ 39184 w 47351"/>
                      <a:gd name="connsiteY24" fmla="*/ 9637 h 16931"/>
                      <a:gd name="connsiteX25" fmla="*/ 45013 w 47351"/>
                      <a:gd name="connsiteY25" fmla="*/ 10666 h 16931"/>
                      <a:gd name="connsiteX26" fmla="*/ 47351 w 47351"/>
                      <a:gd name="connsiteY26" fmla="*/ 11164 h 16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7351" h="16931">
                        <a:moveTo>
                          <a:pt x="47351" y="11164"/>
                        </a:moveTo>
                        <a:cubicBezTo>
                          <a:pt x="47351" y="11164"/>
                          <a:pt x="46946" y="10323"/>
                          <a:pt x="45949" y="9139"/>
                        </a:cubicBezTo>
                        <a:cubicBezTo>
                          <a:pt x="44951" y="7923"/>
                          <a:pt x="43361" y="6333"/>
                          <a:pt x="41148" y="4805"/>
                        </a:cubicBezTo>
                        <a:cubicBezTo>
                          <a:pt x="40026" y="4026"/>
                          <a:pt x="38747" y="3309"/>
                          <a:pt x="37345" y="2623"/>
                        </a:cubicBezTo>
                        <a:cubicBezTo>
                          <a:pt x="35942" y="1969"/>
                          <a:pt x="34384" y="1407"/>
                          <a:pt x="32700" y="940"/>
                        </a:cubicBezTo>
                        <a:cubicBezTo>
                          <a:pt x="31048" y="566"/>
                          <a:pt x="29271" y="130"/>
                          <a:pt x="27432" y="98"/>
                        </a:cubicBezTo>
                        <a:cubicBezTo>
                          <a:pt x="25593" y="-120"/>
                          <a:pt x="23754" y="67"/>
                          <a:pt x="21883" y="254"/>
                        </a:cubicBezTo>
                        <a:cubicBezTo>
                          <a:pt x="20013" y="410"/>
                          <a:pt x="18236" y="1033"/>
                          <a:pt x="16490" y="1501"/>
                        </a:cubicBezTo>
                        <a:cubicBezTo>
                          <a:pt x="14776" y="2093"/>
                          <a:pt x="13186" y="2904"/>
                          <a:pt x="11659" y="3652"/>
                        </a:cubicBezTo>
                        <a:cubicBezTo>
                          <a:pt x="10194" y="4556"/>
                          <a:pt x="8884" y="5554"/>
                          <a:pt x="7668" y="6457"/>
                        </a:cubicBezTo>
                        <a:cubicBezTo>
                          <a:pt x="6453" y="7393"/>
                          <a:pt x="5518" y="8546"/>
                          <a:pt x="4614" y="9481"/>
                        </a:cubicBezTo>
                        <a:cubicBezTo>
                          <a:pt x="3709" y="10448"/>
                          <a:pt x="2961" y="11383"/>
                          <a:pt x="2432" y="12349"/>
                        </a:cubicBezTo>
                        <a:cubicBezTo>
                          <a:pt x="1839" y="13222"/>
                          <a:pt x="1403" y="14064"/>
                          <a:pt x="1029" y="14749"/>
                        </a:cubicBezTo>
                        <a:cubicBezTo>
                          <a:pt x="312" y="16090"/>
                          <a:pt x="0" y="16932"/>
                          <a:pt x="0" y="16932"/>
                        </a:cubicBezTo>
                        <a:cubicBezTo>
                          <a:pt x="0" y="16932"/>
                          <a:pt x="873" y="16651"/>
                          <a:pt x="2276" y="16059"/>
                        </a:cubicBezTo>
                        <a:cubicBezTo>
                          <a:pt x="2961" y="15778"/>
                          <a:pt x="3803" y="15435"/>
                          <a:pt x="4676" y="14999"/>
                        </a:cubicBezTo>
                        <a:cubicBezTo>
                          <a:pt x="5549" y="14531"/>
                          <a:pt x="6640" y="14189"/>
                          <a:pt x="7731" y="13752"/>
                        </a:cubicBezTo>
                        <a:cubicBezTo>
                          <a:pt x="8853" y="13347"/>
                          <a:pt x="9944" y="12723"/>
                          <a:pt x="11191" y="12318"/>
                        </a:cubicBezTo>
                        <a:cubicBezTo>
                          <a:pt x="12438" y="11944"/>
                          <a:pt x="13716" y="11476"/>
                          <a:pt x="14994" y="11009"/>
                        </a:cubicBezTo>
                        <a:cubicBezTo>
                          <a:pt x="16334" y="10697"/>
                          <a:pt x="17675" y="10292"/>
                          <a:pt x="19015" y="9949"/>
                        </a:cubicBezTo>
                        <a:cubicBezTo>
                          <a:pt x="20418" y="9793"/>
                          <a:pt x="21727" y="9294"/>
                          <a:pt x="23161" y="9232"/>
                        </a:cubicBezTo>
                        <a:cubicBezTo>
                          <a:pt x="24564" y="9045"/>
                          <a:pt x="25936" y="8889"/>
                          <a:pt x="27339" y="8889"/>
                        </a:cubicBezTo>
                        <a:cubicBezTo>
                          <a:pt x="28741" y="8764"/>
                          <a:pt x="30113" y="8858"/>
                          <a:pt x="31484" y="8858"/>
                        </a:cubicBezTo>
                        <a:cubicBezTo>
                          <a:pt x="32856" y="8951"/>
                          <a:pt x="34196" y="9014"/>
                          <a:pt x="35506" y="9139"/>
                        </a:cubicBezTo>
                        <a:cubicBezTo>
                          <a:pt x="36784" y="9294"/>
                          <a:pt x="38031" y="9419"/>
                          <a:pt x="39184" y="9637"/>
                        </a:cubicBezTo>
                        <a:cubicBezTo>
                          <a:pt x="41553" y="9949"/>
                          <a:pt x="43548" y="10354"/>
                          <a:pt x="45013" y="10666"/>
                        </a:cubicBezTo>
                        <a:cubicBezTo>
                          <a:pt x="46510" y="10978"/>
                          <a:pt x="47351" y="11164"/>
                          <a:pt x="47351" y="11164"/>
                        </a:cubicBezTo>
                        <a:close/>
                      </a:path>
                    </a:pathLst>
                  </a:custGeom>
                  <a:solidFill>
                    <a:srgbClr val="2E2F4D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0" name="Hình tự do: Hình 1209">
                    <a:extLst>
                      <a:ext uri="{FF2B5EF4-FFF2-40B4-BE49-F238E27FC236}">
                        <a16:creationId xmlns:a16="http://schemas.microsoft.com/office/drawing/2014/main" id="{436D224C-1928-5D1C-01B1-B0072823B4F6}"/>
                      </a:ext>
                    </a:extLst>
                  </p:cNvPr>
                  <p:cNvSpPr/>
                  <p:nvPr/>
                </p:nvSpPr>
                <p:spPr>
                  <a:xfrm>
                    <a:off x="11977356" y="4363144"/>
                    <a:ext cx="13146" cy="17412"/>
                  </a:xfrm>
                  <a:custGeom>
                    <a:avLst/>
                    <a:gdLst>
                      <a:gd name="connsiteX0" fmla="*/ 25 w 13146"/>
                      <a:gd name="connsiteY0" fmla="*/ 9111 h 17412"/>
                      <a:gd name="connsiteX1" fmla="*/ 7163 w 13146"/>
                      <a:gd name="connsiteY1" fmla="*/ 17403 h 17412"/>
                      <a:gd name="connsiteX2" fmla="*/ 13117 w 13146"/>
                      <a:gd name="connsiteY2" fmla="*/ 8301 h 17412"/>
                      <a:gd name="connsiteX3" fmla="*/ 6010 w 13146"/>
                      <a:gd name="connsiteY3" fmla="*/ 9 h 17412"/>
                      <a:gd name="connsiteX4" fmla="*/ 25 w 13146"/>
                      <a:gd name="connsiteY4" fmla="*/ 9111 h 17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6" h="17412">
                        <a:moveTo>
                          <a:pt x="25" y="9111"/>
                        </a:moveTo>
                        <a:cubicBezTo>
                          <a:pt x="367" y="13912"/>
                          <a:pt x="3547" y="17621"/>
                          <a:pt x="7163" y="17403"/>
                        </a:cubicBezTo>
                        <a:cubicBezTo>
                          <a:pt x="10779" y="17185"/>
                          <a:pt x="13460" y="13102"/>
                          <a:pt x="13117" y="8301"/>
                        </a:cubicBezTo>
                        <a:cubicBezTo>
                          <a:pt x="12805" y="3501"/>
                          <a:pt x="9626" y="-209"/>
                          <a:pt x="6010" y="9"/>
                        </a:cubicBezTo>
                        <a:cubicBezTo>
                          <a:pt x="2394" y="227"/>
                          <a:pt x="-287" y="4311"/>
                          <a:pt x="25" y="9111"/>
                        </a:cubicBezTo>
                        <a:close/>
                      </a:path>
                    </a:pathLst>
                  </a:custGeom>
                  <a:solidFill>
                    <a:srgbClr val="4F1D30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1" name="Hình tự do: Hình 1210">
                    <a:extLst>
                      <a:ext uri="{FF2B5EF4-FFF2-40B4-BE49-F238E27FC236}">
                        <a16:creationId xmlns:a16="http://schemas.microsoft.com/office/drawing/2014/main" id="{FA739C9E-D137-00B5-CAD9-0754E3E4E879}"/>
                      </a:ext>
                    </a:extLst>
                  </p:cNvPr>
                  <p:cNvSpPr/>
                  <p:nvPr/>
                </p:nvSpPr>
                <p:spPr>
                  <a:xfrm>
                    <a:off x="11955902" y="4336324"/>
                    <a:ext cx="47663" cy="15356"/>
                  </a:xfrm>
                  <a:custGeom>
                    <a:avLst/>
                    <a:gdLst>
                      <a:gd name="connsiteX0" fmla="*/ 47663 w 47663"/>
                      <a:gd name="connsiteY0" fmla="*/ 12458 h 15356"/>
                      <a:gd name="connsiteX1" fmla="*/ 46385 w 47663"/>
                      <a:gd name="connsiteY1" fmla="*/ 10369 h 15356"/>
                      <a:gd name="connsiteX2" fmla="*/ 41865 w 47663"/>
                      <a:gd name="connsiteY2" fmla="*/ 5756 h 15356"/>
                      <a:gd name="connsiteX3" fmla="*/ 38218 w 47663"/>
                      <a:gd name="connsiteY3" fmla="*/ 3355 h 15356"/>
                      <a:gd name="connsiteX4" fmla="*/ 33698 w 47663"/>
                      <a:gd name="connsiteY4" fmla="*/ 1391 h 15356"/>
                      <a:gd name="connsiteX5" fmla="*/ 28461 w 47663"/>
                      <a:gd name="connsiteY5" fmla="*/ 238 h 15356"/>
                      <a:gd name="connsiteX6" fmla="*/ 22912 w 47663"/>
                      <a:gd name="connsiteY6" fmla="*/ 51 h 15356"/>
                      <a:gd name="connsiteX7" fmla="*/ 17457 w 47663"/>
                      <a:gd name="connsiteY7" fmla="*/ 986 h 15356"/>
                      <a:gd name="connsiteX8" fmla="*/ 12469 w 47663"/>
                      <a:gd name="connsiteY8" fmla="*/ 2825 h 15356"/>
                      <a:gd name="connsiteX9" fmla="*/ 8323 w 47663"/>
                      <a:gd name="connsiteY9" fmla="*/ 5381 h 15356"/>
                      <a:gd name="connsiteX10" fmla="*/ 5081 w 47663"/>
                      <a:gd name="connsiteY10" fmla="*/ 8218 h 15356"/>
                      <a:gd name="connsiteX11" fmla="*/ 2712 w 47663"/>
                      <a:gd name="connsiteY11" fmla="*/ 10930 h 15356"/>
                      <a:gd name="connsiteX12" fmla="*/ 1153 w 47663"/>
                      <a:gd name="connsiteY12" fmla="*/ 13268 h 15356"/>
                      <a:gd name="connsiteX13" fmla="*/ 0 w 47663"/>
                      <a:gd name="connsiteY13" fmla="*/ 15357 h 15356"/>
                      <a:gd name="connsiteX14" fmla="*/ 2307 w 47663"/>
                      <a:gd name="connsiteY14" fmla="*/ 14640 h 15356"/>
                      <a:gd name="connsiteX15" fmla="*/ 4801 w 47663"/>
                      <a:gd name="connsiteY15" fmla="*/ 13736 h 15356"/>
                      <a:gd name="connsiteX16" fmla="*/ 7918 w 47663"/>
                      <a:gd name="connsiteY16" fmla="*/ 12676 h 15356"/>
                      <a:gd name="connsiteX17" fmla="*/ 11472 w 47663"/>
                      <a:gd name="connsiteY17" fmla="*/ 11460 h 15356"/>
                      <a:gd name="connsiteX18" fmla="*/ 15337 w 47663"/>
                      <a:gd name="connsiteY18" fmla="*/ 10369 h 15356"/>
                      <a:gd name="connsiteX19" fmla="*/ 19421 w 47663"/>
                      <a:gd name="connsiteY19" fmla="*/ 9559 h 15356"/>
                      <a:gd name="connsiteX20" fmla="*/ 23629 w 47663"/>
                      <a:gd name="connsiteY20" fmla="*/ 9091 h 15356"/>
                      <a:gd name="connsiteX21" fmla="*/ 27806 w 47663"/>
                      <a:gd name="connsiteY21" fmla="*/ 8997 h 15356"/>
                      <a:gd name="connsiteX22" fmla="*/ 31952 w 47663"/>
                      <a:gd name="connsiteY22" fmla="*/ 9216 h 15356"/>
                      <a:gd name="connsiteX23" fmla="*/ 35942 w 47663"/>
                      <a:gd name="connsiteY23" fmla="*/ 9745 h 15356"/>
                      <a:gd name="connsiteX24" fmla="*/ 39621 w 47663"/>
                      <a:gd name="connsiteY24" fmla="*/ 10463 h 15356"/>
                      <a:gd name="connsiteX25" fmla="*/ 45356 w 47663"/>
                      <a:gd name="connsiteY25" fmla="*/ 11834 h 15356"/>
                      <a:gd name="connsiteX26" fmla="*/ 47663 w 47663"/>
                      <a:gd name="connsiteY26" fmla="*/ 12458 h 15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7663" h="15356">
                        <a:moveTo>
                          <a:pt x="47663" y="12458"/>
                        </a:moveTo>
                        <a:cubicBezTo>
                          <a:pt x="47663" y="12458"/>
                          <a:pt x="47320" y="11616"/>
                          <a:pt x="46385" y="10369"/>
                        </a:cubicBezTo>
                        <a:cubicBezTo>
                          <a:pt x="45481" y="9091"/>
                          <a:pt x="43985" y="7407"/>
                          <a:pt x="41865" y="5756"/>
                        </a:cubicBezTo>
                        <a:cubicBezTo>
                          <a:pt x="40805" y="4914"/>
                          <a:pt x="39590" y="4134"/>
                          <a:pt x="38218" y="3355"/>
                        </a:cubicBezTo>
                        <a:cubicBezTo>
                          <a:pt x="36846" y="2607"/>
                          <a:pt x="35319" y="1952"/>
                          <a:pt x="33698" y="1391"/>
                        </a:cubicBezTo>
                        <a:cubicBezTo>
                          <a:pt x="32046" y="924"/>
                          <a:pt x="30300" y="394"/>
                          <a:pt x="28461" y="238"/>
                        </a:cubicBezTo>
                        <a:cubicBezTo>
                          <a:pt x="26653" y="-74"/>
                          <a:pt x="24783" y="-11"/>
                          <a:pt x="22912" y="51"/>
                        </a:cubicBezTo>
                        <a:cubicBezTo>
                          <a:pt x="21042" y="113"/>
                          <a:pt x="19234" y="612"/>
                          <a:pt x="17457" y="986"/>
                        </a:cubicBezTo>
                        <a:cubicBezTo>
                          <a:pt x="15711" y="1454"/>
                          <a:pt x="14059" y="2202"/>
                          <a:pt x="12469" y="2825"/>
                        </a:cubicBezTo>
                        <a:cubicBezTo>
                          <a:pt x="10973" y="3636"/>
                          <a:pt x="9601" y="4571"/>
                          <a:pt x="8323" y="5381"/>
                        </a:cubicBezTo>
                        <a:cubicBezTo>
                          <a:pt x="7045" y="6254"/>
                          <a:pt x="6048" y="7345"/>
                          <a:pt x="5081" y="8218"/>
                        </a:cubicBezTo>
                        <a:cubicBezTo>
                          <a:pt x="4115" y="9153"/>
                          <a:pt x="3304" y="10026"/>
                          <a:pt x="2712" y="10930"/>
                        </a:cubicBezTo>
                        <a:cubicBezTo>
                          <a:pt x="2058" y="11803"/>
                          <a:pt x="1590" y="12613"/>
                          <a:pt x="1153" y="13268"/>
                        </a:cubicBezTo>
                        <a:cubicBezTo>
                          <a:pt x="374" y="14546"/>
                          <a:pt x="0" y="15357"/>
                          <a:pt x="0" y="15357"/>
                        </a:cubicBezTo>
                        <a:cubicBezTo>
                          <a:pt x="0" y="15357"/>
                          <a:pt x="904" y="15139"/>
                          <a:pt x="2307" y="14640"/>
                        </a:cubicBezTo>
                        <a:cubicBezTo>
                          <a:pt x="3024" y="14390"/>
                          <a:pt x="3897" y="14110"/>
                          <a:pt x="4801" y="13736"/>
                        </a:cubicBezTo>
                        <a:cubicBezTo>
                          <a:pt x="5705" y="13299"/>
                          <a:pt x="6796" y="13019"/>
                          <a:pt x="7918" y="12676"/>
                        </a:cubicBezTo>
                        <a:cubicBezTo>
                          <a:pt x="9071" y="12333"/>
                          <a:pt x="10194" y="11772"/>
                          <a:pt x="11472" y="11460"/>
                        </a:cubicBezTo>
                        <a:cubicBezTo>
                          <a:pt x="12750" y="11148"/>
                          <a:pt x="14028" y="10743"/>
                          <a:pt x="15337" y="10369"/>
                        </a:cubicBezTo>
                        <a:cubicBezTo>
                          <a:pt x="16709" y="10151"/>
                          <a:pt x="18049" y="9808"/>
                          <a:pt x="19421" y="9559"/>
                        </a:cubicBezTo>
                        <a:cubicBezTo>
                          <a:pt x="20824" y="9496"/>
                          <a:pt x="22195" y="9060"/>
                          <a:pt x="23629" y="9091"/>
                        </a:cubicBezTo>
                        <a:cubicBezTo>
                          <a:pt x="25001" y="8997"/>
                          <a:pt x="26403" y="8904"/>
                          <a:pt x="27806" y="8997"/>
                        </a:cubicBezTo>
                        <a:cubicBezTo>
                          <a:pt x="29209" y="8935"/>
                          <a:pt x="30612" y="9153"/>
                          <a:pt x="31952" y="9216"/>
                        </a:cubicBezTo>
                        <a:cubicBezTo>
                          <a:pt x="33324" y="9371"/>
                          <a:pt x="34664" y="9527"/>
                          <a:pt x="35942" y="9745"/>
                        </a:cubicBezTo>
                        <a:cubicBezTo>
                          <a:pt x="37220" y="9995"/>
                          <a:pt x="38467" y="10182"/>
                          <a:pt x="39621" y="10463"/>
                        </a:cubicBezTo>
                        <a:cubicBezTo>
                          <a:pt x="41928" y="10930"/>
                          <a:pt x="43923" y="11460"/>
                          <a:pt x="45356" y="11834"/>
                        </a:cubicBezTo>
                        <a:cubicBezTo>
                          <a:pt x="46822" y="12239"/>
                          <a:pt x="47663" y="12458"/>
                          <a:pt x="47663" y="12458"/>
                        </a:cubicBezTo>
                        <a:close/>
                      </a:path>
                    </a:pathLst>
                  </a:custGeom>
                  <a:solidFill>
                    <a:srgbClr val="2E2F4D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12" name="Hình tự do: Hình 1211">
                  <a:extLst>
                    <a:ext uri="{FF2B5EF4-FFF2-40B4-BE49-F238E27FC236}">
                      <a16:creationId xmlns:a16="http://schemas.microsoft.com/office/drawing/2014/main" id="{1C8AED15-F32E-8484-7A45-8B9DB2F847D3}"/>
                    </a:ext>
                  </a:extLst>
                </p:cNvPr>
                <p:cNvSpPr/>
                <p:nvPr/>
              </p:nvSpPr>
              <p:spPr>
                <a:xfrm>
                  <a:off x="11868422" y="4393320"/>
                  <a:ext cx="49178" cy="49237"/>
                </a:xfrm>
                <a:custGeom>
                  <a:avLst/>
                  <a:gdLst>
                    <a:gd name="connsiteX0" fmla="*/ 10 w 49178"/>
                    <a:gd name="connsiteY0" fmla="*/ 25258 h 49237"/>
                    <a:gd name="connsiteX1" fmla="*/ 25322 w 49178"/>
                    <a:gd name="connsiteY1" fmla="*/ 49230 h 49237"/>
                    <a:gd name="connsiteX2" fmla="*/ 49169 w 49178"/>
                    <a:gd name="connsiteY2" fmla="*/ 24011 h 49237"/>
                    <a:gd name="connsiteX3" fmla="*/ 23857 w 49178"/>
                    <a:gd name="connsiteY3" fmla="*/ 8 h 49237"/>
                    <a:gd name="connsiteX4" fmla="*/ 10 w 49178"/>
                    <a:gd name="connsiteY4" fmla="*/ 25258 h 49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178" h="49237">
                      <a:moveTo>
                        <a:pt x="10" y="25258"/>
                      </a:moveTo>
                      <a:cubicBezTo>
                        <a:pt x="415" y="38849"/>
                        <a:pt x="11731" y="49573"/>
                        <a:pt x="25322" y="49230"/>
                      </a:cubicBezTo>
                      <a:cubicBezTo>
                        <a:pt x="38882" y="48887"/>
                        <a:pt x="49543" y="37602"/>
                        <a:pt x="49169" y="24011"/>
                      </a:cubicBezTo>
                      <a:cubicBezTo>
                        <a:pt x="48764" y="10420"/>
                        <a:pt x="37417" y="-335"/>
                        <a:pt x="23857" y="8"/>
                      </a:cubicBezTo>
                      <a:cubicBezTo>
                        <a:pt x="10296" y="351"/>
                        <a:pt x="-365" y="11667"/>
                        <a:pt x="10" y="25258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3" name="Hình tự do: Hình 1212">
                  <a:extLst>
                    <a:ext uri="{FF2B5EF4-FFF2-40B4-BE49-F238E27FC236}">
                      <a16:creationId xmlns:a16="http://schemas.microsoft.com/office/drawing/2014/main" id="{C85A1217-ACEA-A161-E860-CC2132C3D7FA}"/>
                    </a:ext>
                  </a:extLst>
                </p:cNvPr>
                <p:cNvSpPr/>
                <p:nvPr/>
              </p:nvSpPr>
              <p:spPr>
                <a:xfrm>
                  <a:off x="11974626" y="4390321"/>
                  <a:ext cx="31913" cy="49212"/>
                </a:xfrm>
                <a:custGeom>
                  <a:avLst/>
                  <a:gdLst>
                    <a:gd name="connsiteX0" fmla="*/ 11 w 31913"/>
                    <a:gd name="connsiteY0" fmla="*/ 25233 h 49212"/>
                    <a:gd name="connsiteX1" fmla="*/ 25292 w 31913"/>
                    <a:gd name="connsiteY1" fmla="*/ 49205 h 49212"/>
                    <a:gd name="connsiteX2" fmla="*/ 26103 w 31913"/>
                    <a:gd name="connsiteY2" fmla="*/ 49174 h 49212"/>
                    <a:gd name="connsiteX3" fmla="*/ 27287 w 31913"/>
                    <a:gd name="connsiteY3" fmla="*/ 44872 h 49212"/>
                    <a:gd name="connsiteX4" fmla="*/ 30467 w 31913"/>
                    <a:gd name="connsiteY4" fmla="*/ 29628 h 49212"/>
                    <a:gd name="connsiteX5" fmla="*/ 31776 w 31913"/>
                    <a:gd name="connsiteY5" fmla="*/ 18967 h 49212"/>
                    <a:gd name="connsiteX6" fmla="*/ 31527 w 31913"/>
                    <a:gd name="connsiteY6" fmla="*/ 1043 h 49212"/>
                    <a:gd name="connsiteX7" fmla="*/ 23827 w 31913"/>
                    <a:gd name="connsiteY7" fmla="*/ 14 h 49212"/>
                    <a:gd name="connsiteX8" fmla="*/ 11 w 31913"/>
                    <a:gd name="connsiteY8" fmla="*/ 25233 h 49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913" h="49212">
                      <a:moveTo>
                        <a:pt x="11" y="25233"/>
                      </a:moveTo>
                      <a:cubicBezTo>
                        <a:pt x="385" y="38793"/>
                        <a:pt x="11732" y="49548"/>
                        <a:pt x="25292" y="49205"/>
                      </a:cubicBezTo>
                      <a:cubicBezTo>
                        <a:pt x="25573" y="49205"/>
                        <a:pt x="25822" y="49205"/>
                        <a:pt x="26103" y="49174"/>
                      </a:cubicBezTo>
                      <a:cubicBezTo>
                        <a:pt x="26508" y="47771"/>
                        <a:pt x="26913" y="46337"/>
                        <a:pt x="27287" y="44872"/>
                      </a:cubicBezTo>
                      <a:cubicBezTo>
                        <a:pt x="28597" y="39977"/>
                        <a:pt x="29656" y="34865"/>
                        <a:pt x="30467" y="29628"/>
                      </a:cubicBezTo>
                      <a:cubicBezTo>
                        <a:pt x="31028" y="26137"/>
                        <a:pt x="31434" y="22583"/>
                        <a:pt x="31776" y="18967"/>
                      </a:cubicBezTo>
                      <a:cubicBezTo>
                        <a:pt x="32026" y="13138"/>
                        <a:pt x="31932" y="7153"/>
                        <a:pt x="31527" y="1043"/>
                      </a:cubicBezTo>
                      <a:cubicBezTo>
                        <a:pt x="29096" y="295"/>
                        <a:pt x="26508" y="-79"/>
                        <a:pt x="23827" y="14"/>
                      </a:cubicBezTo>
                      <a:cubicBezTo>
                        <a:pt x="10267" y="326"/>
                        <a:pt x="-394" y="11642"/>
                        <a:pt x="11" y="25233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4" name="Hình tự do: Hình 1213">
                  <a:extLst>
                    <a:ext uri="{FF2B5EF4-FFF2-40B4-BE49-F238E27FC236}">
                      <a16:creationId xmlns:a16="http://schemas.microsoft.com/office/drawing/2014/main" id="{4CC244EB-35BC-68B4-7A31-6942D271DD80}"/>
                    </a:ext>
                  </a:extLst>
                </p:cNvPr>
                <p:cNvSpPr/>
                <p:nvPr/>
              </p:nvSpPr>
              <p:spPr>
                <a:xfrm>
                  <a:off x="11909424" y="4446571"/>
                  <a:ext cx="64839" cy="28451"/>
                </a:xfrm>
                <a:custGeom>
                  <a:avLst/>
                  <a:gdLst>
                    <a:gd name="connsiteX0" fmla="*/ 64839 w 64839"/>
                    <a:gd name="connsiteY0" fmla="*/ 0 h 28451"/>
                    <a:gd name="connsiteX1" fmla="*/ 0 w 64839"/>
                    <a:gd name="connsiteY1" fmla="*/ 2431 h 28451"/>
                    <a:gd name="connsiteX2" fmla="*/ 37314 w 64839"/>
                    <a:gd name="connsiteY2" fmla="*/ 28430 h 28451"/>
                    <a:gd name="connsiteX3" fmla="*/ 64839 w 64839"/>
                    <a:gd name="connsiteY3" fmla="*/ 0 h 28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839" h="28451">
                      <a:moveTo>
                        <a:pt x="64839" y="0"/>
                      </a:moveTo>
                      <a:cubicBezTo>
                        <a:pt x="64839" y="0"/>
                        <a:pt x="33511" y="12812"/>
                        <a:pt x="0" y="2431"/>
                      </a:cubicBezTo>
                      <a:cubicBezTo>
                        <a:pt x="0" y="2431"/>
                        <a:pt x="13342" y="29333"/>
                        <a:pt x="37314" y="28430"/>
                      </a:cubicBezTo>
                      <a:cubicBezTo>
                        <a:pt x="61317" y="27494"/>
                        <a:pt x="64839" y="0"/>
                        <a:pt x="6483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15" name="Hình tự do: Hình 1214">
                <a:extLst>
                  <a:ext uri="{FF2B5EF4-FFF2-40B4-BE49-F238E27FC236}">
                    <a16:creationId xmlns:a16="http://schemas.microsoft.com/office/drawing/2014/main" id="{D5861061-3ECF-DB5C-DB9D-DADFE095147F}"/>
                  </a:ext>
                </a:extLst>
              </p:cNvPr>
              <p:cNvSpPr/>
              <p:nvPr/>
            </p:nvSpPr>
            <p:spPr>
              <a:xfrm>
                <a:off x="11822727" y="4272104"/>
                <a:ext cx="180056" cy="131828"/>
              </a:xfrm>
              <a:custGeom>
                <a:avLst/>
                <a:gdLst>
                  <a:gd name="connsiteX0" fmla="*/ 505 w 180056"/>
                  <a:gd name="connsiteY0" fmla="*/ 92452 h 131828"/>
                  <a:gd name="connsiteX1" fmla="*/ 31085 w 180056"/>
                  <a:gd name="connsiteY1" fmla="*/ 131262 h 131828"/>
                  <a:gd name="connsiteX2" fmla="*/ 41341 w 180056"/>
                  <a:gd name="connsiteY2" fmla="*/ 82383 h 131828"/>
                  <a:gd name="connsiteX3" fmla="*/ 100257 w 180056"/>
                  <a:gd name="connsiteY3" fmla="*/ 60063 h 131828"/>
                  <a:gd name="connsiteX4" fmla="*/ 174137 w 180056"/>
                  <a:gd name="connsiteY4" fmla="*/ 47937 h 131828"/>
                  <a:gd name="connsiteX5" fmla="*/ 179997 w 180056"/>
                  <a:gd name="connsiteY5" fmla="*/ 1989 h 131828"/>
                  <a:gd name="connsiteX6" fmla="*/ 62569 w 180056"/>
                  <a:gd name="connsiteY6" fmla="*/ 25 h 131828"/>
                  <a:gd name="connsiteX7" fmla="*/ 62102 w 180056"/>
                  <a:gd name="connsiteY7" fmla="*/ 181 h 131828"/>
                  <a:gd name="connsiteX8" fmla="*/ 255 w 180056"/>
                  <a:gd name="connsiteY8" fmla="*/ 89148 h 131828"/>
                  <a:gd name="connsiteX9" fmla="*/ 505 w 180056"/>
                  <a:gd name="connsiteY9" fmla="*/ 92452 h 13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56" h="131828">
                    <a:moveTo>
                      <a:pt x="505" y="92452"/>
                    </a:moveTo>
                    <a:cubicBezTo>
                      <a:pt x="505" y="92452"/>
                      <a:pt x="14158" y="126274"/>
                      <a:pt x="31085" y="131262"/>
                    </a:cubicBezTo>
                    <a:cubicBezTo>
                      <a:pt x="48012" y="136281"/>
                      <a:pt x="39813" y="106947"/>
                      <a:pt x="41341" y="82383"/>
                    </a:cubicBezTo>
                    <a:cubicBezTo>
                      <a:pt x="42837" y="57788"/>
                      <a:pt x="60481" y="45256"/>
                      <a:pt x="100257" y="60063"/>
                    </a:cubicBezTo>
                    <a:cubicBezTo>
                      <a:pt x="140034" y="74870"/>
                      <a:pt x="174137" y="47937"/>
                      <a:pt x="174137" y="47937"/>
                    </a:cubicBezTo>
                    <a:cubicBezTo>
                      <a:pt x="174137" y="47937"/>
                      <a:pt x="180745" y="2487"/>
                      <a:pt x="179997" y="1989"/>
                    </a:cubicBezTo>
                    <a:cubicBezTo>
                      <a:pt x="179249" y="1490"/>
                      <a:pt x="63847" y="-225"/>
                      <a:pt x="62569" y="25"/>
                    </a:cubicBezTo>
                    <a:cubicBezTo>
                      <a:pt x="62538" y="25"/>
                      <a:pt x="62382" y="87"/>
                      <a:pt x="62102" y="181"/>
                    </a:cubicBezTo>
                    <a:cubicBezTo>
                      <a:pt x="22886" y="11434"/>
                      <a:pt x="-2862" y="48654"/>
                      <a:pt x="255" y="89148"/>
                    </a:cubicBezTo>
                    <a:lnTo>
                      <a:pt x="505" y="92452"/>
                    </a:lnTo>
                    <a:close/>
                  </a:path>
                </a:pathLst>
              </a:custGeom>
              <a:solidFill>
                <a:srgbClr val="2E2F4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16" name="Hình tự do: Hình 1215">
              <a:extLst>
                <a:ext uri="{FF2B5EF4-FFF2-40B4-BE49-F238E27FC236}">
                  <a16:creationId xmlns:a16="http://schemas.microsoft.com/office/drawing/2014/main" id="{54C8E382-3A8A-7DE5-110F-63BF40B67AA9}"/>
                </a:ext>
              </a:extLst>
            </p:cNvPr>
            <p:cNvSpPr/>
            <p:nvPr/>
          </p:nvSpPr>
          <p:spPr>
            <a:xfrm>
              <a:off x="11714073" y="4551935"/>
              <a:ext cx="340086" cy="514866"/>
            </a:xfrm>
            <a:custGeom>
              <a:avLst/>
              <a:gdLst>
                <a:gd name="connsiteX0" fmla="*/ 54 w 340086"/>
                <a:gd name="connsiteY0" fmla="*/ 483770 h 514866"/>
                <a:gd name="connsiteX1" fmla="*/ 60280 w 340086"/>
                <a:gd name="connsiteY1" fmla="*/ 514818 h 514866"/>
                <a:gd name="connsiteX2" fmla="*/ 92949 w 340086"/>
                <a:gd name="connsiteY2" fmla="*/ 513882 h 514866"/>
                <a:gd name="connsiteX3" fmla="*/ 161779 w 340086"/>
                <a:gd name="connsiteY3" fmla="*/ 511887 h 514866"/>
                <a:gd name="connsiteX4" fmla="*/ 247191 w 340086"/>
                <a:gd name="connsiteY4" fmla="*/ 509394 h 514866"/>
                <a:gd name="connsiteX5" fmla="*/ 292205 w 340086"/>
                <a:gd name="connsiteY5" fmla="*/ 508053 h 514866"/>
                <a:gd name="connsiteX6" fmla="*/ 338497 w 340086"/>
                <a:gd name="connsiteY6" fmla="*/ 464505 h 514866"/>
                <a:gd name="connsiteX7" fmla="*/ 320354 w 340086"/>
                <a:gd name="connsiteY7" fmla="*/ 287756 h 514866"/>
                <a:gd name="connsiteX8" fmla="*/ 320853 w 340086"/>
                <a:gd name="connsiteY8" fmla="*/ 263908 h 514866"/>
                <a:gd name="connsiteX9" fmla="*/ 340086 w 340086"/>
                <a:gd name="connsiteY9" fmla="*/ 32825 h 514866"/>
                <a:gd name="connsiteX10" fmla="*/ 340086 w 340086"/>
                <a:gd name="connsiteY10" fmla="*/ 32545 h 514866"/>
                <a:gd name="connsiteX11" fmla="*/ 339369 w 340086"/>
                <a:gd name="connsiteY11" fmla="*/ 32357 h 514866"/>
                <a:gd name="connsiteX12" fmla="*/ 328085 w 340086"/>
                <a:gd name="connsiteY12" fmla="*/ 29115 h 514866"/>
                <a:gd name="connsiteX13" fmla="*/ 303334 w 340086"/>
                <a:gd name="connsiteY13" fmla="*/ 22071 h 514866"/>
                <a:gd name="connsiteX14" fmla="*/ 259785 w 340086"/>
                <a:gd name="connsiteY14" fmla="*/ 9539 h 514866"/>
                <a:gd name="connsiteX15" fmla="*/ 239398 w 340086"/>
                <a:gd name="connsiteY15" fmla="*/ 3647 h 514866"/>
                <a:gd name="connsiteX16" fmla="*/ 235627 w 340086"/>
                <a:gd name="connsiteY16" fmla="*/ 6328 h 514866"/>
                <a:gd name="connsiteX17" fmla="*/ 212621 w 340086"/>
                <a:gd name="connsiteY17" fmla="*/ 18267 h 514866"/>
                <a:gd name="connsiteX18" fmla="*/ 202116 w 340086"/>
                <a:gd name="connsiteY18" fmla="*/ 21260 h 514866"/>
                <a:gd name="connsiteX19" fmla="*/ 187340 w 340086"/>
                <a:gd name="connsiteY19" fmla="*/ 22943 h 514866"/>
                <a:gd name="connsiteX20" fmla="*/ 173842 w 340086"/>
                <a:gd name="connsiteY20" fmla="*/ 21883 h 514866"/>
                <a:gd name="connsiteX21" fmla="*/ 131042 w 340086"/>
                <a:gd name="connsiteY21" fmla="*/ 1091 h 514866"/>
                <a:gd name="connsiteX22" fmla="*/ 129920 w 340086"/>
                <a:gd name="connsiteY22" fmla="*/ 156 h 514866"/>
                <a:gd name="connsiteX23" fmla="*/ 129639 w 340086"/>
                <a:gd name="connsiteY23" fmla="*/ 0 h 514866"/>
                <a:gd name="connsiteX24" fmla="*/ 126616 w 340086"/>
                <a:gd name="connsiteY24" fmla="*/ 873 h 514866"/>
                <a:gd name="connsiteX25" fmla="*/ 120537 w 340086"/>
                <a:gd name="connsiteY25" fmla="*/ 2712 h 514866"/>
                <a:gd name="connsiteX26" fmla="*/ 83410 w 340086"/>
                <a:gd name="connsiteY26" fmla="*/ 13841 h 514866"/>
                <a:gd name="connsiteX27" fmla="*/ 21439 w 340086"/>
                <a:gd name="connsiteY27" fmla="*/ 32763 h 514866"/>
                <a:gd name="connsiteX28" fmla="*/ 54 w 340086"/>
                <a:gd name="connsiteY28" fmla="*/ 483770 h 51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0086" h="514866">
                  <a:moveTo>
                    <a:pt x="54" y="483770"/>
                  </a:moveTo>
                  <a:cubicBezTo>
                    <a:pt x="-1380" y="503284"/>
                    <a:pt x="25741" y="515753"/>
                    <a:pt x="60280" y="514818"/>
                  </a:cubicBezTo>
                  <a:cubicBezTo>
                    <a:pt x="70473" y="514506"/>
                    <a:pt x="81415" y="514163"/>
                    <a:pt x="92949" y="513882"/>
                  </a:cubicBezTo>
                  <a:cubicBezTo>
                    <a:pt x="114552" y="513228"/>
                    <a:pt x="138087" y="512542"/>
                    <a:pt x="161779" y="511887"/>
                  </a:cubicBezTo>
                  <a:cubicBezTo>
                    <a:pt x="191299" y="511015"/>
                    <a:pt x="221007" y="510142"/>
                    <a:pt x="247191" y="509394"/>
                  </a:cubicBezTo>
                  <a:cubicBezTo>
                    <a:pt x="263962" y="508926"/>
                    <a:pt x="279237" y="508458"/>
                    <a:pt x="292205" y="508053"/>
                  </a:cubicBezTo>
                  <a:cubicBezTo>
                    <a:pt x="336938" y="506775"/>
                    <a:pt x="338839" y="471830"/>
                    <a:pt x="338497" y="464505"/>
                  </a:cubicBezTo>
                  <a:cubicBezTo>
                    <a:pt x="338434" y="462915"/>
                    <a:pt x="320385" y="289564"/>
                    <a:pt x="320354" y="287756"/>
                  </a:cubicBezTo>
                  <a:cubicBezTo>
                    <a:pt x="320167" y="282456"/>
                    <a:pt x="320385" y="274133"/>
                    <a:pt x="320853" y="263908"/>
                  </a:cubicBezTo>
                  <a:cubicBezTo>
                    <a:pt x="324188" y="196856"/>
                    <a:pt x="339432" y="40992"/>
                    <a:pt x="340086" y="32825"/>
                  </a:cubicBezTo>
                  <a:lnTo>
                    <a:pt x="340086" y="32545"/>
                  </a:lnTo>
                  <a:lnTo>
                    <a:pt x="339369" y="32357"/>
                  </a:lnTo>
                  <a:lnTo>
                    <a:pt x="328085" y="29115"/>
                  </a:lnTo>
                  <a:lnTo>
                    <a:pt x="303334" y="22071"/>
                  </a:lnTo>
                  <a:lnTo>
                    <a:pt x="259785" y="9539"/>
                  </a:lnTo>
                  <a:lnTo>
                    <a:pt x="239398" y="3647"/>
                  </a:lnTo>
                  <a:cubicBezTo>
                    <a:pt x="238120" y="4582"/>
                    <a:pt x="236842" y="5455"/>
                    <a:pt x="235627" y="6328"/>
                  </a:cubicBezTo>
                  <a:cubicBezTo>
                    <a:pt x="227989" y="11534"/>
                    <a:pt x="220352" y="15493"/>
                    <a:pt x="212621" y="18267"/>
                  </a:cubicBezTo>
                  <a:cubicBezTo>
                    <a:pt x="209130" y="19545"/>
                    <a:pt x="205638" y="20543"/>
                    <a:pt x="202116" y="21260"/>
                  </a:cubicBezTo>
                  <a:cubicBezTo>
                    <a:pt x="197191" y="22351"/>
                    <a:pt x="192296" y="22881"/>
                    <a:pt x="187340" y="22943"/>
                  </a:cubicBezTo>
                  <a:cubicBezTo>
                    <a:pt x="182789" y="23005"/>
                    <a:pt x="178269" y="22631"/>
                    <a:pt x="173842" y="21883"/>
                  </a:cubicBezTo>
                  <a:cubicBezTo>
                    <a:pt x="159285" y="19327"/>
                    <a:pt x="144945" y="12407"/>
                    <a:pt x="131042" y="1091"/>
                  </a:cubicBezTo>
                  <a:lnTo>
                    <a:pt x="129920" y="156"/>
                  </a:lnTo>
                  <a:lnTo>
                    <a:pt x="129639" y="0"/>
                  </a:lnTo>
                  <a:cubicBezTo>
                    <a:pt x="129639" y="0"/>
                    <a:pt x="128579" y="343"/>
                    <a:pt x="126616" y="873"/>
                  </a:cubicBezTo>
                  <a:cubicBezTo>
                    <a:pt x="125836" y="1153"/>
                    <a:pt x="123748" y="1746"/>
                    <a:pt x="120537" y="2712"/>
                  </a:cubicBezTo>
                  <a:cubicBezTo>
                    <a:pt x="112681" y="5112"/>
                    <a:pt x="98591" y="9321"/>
                    <a:pt x="83410" y="13841"/>
                  </a:cubicBezTo>
                  <a:cubicBezTo>
                    <a:pt x="56664" y="21883"/>
                    <a:pt x="26551" y="30986"/>
                    <a:pt x="21439" y="32763"/>
                  </a:cubicBezTo>
                  <a:cubicBezTo>
                    <a:pt x="21314" y="32763"/>
                    <a:pt x="4138" y="430495"/>
                    <a:pt x="54" y="483770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7" name="Hình tự do: Hình 1216">
              <a:extLst>
                <a:ext uri="{FF2B5EF4-FFF2-40B4-BE49-F238E27FC236}">
                  <a16:creationId xmlns:a16="http://schemas.microsoft.com/office/drawing/2014/main" id="{E0473411-810E-EB93-C79B-5E53BF572B70}"/>
                </a:ext>
              </a:extLst>
            </p:cNvPr>
            <p:cNvSpPr/>
            <p:nvPr/>
          </p:nvSpPr>
          <p:spPr>
            <a:xfrm>
              <a:off x="12047057" y="4595381"/>
              <a:ext cx="184599" cy="300084"/>
            </a:xfrm>
            <a:custGeom>
              <a:avLst/>
              <a:gdLst>
                <a:gd name="connsiteX0" fmla="*/ 2551 w 184599"/>
                <a:gd name="connsiteY0" fmla="*/ 124544 h 300084"/>
                <a:gd name="connsiteX1" fmla="*/ 5014 w 184599"/>
                <a:gd name="connsiteY1" fmla="*/ 151072 h 300084"/>
                <a:gd name="connsiteX2" fmla="*/ 11310 w 184599"/>
                <a:gd name="connsiteY2" fmla="*/ 204034 h 300084"/>
                <a:gd name="connsiteX3" fmla="*/ 43605 w 184599"/>
                <a:gd name="connsiteY3" fmla="*/ 240880 h 300084"/>
                <a:gd name="connsiteX4" fmla="*/ 64523 w 184599"/>
                <a:gd name="connsiteY4" fmla="*/ 260925 h 300084"/>
                <a:gd name="connsiteX5" fmla="*/ 66861 w 184599"/>
                <a:gd name="connsiteY5" fmla="*/ 262982 h 300084"/>
                <a:gd name="connsiteX6" fmla="*/ 67328 w 184599"/>
                <a:gd name="connsiteY6" fmla="*/ 263419 h 300084"/>
                <a:gd name="connsiteX7" fmla="*/ 77521 w 184599"/>
                <a:gd name="connsiteY7" fmla="*/ 271835 h 300084"/>
                <a:gd name="connsiteX8" fmla="*/ 106855 w 184599"/>
                <a:gd name="connsiteY8" fmla="*/ 291193 h 300084"/>
                <a:gd name="connsiteX9" fmla="*/ 123439 w 184599"/>
                <a:gd name="connsiteY9" fmla="*/ 297490 h 300084"/>
                <a:gd name="connsiteX10" fmla="*/ 146039 w 184599"/>
                <a:gd name="connsiteY10" fmla="*/ 300078 h 300084"/>
                <a:gd name="connsiteX11" fmla="*/ 158446 w 184599"/>
                <a:gd name="connsiteY11" fmla="*/ 299329 h 300084"/>
                <a:gd name="connsiteX12" fmla="*/ 159662 w 184599"/>
                <a:gd name="connsiteY12" fmla="*/ 298831 h 300084"/>
                <a:gd name="connsiteX13" fmla="*/ 159693 w 184599"/>
                <a:gd name="connsiteY13" fmla="*/ 298831 h 300084"/>
                <a:gd name="connsiteX14" fmla="*/ 184600 w 184599"/>
                <a:gd name="connsiteY14" fmla="*/ 285177 h 300084"/>
                <a:gd name="connsiteX15" fmla="*/ 154581 w 184599"/>
                <a:gd name="connsiteY15" fmla="*/ 191939 h 300084"/>
                <a:gd name="connsiteX16" fmla="*/ 148876 w 184599"/>
                <a:gd name="connsiteY16" fmla="*/ 183803 h 300084"/>
                <a:gd name="connsiteX17" fmla="*/ 144730 w 184599"/>
                <a:gd name="connsiteY17" fmla="*/ 178036 h 300084"/>
                <a:gd name="connsiteX18" fmla="*/ 133913 w 184599"/>
                <a:gd name="connsiteY18" fmla="*/ 162980 h 300084"/>
                <a:gd name="connsiteX19" fmla="*/ 8412 w 184599"/>
                <a:gd name="connsiteY19" fmla="*/ 601 h 300084"/>
                <a:gd name="connsiteX20" fmla="*/ 2551 w 184599"/>
                <a:gd name="connsiteY20" fmla="*/ 124544 h 30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4599" h="300084">
                  <a:moveTo>
                    <a:pt x="2551" y="124544"/>
                  </a:moveTo>
                  <a:cubicBezTo>
                    <a:pt x="3330" y="133428"/>
                    <a:pt x="4141" y="142343"/>
                    <a:pt x="5014" y="151072"/>
                  </a:cubicBezTo>
                  <a:cubicBezTo>
                    <a:pt x="6946" y="169869"/>
                    <a:pt x="5481" y="188916"/>
                    <a:pt x="11310" y="204034"/>
                  </a:cubicBezTo>
                  <a:cubicBezTo>
                    <a:pt x="11934" y="205531"/>
                    <a:pt x="43605" y="240880"/>
                    <a:pt x="43605" y="240880"/>
                  </a:cubicBezTo>
                  <a:cubicBezTo>
                    <a:pt x="43605" y="240880"/>
                    <a:pt x="52147" y="249952"/>
                    <a:pt x="64523" y="260925"/>
                  </a:cubicBezTo>
                  <a:cubicBezTo>
                    <a:pt x="65239" y="261610"/>
                    <a:pt x="66019" y="262296"/>
                    <a:pt x="66861" y="262982"/>
                  </a:cubicBezTo>
                  <a:cubicBezTo>
                    <a:pt x="66985" y="263107"/>
                    <a:pt x="67141" y="263294"/>
                    <a:pt x="67328" y="263419"/>
                  </a:cubicBezTo>
                  <a:cubicBezTo>
                    <a:pt x="70507" y="266131"/>
                    <a:pt x="73937" y="268998"/>
                    <a:pt x="77521" y="271835"/>
                  </a:cubicBezTo>
                  <a:cubicBezTo>
                    <a:pt x="86718" y="279098"/>
                    <a:pt x="96911" y="286206"/>
                    <a:pt x="106855" y="291193"/>
                  </a:cubicBezTo>
                  <a:cubicBezTo>
                    <a:pt x="112529" y="294124"/>
                    <a:pt x="118171" y="296306"/>
                    <a:pt x="123439" y="297490"/>
                  </a:cubicBezTo>
                  <a:cubicBezTo>
                    <a:pt x="131824" y="299329"/>
                    <a:pt x="139306" y="300015"/>
                    <a:pt x="146039" y="300078"/>
                  </a:cubicBezTo>
                  <a:cubicBezTo>
                    <a:pt x="150622" y="300140"/>
                    <a:pt x="154799" y="299797"/>
                    <a:pt x="158446" y="299329"/>
                  </a:cubicBezTo>
                  <a:cubicBezTo>
                    <a:pt x="158851" y="299174"/>
                    <a:pt x="159288" y="298986"/>
                    <a:pt x="159662" y="298831"/>
                  </a:cubicBezTo>
                  <a:lnTo>
                    <a:pt x="159693" y="298831"/>
                  </a:lnTo>
                  <a:cubicBezTo>
                    <a:pt x="167174" y="295620"/>
                    <a:pt x="175560" y="290975"/>
                    <a:pt x="184600" y="285177"/>
                  </a:cubicBezTo>
                  <a:cubicBezTo>
                    <a:pt x="181046" y="268718"/>
                    <a:pt x="163994" y="210207"/>
                    <a:pt x="154581" y="191939"/>
                  </a:cubicBezTo>
                  <a:cubicBezTo>
                    <a:pt x="154456" y="191721"/>
                    <a:pt x="152398" y="188791"/>
                    <a:pt x="148876" y="183803"/>
                  </a:cubicBezTo>
                  <a:cubicBezTo>
                    <a:pt x="147660" y="182120"/>
                    <a:pt x="146289" y="180187"/>
                    <a:pt x="144730" y="178036"/>
                  </a:cubicBezTo>
                  <a:cubicBezTo>
                    <a:pt x="141737" y="173797"/>
                    <a:pt x="138059" y="168716"/>
                    <a:pt x="133913" y="162980"/>
                  </a:cubicBezTo>
                  <a:cubicBezTo>
                    <a:pt x="101213" y="117748"/>
                    <a:pt x="38213" y="32335"/>
                    <a:pt x="8412" y="601"/>
                  </a:cubicBezTo>
                  <a:cubicBezTo>
                    <a:pt x="1211" y="-7067"/>
                    <a:pt x="-2998" y="59985"/>
                    <a:pt x="2551" y="124544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8" name="Hình tự do: Hình 1217">
              <a:extLst>
                <a:ext uri="{FF2B5EF4-FFF2-40B4-BE49-F238E27FC236}">
                  <a16:creationId xmlns:a16="http://schemas.microsoft.com/office/drawing/2014/main" id="{CB16FF35-8CEF-FCB6-B7E7-8FA1C12A4656}"/>
                </a:ext>
              </a:extLst>
            </p:cNvPr>
            <p:cNvSpPr/>
            <p:nvPr/>
          </p:nvSpPr>
          <p:spPr>
            <a:xfrm>
              <a:off x="12147933" y="4648134"/>
              <a:ext cx="274376" cy="246968"/>
            </a:xfrm>
            <a:custGeom>
              <a:avLst/>
              <a:gdLst>
                <a:gd name="connsiteX0" fmla="*/ 274376 w 274376"/>
                <a:gd name="connsiteY0" fmla="*/ 42613 h 246968"/>
                <a:gd name="connsiteX1" fmla="*/ 272600 w 274376"/>
                <a:gd name="connsiteY1" fmla="*/ 44858 h 246968"/>
                <a:gd name="connsiteX2" fmla="*/ 272568 w 274376"/>
                <a:gd name="connsiteY2" fmla="*/ 44920 h 246968"/>
                <a:gd name="connsiteX3" fmla="*/ 272568 w 274376"/>
                <a:gd name="connsiteY3" fmla="*/ 44951 h 246968"/>
                <a:gd name="connsiteX4" fmla="*/ 84597 w 274376"/>
                <a:gd name="connsiteY4" fmla="*/ 231832 h 246968"/>
                <a:gd name="connsiteX5" fmla="*/ 84316 w 274376"/>
                <a:gd name="connsiteY5" fmla="*/ 232019 h 246968"/>
                <a:gd name="connsiteX6" fmla="*/ 83755 w 274376"/>
                <a:gd name="connsiteY6" fmla="*/ 232393 h 246968"/>
                <a:gd name="connsiteX7" fmla="*/ 58848 w 274376"/>
                <a:gd name="connsiteY7" fmla="*/ 246047 h 246968"/>
                <a:gd name="connsiteX8" fmla="*/ 58786 w 274376"/>
                <a:gd name="connsiteY8" fmla="*/ 246047 h 246968"/>
                <a:gd name="connsiteX9" fmla="*/ 39583 w 274376"/>
                <a:gd name="connsiteY9" fmla="*/ 246576 h 246968"/>
                <a:gd name="connsiteX10" fmla="*/ 17451 w 274376"/>
                <a:gd name="connsiteY10" fmla="*/ 241713 h 246968"/>
                <a:gd name="connsiteX11" fmla="*/ 1490 w 274376"/>
                <a:gd name="connsiteY11" fmla="*/ 233764 h 246968"/>
                <a:gd name="connsiteX12" fmla="*/ 586 w 274376"/>
                <a:gd name="connsiteY12" fmla="*/ 228122 h 246968"/>
                <a:gd name="connsiteX13" fmla="*/ 119 w 274376"/>
                <a:gd name="connsiteY13" fmla="*/ 223259 h 246968"/>
                <a:gd name="connsiteX14" fmla="*/ 25 w 274376"/>
                <a:gd name="connsiteY14" fmla="*/ 217337 h 246968"/>
                <a:gd name="connsiteX15" fmla="*/ 6634 w 274376"/>
                <a:gd name="connsiteY15" fmla="*/ 185789 h 246968"/>
                <a:gd name="connsiteX16" fmla="*/ 9907 w 274376"/>
                <a:gd name="connsiteY16" fmla="*/ 178713 h 246968"/>
                <a:gd name="connsiteX17" fmla="*/ 13429 w 274376"/>
                <a:gd name="connsiteY17" fmla="*/ 171855 h 246968"/>
                <a:gd name="connsiteX18" fmla="*/ 17731 w 274376"/>
                <a:gd name="connsiteY18" fmla="*/ 164374 h 246968"/>
                <a:gd name="connsiteX19" fmla="*/ 21939 w 274376"/>
                <a:gd name="connsiteY19" fmla="*/ 157921 h 246968"/>
                <a:gd name="connsiteX20" fmla="*/ 25275 w 274376"/>
                <a:gd name="connsiteY20" fmla="*/ 153651 h 246968"/>
                <a:gd name="connsiteX21" fmla="*/ 28330 w 274376"/>
                <a:gd name="connsiteY21" fmla="*/ 149879 h 246968"/>
                <a:gd name="connsiteX22" fmla="*/ 30792 w 274376"/>
                <a:gd name="connsiteY22" fmla="*/ 146948 h 246968"/>
                <a:gd name="connsiteX23" fmla="*/ 42794 w 274376"/>
                <a:gd name="connsiteY23" fmla="*/ 135539 h 246968"/>
                <a:gd name="connsiteX24" fmla="*/ 43262 w 274376"/>
                <a:gd name="connsiteY24" fmla="*/ 135196 h 246968"/>
                <a:gd name="connsiteX25" fmla="*/ 46161 w 274376"/>
                <a:gd name="connsiteY25" fmla="*/ 132640 h 246968"/>
                <a:gd name="connsiteX26" fmla="*/ 48000 w 274376"/>
                <a:gd name="connsiteY26" fmla="*/ 131019 h 246968"/>
                <a:gd name="connsiteX27" fmla="*/ 51460 w 274376"/>
                <a:gd name="connsiteY27" fmla="*/ 128182 h 246968"/>
                <a:gd name="connsiteX28" fmla="*/ 64553 w 274376"/>
                <a:gd name="connsiteY28" fmla="*/ 117490 h 246968"/>
                <a:gd name="connsiteX29" fmla="*/ 65644 w 274376"/>
                <a:gd name="connsiteY29" fmla="*/ 116648 h 246968"/>
                <a:gd name="connsiteX30" fmla="*/ 68667 w 274376"/>
                <a:gd name="connsiteY30" fmla="*/ 114248 h 246968"/>
                <a:gd name="connsiteX31" fmla="*/ 98250 w 274376"/>
                <a:gd name="connsiteY31" fmla="*/ 91399 h 246968"/>
                <a:gd name="connsiteX32" fmla="*/ 99030 w 274376"/>
                <a:gd name="connsiteY32" fmla="*/ 90869 h 246968"/>
                <a:gd name="connsiteX33" fmla="*/ 220354 w 274376"/>
                <a:gd name="connsiteY33" fmla="*/ 3398 h 246968"/>
                <a:gd name="connsiteX34" fmla="*/ 223315 w 274376"/>
                <a:gd name="connsiteY34" fmla="*/ 1278 h 246968"/>
                <a:gd name="connsiteX35" fmla="*/ 223378 w 274376"/>
                <a:gd name="connsiteY35" fmla="*/ 1278 h 246968"/>
                <a:gd name="connsiteX36" fmla="*/ 225092 w 274376"/>
                <a:gd name="connsiteY36" fmla="*/ 125 h 246968"/>
                <a:gd name="connsiteX37" fmla="*/ 225155 w 274376"/>
                <a:gd name="connsiteY37" fmla="*/ 0 h 246968"/>
                <a:gd name="connsiteX38" fmla="*/ 225498 w 274376"/>
                <a:gd name="connsiteY38" fmla="*/ 312 h 246968"/>
                <a:gd name="connsiteX39" fmla="*/ 259133 w 274376"/>
                <a:gd name="connsiteY39" fmla="*/ 29427 h 246968"/>
                <a:gd name="connsiteX40" fmla="*/ 274376 w 274376"/>
                <a:gd name="connsiteY40" fmla="*/ 42613 h 24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4376" h="246968">
                  <a:moveTo>
                    <a:pt x="274376" y="42613"/>
                  </a:moveTo>
                  <a:cubicBezTo>
                    <a:pt x="274376" y="42613"/>
                    <a:pt x="273753" y="43424"/>
                    <a:pt x="272600" y="44858"/>
                  </a:cubicBezTo>
                  <a:lnTo>
                    <a:pt x="272568" y="44920"/>
                  </a:lnTo>
                  <a:lnTo>
                    <a:pt x="272568" y="44951"/>
                  </a:lnTo>
                  <a:cubicBezTo>
                    <a:pt x="271010" y="46790"/>
                    <a:pt x="105389" y="218365"/>
                    <a:pt x="84597" y="231832"/>
                  </a:cubicBezTo>
                  <a:cubicBezTo>
                    <a:pt x="84472" y="231894"/>
                    <a:pt x="84441" y="231956"/>
                    <a:pt x="84316" y="232019"/>
                  </a:cubicBezTo>
                  <a:cubicBezTo>
                    <a:pt x="84129" y="232174"/>
                    <a:pt x="83911" y="232299"/>
                    <a:pt x="83755" y="232393"/>
                  </a:cubicBezTo>
                  <a:cubicBezTo>
                    <a:pt x="74715" y="238222"/>
                    <a:pt x="66329" y="242867"/>
                    <a:pt x="58848" y="246047"/>
                  </a:cubicBezTo>
                  <a:lnTo>
                    <a:pt x="58786" y="246047"/>
                  </a:lnTo>
                  <a:cubicBezTo>
                    <a:pt x="52863" y="246919"/>
                    <a:pt x="46286" y="247325"/>
                    <a:pt x="39583" y="246576"/>
                  </a:cubicBezTo>
                  <a:cubicBezTo>
                    <a:pt x="32975" y="245890"/>
                    <a:pt x="25556" y="244394"/>
                    <a:pt x="17451" y="241713"/>
                  </a:cubicBezTo>
                  <a:cubicBezTo>
                    <a:pt x="12245" y="239999"/>
                    <a:pt x="6883" y="237256"/>
                    <a:pt x="1490" y="233764"/>
                  </a:cubicBezTo>
                  <a:cubicBezTo>
                    <a:pt x="1054" y="231956"/>
                    <a:pt x="804" y="229992"/>
                    <a:pt x="586" y="228122"/>
                  </a:cubicBezTo>
                  <a:cubicBezTo>
                    <a:pt x="368" y="226532"/>
                    <a:pt x="243" y="224911"/>
                    <a:pt x="119" y="223259"/>
                  </a:cubicBezTo>
                  <a:cubicBezTo>
                    <a:pt x="25" y="221264"/>
                    <a:pt x="-37" y="219269"/>
                    <a:pt x="25" y="217337"/>
                  </a:cubicBezTo>
                  <a:cubicBezTo>
                    <a:pt x="181" y="206644"/>
                    <a:pt x="2363" y="195952"/>
                    <a:pt x="6634" y="185789"/>
                  </a:cubicBezTo>
                  <a:cubicBezTo>
                    <a:pt x="7663" y="183451"/>
                    <a:pt x="8691" y="181113"/>
                    <a:pt x="9907" y="178713"/>
                  </a:cubicBezTo>
                  <a:cubicBezTo>
                    <a:pt x="10967" y="176376"/>
                    <a:pt x="12120" y="174100"/>
                    <a:pt x="13429" y="171855"/>
                  </a:cubicBezTo>
                  <a:cubicBezTo>
                    <a:pt x="14739" y="169362"/>
                    <a:pt x="16173" y="166837"/>
                    <a:pt x="17731" y="164374"/>
                  </a:cubicBezTo>
                  <a:cubicBezTo>
                    <a:pt x="19041" y="162285"/>
                    <a:pt x="20506" y="160103"/>
                    <a:pt x="21939" y="157921"/>
                  </a:cubicBezTo>
                  <a:cubicBezTo>
                    <a:pt x="23030" y="156519"/>
                    <a:pt x="24122" y="155022"/>
                    <a:pt x="25275" y="153651"/>
                  </a:cubicBezTo>
                  <a:cubicBezTo>
                    <a:pt x="26179" y="152341"/>
                    <a:pt x="27208" y="151095"/>
                    <a:pt x="28330" y="149879"/>
                  </a:cubicBezTo>
                  <a:cubicBezTo>
                    <a:pt x="29078" y="148850"/>
                    <a:pt x="29951" y="147884"/>
                    <a:pt x="30792" y="146948"/>
                  </a:cubicBezTo>
                  <a:cubicBezTo>
                    <a:pt x="33723" y="143769"/>
                    <a:pt x="37837" y="139934"/>
                    <a:pt x="42794" y="135539"/>
                  </a:cubicBezTo>
                  <a:cubicBezTo>
                    <a:pt x="42950" y="135415"/>
                    <a:pt x="43075" y="135321"/>
                    <a:pt x="43262" y="135196"/>
                  </a:cubicBezTo>
                  <a:cubicBezTo>
                    <a:pt x="44166" y="134354"/>
                    <a:pt x="45194" y="133482"/>
                    <a:pt x="46161" y="132640"/>
                  </a:cubicBezTo>
                  <a:cubicBezTo>
                    <a:pt x="46784" y="132110"/>
                    <a:pt x="47377" y="131612"/>
                    <a:pt x="48000" y="131019"/>
                  </a:cubicBezTo>
                  <a:cubicBezTo>
                    <a:pt x="49122" y="130115"/>
                    <a:pt x="50275" y="129149"/>
                    <a:pt x="51460" y="128182"/>
                  </a:cubicBezTo>
                  <a:cubicBezTo>
                    <a:pt x="55481" y="124816"/>
                    <a:pt x="59877" y="121262"/>
                    <a:pt x="64553" y="117490"/>
                  </a:cubicBezTo>
                  <a:cubicBezTo>
                    <a:pt x="64958" y="117147"/>
                    <a:pt x="65238" y="116929"/>
                    <a:pt x="65644" y="116648"/>
                  </a:cubicBezTo>
                  <a:cubicBezTo>
                    <a:pt x="66672" y="115900"/>
                    <a:pt x="67639" y="115090"/>
                    <a:pt x="68667" y="114248"/>
                  </a:cubicBezTo>
                  <a:cubicBezTo>
                    <a:pt x="77614" y="107109"/>
                    <a:pt x="87807" y="99379"/>
                    <a:pt x="98250" y="91399"/>
                  </a:cubicBezTo>
                  <a:cubicBezTo>
                    <a:pt x="98531" y="91274"/>
                    <a:pt x="98812" y="91056"/>
                    <a:pt x="99030" y="90869"/>
                  </a:cubicBezTo>
                  <a:cubicBezTo>
                    <a:pt x="146911" y="54802"/>
                    <a:pt x="203801" y="14932"/>
                    <a:pt x="220354" y="3398"/>
                  </a:cubicBezTo>
                  <a:cubicBezTo>
                    <a:pt x="221570" y="2463"/>
                    <a:pt x="222567" y="1777"/>
                    <a:pt x="223315" y="1278"/>
                  </a:cubicBezTo>
                  <a:lnTo>
                    <a:pt x="223378" y="1278"/>
                  </a:lnTo>
                  <a:cubicBezTo>
                    <a:pt x="224282" y="655"/>
                    <a:pt x="224936" y="187"/>
                    <a:pt x="225092" y="125"/>
                  </a:cubicBezTo>
                  <a:cubicBezTo>
                    <a:pt x="225092" y="0"/>
                    <a:pt x="225155" y="0"/>
                    <a:pt x="225155" y="0"/>
                  </a:cubicBezTo>
                  <a:lnTo>
                    <a:pt x="225498" y="312"/>
                  </a:lnTo>
                  <a:lnTo>
                    <a:pt x="259133" y="29427"/>
                  </a:lnTo>
                  <a:lnTo>
                    <a:pt x="274376" y="42613"/>
                  </a:ln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9" name="Hình tự do: Hình 1218">
              <a:extLst>
                <a:ext uri="{FF2B5EF4-FFF2-40B4-BE49-F238E27FC236}">
                  <a16:creationId xmlns:a16="http://schemas.microsoft.com/office/drawing/2014/main" id="{0EE45A64-9654-FA69-99F4-BD9D10B3A069}"/>
                </a:ext>
              </a:extLst>
            </p:cNvPr>
            <p:cNvSpPr/>
            <p:nvPr/>
          </p:nvSpPr>
          <p:spPr>
            <a:xfrm>
              <a:off x="12049608" y="4595982"/>
              <a:ext cx="142178" cy="260323"/>
            </a:xfrm>
            <a:custGeom>
              <a:avLst/>
              <a:gdLst>
                <a:gd name="connsiteX0" fmla="*/ 0 w 142178"/>
                <a:gd name="connsiteY0" fmla="*/ 123943 h 260323"/>
                <a:gd name="connsiteX1" fmla="*/ 2462 w 142178"/>
                <a:gd name="connsiteY1" fmla="*/ 150471 h 260323"/>
                <a:gd name="connsiteX2" fmla="*/ 8759 w 142178"/>
                <a:gd name="connsiteY2" fmla="*/ 203433 h 260323"/>
                <a:gd name="connsiteX3" fmla="*/ 41054 w 142178"/>
                <a:gd name="connsiteY3" fmla="*/ 240279 h 260323"/>
                <a:gd name="connsiteX4" fmla="*/ 61971 w 142178"/>
                <a:gd name="connsiteY4" fmla="*/ 260323 h 260323"/>
                <a:gd name="connsiteX5" fmla="*/ 142179 w 142178"/>
                <a:gd name="connsiteY5" fmla="*/ 177435 h 260323"/>
                <a:gd name="connsiteX6" fmla="*/ 131331 w 142178"/>
                <a:gd name="connsiteY6" fmla="*/ 162379 h 260323"/>
                <a:gd name="connsiteX7" fmla="*/ 5860 w 142178"/>
                <a:gd name="connsiteY7" fmla="*/ 0 h 260323"/>
                <a:gd name="connsiteX8" fmla="*/ 0 w 142178"/>
                <a:gd name="connsiteY8" fmla="*/ 123943 h 26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178" h="260323">
                  <a:moveTo>
                    <a:pt x="0" y="123943"/>
                  </a:moveTo>
                  <a:cubicBezTo>
                    <a:pt x="779" y="132827"/>
                    <a:pt x="1590" y="141742"/>
                    <a:pt x="2462" y="150471"/>
                  </a:cubicBezTo>
                  <a:cubicBezTo>
                    <a:pt x="4395" y="169268"/>
                    <a:pt x="2930" y="188315"/>
                    <a:pt x="8759" y="203433"/>
                  </a:cubicBezTo>
                  <a:cubicBezTo>
                    <a:pt x="9383" y="204929"/>
                    <a:pt x="41054" y="240279"/>
                    <a:pt x="41054" y="240279"/>
                  </a:cubicBezTo>
                  <a:cubicBezTo>
                    <a:pt x="41054" y="240279"/>
                    <a:pt x="49596" y="249351"/>
                    <a:pt x="61971" y="260323"/>
                  </a:cubicBezTo>
                  <a:lnTo>
                    <a:pt x="142179" y="177435"/>
                  </a:lnTo>
                  <a:cubicBezTo>
                    <a:pt x="139186" y="173196"/>
                    <a:pt x="135508" y="168115"/>
                    <a:pt x="131331" y="162379"/>
                  </a:cubicBezTo>
                  <a:cubicBezTo>
                    <a:pt x="98662" y="117147"/>
                    <a:pt x="35661" y="31734"/>
                    <a:pt x="5860" y="0"/>
                  </a:cubicBezTo>
                  <a:lnTo>
                    <a:pt x="0" y="123943"/>
                  </a:ln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0" name="Hình tự do: Hình 1219">
              <a:extLst>
                <a:ext uri="{FF2B5EF4-FFF2-40B4-BE49-F238E27FC236}">
                  <a16:creationId xmlns:a16="http://schemas.microsoft.com/office/drawing/2014/main" id="{01EAFB4E-F456-886A-E1B1-A8A113769F15}"/>
                </a:ext>
              </a:extLst>
            </p:cNvPr>
            <p:cNvSpPr/>
            <p:nvPr/>
          </p:nvSpPr>
          <p:spPr>
            <a:xfrm>
              <a:off x="12020773" y="4581050"/>
              <a:ext cx="170733" cy="284170"/>
            </a:xfrm>
            <a:custGeom>
              <a:avLst/>
              <a:gdLst>
                <a:gd name="connsiteX0" fmla="*/ 0 w 170733"/>
                <a:gd name="connsiteY0" fmla="*/ 220267 h 284170"/>
                <a:gd name="connsiteX1" fmla="*/ 14152 w 170733"/>
                <a:gd name="connsiteY1" fmla="*/ 234793 h 284170"/>
                <a:gd name="connsiteX2" fmla="*/ 62314 w 170733"/>
                <a:gd name="connsiteY2" fmla="*/ 284171 h 284170"/>
                <a:gd name="connsiteX3" fmla="*/ 170733 w 170733"/>
                <a:gd name="connsiteY3" fmla="*/ 169486 h 284170"/>
                <a:gd name="connsiteX4" fmla="*/ 53867 w 170733"/>
                <a:gd name="connsiteY4" fmla="*/ 23504 h 284170"/>
                <a:gd name="connsiteX5" fmla="*/ 33386 w 170733"/>
                <a:gd name="connsiteY5" fmla="*/ 3710 h 284170"/>
                <a:gd name="connsiteX6" fmla="*/ 32669 w 170733"/>
                <a:gd name="connsiteY6" fmla="*/ 3242 h 284170"/>
                <a:gd name="connsiteX7" fmla="*/ 21384 w 170733"/>
                <a:gd name="connsiteY7" fmla="*/ 0 h 284170"/>
                <a:gd name="connsiteX8" fmla="*/ 0 w 170733"/>
                <a:gd name="connsiteY8" fmla="*/ 220267 h 28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733" h="284170">
                  <a:moveTo>
                    <a:pt x="0" y="220267"/>
                  </a:moveTo>
                  <a:lnTo>
                    <a:pt x="14152" y="234793"/>
                  </a:lnTo>
                  <a:lnTo>
                    <a:pt x="62314" y="284171"/>
                  </a:lnTo>
                  <a:lnTo>
                    <a:pt x="170733" y="169486"/>
                  </a:lnTo>
                  <a:cubicBezTo>
                    <a:pt x="170733" y="169486"/>
                    <a:pt x="64746" y="38031"/>
                    <a:pt x="53867" y="23504"/>
                  </a:cubicBezTo>
                  <a:cubicBezTo>
                    <a:pt x="47040" y="14495"/>
                    <a:pt x="39496" y="8043"/>
                    <a:pt x="33386" y="3710"/>
                  </a:cubicBezTo>
                  <a:cubicBezTo>
                    <a:pt x="33137" y="3554"/>
                    <a:pt x="32918" y="3367"/>
                    <a:pt x="32669" y="3242"/>
                  </a:cubicBezTo>
                  <a:lnTo>
                    <a:pt x="21384" y="0"/>
                  </a:lnTo>
                  <a:lnTo>
                    <a:pt x="0" y="220267"/>
                  </a:ln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21" name="Đồ họa 3">
              <a:extLst>
                <a:ext uri="{FF2B5EF4-FFF2-40B4-BE49-F238E27FC236}">
                  <a16:creationId xmlns:a16="http://schemas.microsoft.com/office/drawing/2014/main" id="{B52D30AA-89CA-3C5D-5342-9D046AD957A6}"/>
                </a:ext>
              </a:extLst>
            </p:cNvPr>
            <p:cNvGrpSpPr/>
            <p:nvPr/>
          </p:nvGrpSpPr>
          <p:grpSpPr>
            <a:xfrm>
              <a:off x="11651314" y="5562928"/>
              <a:ext cx="287100" cy="639882"/>
              <a:chOff x="11651314" y="5562928"/>
              <a:chExt cx="287100" cy="639882"/>
            </a:xfrm>
          </p:grpSpPr>
          <p:sp>
            <p:nvSpPr>
              <p:cNvPr id="1222" name="Hình tự do: Hình 1221">
                <a:extLst>
                  <a:ext uri="{FF2B5EF4-FFF2-40B4-BE49-F238E27FC236}">
                    <a16:creationId xmlns:a16="http://schemas.microsoft.com/office/drawing/2014/main" id="{C65EDA56-CE7E-BE50-2AB7-3435C8A84D91}"/>
                  </a:ext>
                </a:extLst>
              </p:cNvPr>
              <p:cNvSpPr/>
              <p:nvPr/>
            </p:nvSpPr>
            <p:spPr>
              <a:xfrm>
                <a:off x="11656520" y="5562928"/>
                <a:ext cx="173756" cy="536326"/>
              </a:xfrm>
              <a:custGeom>
                <a:avLst/>
                <a:gdLst>
                  <a:gd name="connsiteX0" fmla="*/ 78992 w 173756"/>
                  <a:gd name="connsiteY0" fmla="*/ 492311 h 536326"/>
                  <a:gd name="connsiteX1" fmla="*/ 79241 w 173756"/>
                  <a:gd name="connsiteY1" fmla="*/ 480278 h 536326"/>
                  <a:gd name="connsiteX2" fmla="*/ 80020 w 173756"/>
                  <a:gd name="connsiteY2" fmla="*/ 474979 h 536326"/>
                  <a:gd name="connsiteX3" fmla="*/ 84073 w 173756"/>
                  <a:gd name="connsiteY3" fmla="*/ 449355 h 536326"/>
                  <a:gd name="connsiteX4" fmla="*/ 84758 w 173756"/>
                  <a:gd name="connsiteY4" fmla="*/ 444741 h 536326"/>
                  <a:gd name="connsiteX5" fmla="*/ 171855 w 173756"/>
                  <a:gd name="connsiteY5" fmla="*/ 17581 h 536326"/>
                  <a:gd name="connsiteX6" fmla="*/ 173757 w 173756"/>
                  <a:gd name="connsiteY6" fmla="*/ 5985 h 536326"/>
                  <a:gd name="connsiteX7" fmla="*/ 173663 w 173756"/>
                  <a:gd name="connsiteY7" fmla="*/ 5985 h 536326"/>
                  <a:gd name="connsiteX8" fmla="*/ 55113 w 173756"/>
                  <a:gd name="connsiteY8" fmla="*/ 16491 h 536326"/>
                  <a:gd name="connsiteX9" fmla="*/ 37220 w 173756"/>
                  <a:gd name="connsiteY9" fmla="*/ 37252 h 536326"/>
                  <a:gd name="connsiteX10" fmla="*/ 37126 w 173756"/>
                  <a:gd name="connsiteY10" fmla="*/ 37532 h 536326"/>
                  <a:gd name="connsiteX11" fmla="*/ 30487 w 173756"/>
                  <a:gd name="connsiteY11" fmla="*/ 65432 h 536326"/>
                  <a:gd name="connsiteX12" fmla="*/ 30393 w 173756"/>
                  <a:gd name="connsiteY12" fmla="*/ 70014 h 536326"/>
                  <a:gd name="connsiteX13" fmla="*/ 8603 w 173756"/>
                  <a:gd name="connsiteY13" fmla="*/ 460265 h 536326"/>
                  <a:gd name="connsiteX14" fmla="*/ 8573 w 173756"/>
                  <a:gd name="connsiteY14" fmla="*/ 460515 h 536326"/>
                  <a:gd name="connsiteX15" fmla="*/ 4115 w 173756"/>
                  <a:gd name="connsiteY15" fmla="*/ 494057 h 536326"/>
                  <a:gd name="connsiteX16" fmla="*/ 1589 w 173756"/>
                  <a:gd name="connsiteY16" fmla="*/ 514288 h 536326"/>
                  <a:gd name="connsiteX17" fmla="*/ 156 w 173756"/>
                  <a:gd name="connsiteY17" fmla="*/ 525323 h 536326"/>
                  <a:gd name="connsiteX18" fmla="*/ 124 w 173756"/>
                  <a:gd name="connsiteY18" fmla="*/ 526913 h 536326"/>
                  <a:gd name="connsiteX19" fmla="*/ 0 w 173756"/>
                  <a:gd name="connsiteY19" fmla="*/ 536327 h 536326"/>
                  <a:gd name="connsiteX20" fmla="*/ 97570 w 173756"/>
                  <a:gd name="connsiteY20" fmla="*/ 529157 h 536326"/>
                  <a:gd name="connsiteX21" fmla="*/ 87502 w 173756"/>
                  <a:gd name="connsiteY21" fmla="*/ 514974 h 536326"/>
                  <a:gd name="connsiteX22" fmla="*/ 80644 w 173756"/>
                  <a:gd name="connsiteY22" fmla="*/ 500977 h 536326"/>
                  <a:gd name="connsiteX23" fmla="*/ 80644 w 173756"/>
                  <a:gd name="connsiteY23" fmla="*/ 500946 h 536326"/>
                  <a:gd name="connsiteX24" fmla="*/ 79490 w 173756"/>
                  <a:gd name="connsiteY24" fmla="*/ 495958 h 536326"/>
                  <a:gd name="connsiteX25" fmla="*/ 79459 w 173756"/>
                  <a:gd name="connsiteY25" fmla="*/ 495771 h 536326"/>
                  <a:gd name="connsiteX26" fmla="*/ 79116 w 173756"/>
                  <a:gd name="connsiteY26" fmla="*/ 493776 h 536326"/>
                  <a:gd name="connsiteX27" fmla="*/ 78992 w 173756"/>
                  <a:gd name="connsiteY27" fmla="*/ 492311 h 53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73756" h="536326">
                    <a:moveTo>
                      <a:pt x="78992" y="492311"/>
                    </a:moveTo>
                    <a:cubicBezTo>
                      <a:pt x="78493" y="488321"/>
                      <a:pt x="78618" y="484269"/>
                      <a:pt x="79241" y="480278"/>
                    </a:cubicBezTo>
                    <a:lnTo>
                      <a:pt x="80020" y="474979"/>
                    </a:lnTo>
                    <a:lnTo>
                      <a:pt x="84073" y="449355"/>
                    </a:lnTo>
                    <a:lnTo>
                      <a:pt x="84758" y="444741"/>
                    </a:lnTo>
                    <a:lnTo>
                      <a:pt x="171855" y="17581"/>
                    </a:lnTo>
                    <a:lnTo>
                      <a:pt x="173757" y="5985"/>
                    </a:lnTo>
                    <a:cubicBezTo>
                      <a:pt x="173757" y="5985"/>
                      <a:pt x="173757" y="5985"/>
                      <a:pt x="173663" y="5985"/>
                    </a:cubicBezTo>
                    <a:cubicBezTo>
                      <a:pt x="171232" y="5362"/>
                      <a:pt x="95420" y="-12437"/>
                      <a:pt x="55113" y="16491"/>
                    </a:cubicBezTo>
                    <a:cubicBezTo>
                      <a:pt x="47788" y="21696"/>
                      <a:pt x="41647" y="28523"/>
                      <a:pt x="37220" y="37252"/>
                    </a:cubicBezTo>
                    <a:cubicBezTo>
                      <a:pt x="37189" y="37314"/>
                      <a:pt x="37189" y="37408"/>
                      <a:pt x="37126" y="37532"/>
                    </a:cubicBezTo>
                    <a:cubicBezTo>
                      <a:pt x="33292" y="45201"/>
                      <a:pt x="30986" y="54459"/>
                      <a:pt x="30487" y="65432"/>
                    </a:cubicBezTo>
                    <a:cubicBezTo>
                      <a:pt x="30455" y="66959"/>
                      <a:pt x="30393" y="68424"/>
                      <a:pt x="30393" y="70014"/>
                    </a:cubicBezTo>
                    <a:cubicBezTo>
                      <a:pt x="30393" y="132235"/>
                      <a:pt x="29053" y="378094"/>
                      <a:pt x="8603" y="460265"/>
                    </a:cubicBezTo>
                    <a:cubicBezTo>
                      <a:pt x="8573" y="460359"/>
                      <a:pt x="8573" y="460421"/>
                      <a:pt x="8573" y="460515"/>
                    </a:cubicBezTo>
                    <a:cubicBezTo>
                      <a:pt x="4520" y="480341"/>
                      <a:pt x="4115" y="493776"/>
                      <a:pt x="4115" y="494057"/>
                    </a:cubicBezTo>
                    <a:cubicBezTo>
                      <a:pt x="3990" y="499294"/>
                      <a:pt x="2681" y="507461"/>
                      <a:pt x="1589" y="514288"/>
                    </a:cubicBezTo>
                    <a:cubicBezTo>
                      <a:pt x="841" y="519026"/>
                      <a:pt x="218" y="523110"/>
                      <a:pt x="156" y="525323"/>
                    </a:cubicBezTo>
                    <a:cubicBezTo>
                      <a:pt x="156" y="525853"/>
                      <a:pt x="124" y="526383"/>
                      <a:pt x="124" y="526913"/>
                    </a:cubicBezTo>
                    <a:cubicBezTo>
                      <a:pt x="0" y="532992"/>
                      <a:pt x="0" y="536327"/>
                      <a:pt x="0" y="536327"/>
                    </a:cubicBezTo>
                    <a:lnTo>
                      <a:pt x="97570" y="529157"/>
                    </a:lnTo>
                    <a:lnTo>
                      <a:pt x="87502" y="514974"/>
                    </a:lnTo>
                    <a:cubicBezTo>
                      <a:pt x="84447" y="510672"/>
                      <a:pt x="82078" y="505996"/>
                      <a:pt x="80644" y="500977"/>
                    </a:cubicBezTo>
                    <a:lnTo>
                      <a:pt x="80644" y="500946"/>
                    </a:lnTo>
                    <a:cubicBezTo>
                      <a:pt x="80145" y="499294"/>
                      <a:pt x="79771" y="497641"/>
                      <a:pt x="79490" y="495958"/>
                    </a:cubicBezTo>
                    <a:lnTo>
                      <a:pt x="79459" y="495771"/>
                    </a:lnTo>
                    <a:cubicBezTo>
                      <a:pt x="79334" y="495148"/>
                      <a:pt x="79241" y="494462"/>
                      <a:pt x="79116" y="493776"/>
                    </a:cubicBezTo>
                    <a:cubicBezTo>
                      <a:pt x="79085" y="493309"/>
                      <a:pt x="78992" y="492779"/>
                      <a:pt x="78992" y="492311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3" name="Hình tự do: Hình 1222">
                <a:extLst>
                  <a:ext uri="{FF2B5EF4-FFF2-40B4-BE49-F238E27FC236}">
                    <a16:creationId xmlns:a16="http://schemas.microsoft.com/office/drawing/2014/main" id="{8A46BDE9-A4EF-CDEA-5B1A-14A25390122A}"/>
                  </a:ext>
                </a:extLst>
              </p:cNvPr>
              <p:cNvSpPr/>
              <p:nvPr/>
            </p:nvSpPr>
            <p:spPr>
              <a:xfrm>
                <a:off x="11660634" y="5562941"/>
                <a:ext cx="169642" cy="495945"/>
              </a:xfrm>
              <a:custGeom>
                <a:avLst/>
                <a:gdLst>
                  <a:gd name="connsiteX0" fmla="*/ 74877 w 169642"/>
                  <a:gd name="connsiteY0" fmla="*/ 492298 h 495945"/>
                  <a:gd name="connsiteX1" fmla="*/ 77277 w 169642"/>
                  <a:gd name="connsiteY1" fmla="*/ 473813 h 495945"/>
                  <a:gd name="connsiteX2" fmla="*/ 167741 w 169642"/>
                  <a:gd name="connsiteY2" fmla="*/ 17600 h 495945"/>
                  <a:gd name="connsiteX3" fmla="*/ 169642 w 169642"/>
                  <a:gd name="connsiteY3" fmla="*/ 5973 h 495945"/>
                  <a:gd name="connsiteX4" fmla="*/ 169549 w 169642"/>
                  <a:gd name="connsiteY4" fmla="*/ 5973 h 495945"/>
                  <a:gd name="connsiteX5" fmla="*/ 50999 w 169642"/>
                  <a:gd name="connsiteY5" fmla="*/ 16478 h 495945"/>
                  <a:gd name="connsiteX6" fmla="*/ 33105 w 169642"/>
                  <a:gd name="connsiteY6" fmla="*/ 37239 h 495945"/>
                  <a:gd name="connsiteX7" fmla="*/ 33012 w 169642"/>
                  <a:gd name="connsiteY7" fmla="*/ 37519 h 495945"/>
                  <a:gd name="connsiteX8" fmla="*/ 26372 w 169642"/>
                  <a:gd name="connsiteY8" fmla="*/ 65419 h 495945"/>
                  <a:gd name="connsiteX9" fmla="*/ 4489 w 169642"/>
                  <a:gd name="connsiteY9" fmla="*/ 460253 h 495945"/>
                  <a:gd name="connsiteX10" fmla="*/ 4458 w 169642"/>
                  <a:gd name="connsiteY10" fmla="*/ 460502 h 495945"/>
                  <a:gd name="connsiteX11" fmla="*/ 0 w 169642"/>
                  <a:gd name="connsiteY11" fmla="*/ 494044 h 495945"/>
                  <a:gd name="connsiteX12" fmla="*/ 75376 w 169642"/>
                  <a:gd name="connsiteY12" fmla="*/ 495946 h 495945"/>
                  <a:gd name="connsiteX13" fmla="*/ 75345 w 169642"/>
                  <a:gd name="connsiteY13" fmla="*/ 495790 h 495945"/>
                  <a:gd name="connsiteX14" fmla="*/ 75002 w 169642"/>
                  <a:gd name="connsiteY14" fmla="*/ 493763 h 495945"/>
                  <a:gd name="connsiteX15" fmla="*/ 74877 w 169642"/>
                  <a:gd name="connsiteY15" fmla="*/ 492298 h 495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9642" h="495945">
                    <a:moveTo>
                      <a:pt x="74877" y="492298"/>
                    </a:moveTo>
                    <a:cubicBezTo>
                      <a:pt x="74284" y="486095"/>
                      <a:pt x="75282" y="479736"/>
                      <a:pt x="77277" y="473813"/>
                    </a:cubicBezTo>
                    <a:lnTo>
                      <a:pt x="167741" y="17600"/>
                    </a:lnTo>
                    <a:lnTo>
                      <a:pt x="169642" y="5973"/>
                    </a:lnTo>
                    <a:cubicBezTo>
                      <a:pt x="169642" y="5973"/>
                      <a:pt x="169642" y="5973"/>
                      <a:pt x="169549" y="5973"/>
                    </a:cubicBezTo>
                    <a:cubicBezTo>
                      <a:pt x="167117" y="5349"/>
                      <a:pt x="91305" y="-12419"/>
                      <a:pt x="50999" y="16478"/>
                    </a:cubicBezTo>
                    <a:cubicBezTo>
                      <a:pt x="43673" y="21684"/>
                      <a:pt x="37532" y="28510"/>
                      <a:pt x="33105" y="37239"/>
                    </a:cubicBezTo>
                    <a:cubicBezTo>
                      <a:pt x="33074" y="37301"/>
                      <a:pt x="33074" y="37395"/>
                      <a:pt x="33012" y="37519"/>
                    </a:cubicBezTo>
                    <a:cubicBezTo>
                      <a:pt x="32232" y="39671"/>
                      <a:pt x="29863" y="49646"/>
                      <a:pt x="26372" y="65419"/>
                    </a:cubicBezTo>
                    <a:cubicBezTo>
                      <a:pt x="8448" y="146032"/>
                      <a:pt x="21946" y="374933"/>
                      <a:pt x="4489" y="460253"/>
                    </a:cubicBezTo>
                    <a:cubicBezTo>
                      <a:pt x="4458" y="460346"/>
                      <a:pt x="4458" y="460409"/>
                      <a:pt x="4458" y="460502"/>
                    </a:cubicBezTo>
                    <a:cubicBezTo>
                      <a:pt x="405" y="480328"/>
                      <a:pt x="0" y="493763"/>
                      <a:pt x="0" y="494044"/>
                    </a:cubicBezTo>
                    <a:lnTo>
                      <a:pt x="75376" y="495946"/>
                    </a:lnTo>
                    <a:lnTo>
                      <a:pt x="75345" y="495790"/>
                    </a:lnTo>
                    <a:cubicBezTo>
                      <a:pt x="75157" y="495104"/>
                      <a:pt x="75064" y="494450"/>
                      <a:pt x="75002" y="493763"/>
                    </a:cubicBezTo>
                    <a:cubicBezTo>
                      <a:pt x="74971" y="493296"/>
                      <a:pt x="74877" y="492766"/>
                      <a:pt x="74877" y="492298"/>
                    </a:cubicBezTo>
                    <a:close/>
                  </a:path>
                </a:pathLst>
              </a:custGeom>
              <a:solidFill>
                <a:srgbClr val="D47C74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24" name="Đồ họa 3">
                <a:extLst>
                  <a:ext uri="{FF2B5EF4-FFF2-40B4-BE49-F238E27FC236}">
                    <a16:creationId xmlns:a16="http://schemas.microsoft.com/office/drawing/2014/main" id="{067B1D04-1192-4A7A-1E90-50C6D53B156E}"/>
                  </a:ext>
                </a:extLst>
              </p:cNvPr>
              <p:cNvGrpSpPr/>
              <p:nvPr/>
            </p:nvGrpSpPr>
            <p:grpSpPr>
              <a:xfrm>
                <a:off x="11651314" y="6056734"/>
                <a:ext cx="287100" cy="146076"/>
                <a:chOff x="11651314" y="6056734"/>
                <a:chExt cx="287100" cy="146076"/>
              </a:xfrm>
            </p:grpSpPr>
            <p:sp>
              <p:nvSpPr>
                <p:cNvPr id="1225" name="Hình tự do: Hình 1224">
                  <a:extLst>
                    <a:ext uri="{FF2B5EF4-FFF2-40B4-BE49-F238E27FC236}">
                      <a16:creationId xmlns:a16="http://schemas.microsoft.com/office/drawing/2014/main" id="{0422396B-5E4D-DBF4-8CB1-43DD35B9EC37}"/>
                    </a:ext>
                  </a:extLst>
                </p:cNvPr>
                <p:cNvSpPr/>
                <p:nvPr/>
              </p:nvSpPr>
              <p:spPr>
                <a:xfrm>
                  <a:off x="11651314" y="6056734"/>
                  <a:ext cx="287100" cy="146076"/>
                </a:xfrm>
                <a:custGeom>
                  <a:avLst/>
                  <a:gdLst>
                    <a:gd name="connsiteX0" fmla="*/ 0 w 287100"/>
                    <a:gd name="connsiteY0" fmla="*/ 134761 h 146076"/>
                    <a:gd name="connsiteX1" fmla="*/ 0 w 287100"/>
                    <a:gd name="connsiteY1" fmla="*/ 140590 h 146076"/>
                    <a:gd name="connsiteX2" fmla="*/ 561 w 287100"/>
                    <a:gd name="connsiteY2" fmla="*/ 143178 h 146076"/>
                    <a:gd name="connsiteX3" fmla="*/ 1652 w 287100"/>
                    <a:gd name="connsiteY3" fmla="*/ 144643 h 146076"/>
                    <a:gd name="connsiteX4" fmla="*/ 2213 w 287100"/>
                    <a:gd name="connsiteY4" fmla="*/ 145391 h 146076"/>
                    <a:gd name="connsiteX5" fmla="*/ 2213 w 287100"/>
                    <a:gd name="connsiteY5" fmla="*/ 145453 h 146076"/>
                    <a:gd name="connsiteX6" fmla="*/ 3148 w 287100"/>
                    <a:gd name="connsiteY6" fmla="*/ 146076 h 146076"/>
                    <a:gd name="connsiteX7" fmla="*/ 95295 w 287100"/>
                    <a:gd name="connsiteY7" fmla="*/ 146076 h 146076"/>
                    <a:gd name="connsiteX8" fmla="*/ 95420 w 287100"/>
                    <a:gd name="connsiteY8" fmla="*/ 146014 h 146076"/>
                    <a:gd name="connsiteX9" fmla="*/ 96168 w 287100"/>
                    <a:gd name="connsiteY9" fmla="*/ 145453 h 146076"/>
                    <a:gd name="connsiteX10" fmla="*/ 98069 w 287100"/>
                    <a:gd name="connsiteY10" fmla="*/ 142990 h 146076"/>
                    <a:gd name="connsiteX11" fmla="*/ 98568 w 287100"/>
                    <a:gd name="connsiteY11" fmla="*/ 140559 h 146076"/>
                    <a:gd name="connsiteX12" fmla="*/ 98631 w 287100"/>
                    <a:gd name="connsiteY12" fmla="*/ 140466 h 146076"/>
                    <a:gd name="connsiteX13" fmla="*/ 98568 w 287100"/>
                    <a:gd name="connsiteY13" fmla="*/ 139468 h 146076"/>
                    <a:gd name="connsiteX14" fmla="*/ 98693 w 287100"/>
                    <a:gd name="connsiteY14" fmla="*/ 135883 h 146076"/>
                    <a:gd name="connsiteX15" fmla="*/ 98631 w 287100"/>
                    <a:gd name="connsiteY15" fmla="*/ 135634 h 146076"/>
                    <a:gd name="connsiteX16" fmla="*/ 135165 w 287100"/>
                    <a:gd name="connsiteY16" fmla="*/ 135945 h 146076"/>
                    <a:gd name="connsiteX17" fmla="*/ 135165 w 287100"/>
                    <a:gd name="connsiteY17" fmla="*/ 136195 h 146076"/>
                    <a:gd name="connsiteX18" fmla="*/ 135103 w 287100"/>
                    <a:gd name="connsiteY18" fmla="*/ 138533 h 146076"/>
                    <a:gd name="connsiteX19" fmla="*/ 135103 w 287100"/>
                    <a:gd name="connsiteY19" fmla="*/ 140403 h 146076"/>
                    <a:gd name="connsiteX20" fmla="*/ 137191 w 287100"/>
                    <a:gd name="connsiteY20" fmla="*/ 145266 h 146076"/>
                    <a:gd name="connsiteX21" fmla="*/ 138251 w 287100"/>
                    <a:gd name="connsiteY21" fmla="*/ 146076 h 146076"/>
                    <a:gd name="connsiteX22" fmla="*/ 287101 w 287100"/>
                    <a:gd name="connsiteY22" fmla="*/ 146076 h 146076"/>
                    <a:gd name="connsiteX23" fmla="*/ 287038 w 287100"/>
                    <a:gd name="connsiteY23" fmla="*/ 145765 h 146076"/>
                    <a:gd name="connsiteX24" fmla="*/ 286103 w 287100"/>
                    <a:gd name="connsiteY24" fmla="*/ 137629 h 146076"/>
                    <a:gd name="connsiteX25" fmla="*/ 285791 w 287100"/>
                    <a:gd name="connsiteY25" fmla="*/ 136133 h 146076"/>
                    <a:gd name="connsiteX26" fmla="*/ 270610 w 287100"/>
                    <a:gd name="connsiteY26" fmla="*/ 110633 h 146076"/>
                    <a:gd name="connsiteX27" fmla="*/ 141555 w 287100"/>
                    <a:gd name="connsiteY27" fmla="*/ 46355 h 146076"/>
                    <a:gd name="connsiteX28" fmla="*/ 112440 w 287100"/>
                    <a:gd name="connsiteY28" fmla="*/ 27153 h 146076"/>
                    <a:gd name="connsiteX29" fmla="*/ 98724 w 287100"/>
                    <a:gd name="connsiteY29" fmla="*/ 4989 h 146076"/>
                    <a:gd name="connsiteX30" fmla="*/ 92520 w 287100"/>
                    <a:gd name="connsiteY30" fmla="*/ 1 h 146076"/>
                    <a:gd name="connsiteX31" fmla="*/ 85974 w 287100"/>
                    <a:gd name="connsiteY31" fmla="*/ 5862 h 146076"/>
                    <a:gd name="connsiteX32" fmla="*/ 84478 w 287100"/>
                    <a:gd name="connsiteY32" fmla="*/ 21417 h 146076"/>
                    <a:gd name="connsiteX33" fmla="*/ 83917 w 287100"/>
                    <a:gd name="connsiteY33" fmla="*/ 21417 h 146076"/>
                    <a:gd name="connsiteX34" fmla="*/ 49315 w 287100"/>
                    <a:gd name="connsiteY34" fmla="*/ 21043 h 146076"/>
                    <a:gd name="connsiteX35" fmla="*/ 5798 w 287100"/>
                    <a:gd name="connsiteY35" fmla="*/ 20482 h 146076"/>
                    <a:gd name="connsiteX36" fmla="*/ 5362 w 287100"/>
                    <a:gd name="connsiteY36" fmla="*/ 20482 h 146076"/>
                    <a:gd name="connsiteX37" fmla="*/ 62 w 287100"/>
                    <a:gd name="connsiteY37" fmla="*/ 94049 h 146076"/>
                    <a:gd name="connsiteX38" fmla="*/ 0 w 287100"/>
                    <a:gd name="connsiteY38" fmla="*/ 134761 h 146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87100" h="146076">
                      <a:moveTo>
                        <a:pt x="0" y="134761"/>
                      </a:moveTo>
                      <a:lnTo>
                        <a:pt x="0" y="140590"/>
                      </a:lnTo>
                      <a:cubicBezTo>
                        <a:pt x="62" y="141494"/>
                        <a:pt x="249" y="142367"/>
                        <a:pt x="561" y="143178"/>
                      </a:cubicBezTo>
                      <a:cubicBezTo>
                        <a:pt x="811" y="143708"/>
                        <a:pt x="1247" y="144144"/>
                        <a:pt x="1652" y="144643"/>
                      </a:cubicBezTo>
                      <a:cubicBezTo>
                        <a:pt x="1839" y="144892"/>
                        <a:pt x="1964" y="145142"/>
                        <a:pt x="2213" y="145391"/>
                      </a:cubicBezTo>
                      <a:lnTo>
                        <a:pt x="2213" y="145453"/>
                      </a:lnTo>
                      <a:cubicBezTo>
                        <a:pt x="2525" y="145702"/>
                        <a:pt x="2837" y="145890"/>
                        <a:pt x="3148" y="146076"/>
                      </a:cubicBezTo>
                      <a:lnTo>
                        <a:pt x="95295" y="146076"/>
                      </a:lnTo>
                      <a:cubicBezTo>
                        <a:pt x="95357" y="146076"/>
                        <a:pt x="95357" y="146014"/>
                        <a:pt x="95420" y="146014"/>
                      </a:cubicBezTo>
                      <a:cubicBezTo>
                        <a:pt x="95669" y="145890"/>
                        <a:pt x="95856" y="145640"/>
                        <a:pt x="96168" y="145453"/>
                      </a:cubicBezTo>
                      <a:cubicBezTo>
                        <a:pt x="97010" y="144767"/>
                        <a:pt x="97633" y="143957"/>
                        <a:pt x="98069" y="142990"/>
                      </a:cubicBezTo>
                      <a:cubicBezTo>
                        <a:pt x="98381" y="142242"/>
                        <a:pt x="98568" y="141370"/>
                        <a:pt x="98568" y="140559"/>
                      </a:cubicBezTo>
                      <a:lnTo>
                        <a:pt x="98631" y="140466"/>
                      </a:lnTo>
                      <a:lnTo>
                        <a:pt x="98568" y="139468"/>
                      </a:lnTo>
                      <a:lnTo>
                        <a:pt x="98693" y="135883"/>
                      </a:lnTo>
                      <a:lnTo>
                        <a:pt x="98631" y="135634"/>
                      </a:lnTo>
                      <a:lnTo>
                        <a:pt x="135165" y="135945"/>
                      </a:lnTo>
                      <a:lnTo>
                        <a:pt x="135165" y="136195"/>
                      </a:lnTo>
                      <a:lnTo>
                        <a:pt x="135103" y="138533"/>
                      </a:lnTo>
                      <a:lnTo>
                        <a:pt x="135103" y="140403"/>
                      </a:lnTo>
                      <a:cubicBezTo>
                        <a:pt x="135103" y="142305"/>
                        <a:pt x="135944" y="144019"/>
                        <a:pt x="137191" y="145266"/>
                      </a:cubicBezTo>
                      <a:cubicBezTo>
                        <a:pt x="137503" y="145578"/>
                        <a:pt x="137877" y="145827"/>
                        <a:pt x="138251" y="146076"/>
                      </a:cubicBezTo>
                      <a:lnTo>
                        <a:pt x="287101" y="146076"/>
                      </a:lnTo>
                      <a:cubicBezTo>
                        <a:pt x="287038" y="145952"/>
                        <a:pt x="287038" y="145890"/>
                        <a:pt x="287038" y="145765"/>
                      </a:cubicBezTo>
                      <a:cubicBezTo>
                        <a:pt x="286914" y="142990"/>
                        <a:pt x="286664" y="140278"/>
                        <a:pt x="286103" y="137629"/>
                      </a:cubicBezTo>
                      <a:cubicBezTo>
                        <a:pt x="286041" y="137130"/>
                        <a:pt x="285916" y="136631"/>
                        <a:pt x="285791" y="136133"/>
                      </a:cubicBezTo>
                      <a:cubicBezTo>
                        <a:pt x="283329" y="126313"/>
                        <a:pt x="277967" y="117491"/>
                        <a:pt x="270610" y="110633"/>
                      </a:cubicBezTo>
                      <a:cubicBezTo>
                        <a:pt x="265934" y="106269"/>
                        <a:pt x="193333" y="71262"/>
                        <a:pt x="141555" y="46355"/>
                      </a:cubicBezTo>
                      <a:lnTo>
                        <a:pt x="112440" y="27153"/>
                      </a:lnTo>
                      <a:cubicBezTo>
                        <a:pt x="104834" y="22134"/>
                        <a:pt x="100781" y="13873"/>
                        <a:pt x="98724" y="4989"/>
                      </a:cubicBezTo>
                      <a:cubicBezTo>
                        <a:pt x="98007" y="2090"/>
                        <a:pt x="95482" y="64"/>
                        <a:pt x="92520" y="1"/>
                      </a:cubicBezTo>
                      <a:cubicBezTo>
                        <a:pt x="89123" y="-61"/>
                        <a:pt x="86348" y="2526"/>
                        <a:pt x="85974" y="5862"/>
                      </a:cubicBezTo>
                      <a:lnTo>
                        <a:pt x="84478" y="21417"/>
                      </a:lnTo>
                      <a:lnTo>
                        <a:pt x="83917" y="21417"/>
                      </a:lnTo>
                      <a:lnTo>
                        <a:pt x="49315" y="21043"/>
                      </a:lnTo>
                      <a:lnTo>
                        <a:pt x="5798" y="20482"/>
                      </a:lnTo>
                      <a:lnTo>
                        <a:pt x="5362" y="20482"/>
                      </a:lnTo>
                      <a:cubicBezTo>
                        <a:pt x="1901" y="44859"/>
                        <a:pt x="125" y="69423"/>
                        <a:pt x="62" y="94049"/>
                      </a:cubicBezTo>
                      <a:lnTo>
                        <a:pt x="0" y="134761"/>
                      </a:lnTo>
                      <a:close/>
                    </a:path>
                  </a:pathLst>
                </a:custGeom>
                <a:solidFill>
                  <a:srgbClr val="61537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26" name="Đồ họa 3">
                  <a:extLst>
                    <a:ext uri="{FF2B5EF4-FFF2-40B4-BE49-F238E27FC236}">
                      <a16:creationId xmlns:a16="http://schemas.microsoft.com/office/drawing/2014/main" id="{C772025B-5D72-C705-9038-5433B9730D27}"/>
                    </a:ext>
                  </a:extLst>
                </p:cNvPr>
                <p:cNvGrpSpPr/>
                <p:nvPr/>
              </p:nvGrpSpPr>
              <p:grpSpPr>
                <a:xfrm>
                  <a:off x="11651314" y="6191495"/>
                  <a:ext cx="287100" cy="11315"/>
                  <a:chOff x="11651314" y="6191495"/>
                  <a:chExt cx="287100" cy="11315"/>
                </a:xfrm>
                <a:solidFill>
                  <a:srgbClr val="463B54"/>
                </a:solidFill>
              </p:grpSpPr>
              <p:sp>
                <p:nvSpPr>
                  <p:cNvPr id="1227" name="Hình tự do: Hình 1226">
                    <a:extLst>
                      <a:ext uri="{FF2B5EF4-FFF2-40B4-BE49-F238E27FC236}">
                        <a16:creationId xmlns:a16="http://schemas.microsoft.com/office/drawing/2014/main" id="{19B792C0-8E98-7977-9064-D231D865F17D}"/>
                      </a:ext>
                    </a:extLst>
                  </p:cNvPr>
                  <p:cNvSpPr/>
                  <p:nvPr/>
                </p:nvSpPr>
                <p:spPr>
                  <a:xfrm>
                    <a:off x="11786416" y="6192929"/>
                    <a:ext cx="151998" cy="9881"/>
                  </a:xfrm>
                  <a:custGeom>
                    <a:avLst/>
                    <a:gdLst>
                      <a:gd name="connsiteX0" fmla="*/ 0 w 151998"/>
                      <a:gd name="connsiteY0" fmla="*/ 2338 h 9881"/>
                      <a:gd name="connsiteX1" fmla="*/ 0 w 151998"/>
                      <a:gd name="connsiteY1" fmla="*/ 4208 h 9881"/>
                      <a:gd name="connsiteX2" fmla="*/ 2089 w 151998"/>
                      <a:gd name="connsiteY2" fmla="*/ 9071 h 9881"/>
                      <a:gd name="connsiteX3" fmla="*/ 3148 w 151998"/>
                      <a:gd name="connsiteY3" fmla="*/ 9882 h 9881"/>
                      <a:gd name="connsiteX4" fmla="*/ 151998 w 151998"/>
                      <a:gd name="connsiteY4" fmla="*/ 9882 h 9881"/>
                      <a:gd name="connsiteX5" fmla="*/ 151936 w 151998"/>
                      <a:gd name="connsiteY5" fmla="*/ 9570 h 9881"/>
                      <a:gd name="connsiteX6" fmla="*/ 151001 w 151998"/>
                      <a:gd name="connsiteY6" fmla="*/ 1434 h 9881"/>
                      <a:gd name="connsiteX7" fmla="*/ 62 w 151998"/>
                      <a:gd name="connsiteY7" fmla="*/ 0 h 9881"/>
                      <a:gd name="connsiteX8" fmla="*/ 0 w 151998"/>
                      <a:gd name="connsiteY8" fmla="*/ 2338 h 9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998" h="9881">
                        <a:moveTo>
                          <a:pt x="0" y="2338"/>
                        </a:moveTo>
                        <a:lnTo>
                          <a:pt x="0" y="4208"/>
                        </a:lnTo>
                        <a:cubicBezTo>
                          <a:pt x="0" y="6110"/>
                          <a:pt x="811" y="7824"/>
                          <a:pt x="2089" y="9071"/>
                        </a:cubicBezTo>
                        <a:cubicBezTo>
                          <a:pt x="2400" y="9383"/>
                          <a:pt x="2774" y="9632"/>
                          <a:pt x="3148" y="9882"/>
                        </a:cubicBezTo>
                        <a:lnTo>
                          <a:pt x="151998" y="9882"/>
                        </a:lnTo>
                        <a:cubicBezTo>
                          <a:pt x="151936" y="9757"/>
                          <a:pt x="151936" y="9695"/>
                          <a:pt x="151936" y="9570"/>
                        </a:cubicBezTo>
                        <a:cubicBezTo>
                          <a:pt x="151811" y="6795"/>
                          <a:pt x="151562" y="4083"/>
                          <a:pt x="151001" y="1434"/>
                        </a:cubicBezTo>
                        <a:cubicBezTo>
                          <a:pt x="120140" y="1185"/>
                          <a:pt x="59104" y="623"/>
                          <a:pt x="62" y="0"/>
                        </a:cubicBezTo>
                        <a:lnTo>
                          <a:pt x="0" y="2338"/>
                        </a:lnTo>
                        <a:close/>
                      </a:path>
                    </a:pathLst>
                  </a:custGeom>
                  <a:solidFill>
                    <a:srgbClr val="463B54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8" name="Hình tự do: Hình 1227">
                    <a:extLst>
                      <a:ext uri="{FF2B5EF4-FFF2-40B4-BE49-F238E27FC236}">
                        <a16:creationId xmlns:a16="http://schemas.microsoft.com/office/drawing/2014/main" id="{BA8FFB0A-33C0-294B-6678-7DCBF24F5360}"/>
                      </a:ext>
                    </a:extLst>
                  </p:cNvPr>
                  <p:cNvSpPr/>
                  <p:nvPr/>
                </p:nvSpPr>
                <p:spPr>
                  <a:xfrm>
                    <a:off x="11651314" y="6191495"/>
                    <a:ext cx="98692" cy="11315"/>
                  </a:xfrm>
                  <a:custGeom>
                    <a:avLst/>
                    <a:gdLst>
                      <a:gd name="connsiteX0" fmla="*/ 0 w 98692"/>
                      <a:gd name="connsiteY0" fmla="*/ 0 h 11315"/>
                      <a:gd name="connsiteX1" fmla="*/ 0 w 98692"/>
                      <a:gd name="connsiteY1" fmla="*/ 5830 h 11315"/>
                      <a:gd name="connsiteX2" fmla="*/ 561 w 98692"/>
                      <a:gd name="connsiteY2" fmla="*/ 8417 h 11315"/>
                      <a:gd name="connsiteX3" fmla="*/ 1652 w 98692"/>
                      <a:gd name="connsiteY3" fmla="*/ 9882 h 11315"/>
                      <a:gd name="connsiteX4" fmla="*/ 2213 w 98692"/>
                      <a:gd name="connsiteY4" fmla="*/ 10630 h 11315"/>
                      <a:gd name="connsiteX5" fmla="*/ 2213 w 98692"/>
                      <a:gd name="connsiteY5" fmla="*/ 10692 h 11315"/>
                      <a:gd name="connsiteX6" fmla="*/ 3148 w 98692"/>
                      <a:gd name="connsiteY6" fmla="*/ 11316 h 11315"/>
                      <a:gd name="connsiteX7" fmla="*/ 95295 w 98692"/>
                      <a:gd name="connsiteY7" fmla="*/ 11316 h 11315"/>
                      <a:gd name="connsiteX8" fmla="*/ 95420 w 98692"/>
                      <a:gd name="connsiteY8" fmla="*/ 11254 h 11315"/>
                      <a:gd name="connsiteX9" fmla="*/ 96168 w 98692"/>
                      <a:gd name="connsiteY9" fmla="*/ 10692 h 11315"/>
                      <a:gd name="connsiteX10" fmla="*/ 98069 w 98692"/>
                      <a:gd name="connsiteY10" fmla="*/ 8230 h 11315"/>
                      <a:gd name="connsiteX11" fmla="*/ 98568 w 98692"/>
                      <a:gd name="connsiteY11" fmla="*/ 5798 h 11315"/>
                      <a:gd name="connsiteX12" fmla="*/ 98631 w 98692"/>
                      <a:gd name="connsiteY12" fmla="*/ 5705 h 11315"/>
                      <a:gd name="connsiteX13" fmla="*/ 98568 w 98692"/>
                      <a:gd name="connsiteY13" fmla="*/ 4707 h 11315"/>
                      <a:gd name="connsiteX14" fmla="*/ 98693 w 98692"/>
                      <a:gd name="connsiteY14" fmla="*/ 1123 h 11315"/>
                      <a:gd name="connsiteX15" fmla="*/ 0 w 98692"/>
                      <a:gd name="connsiteY15" fmla="*/ 0 h 11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8692" h="11315">
                        <a:moveTo>
                          <a:pt x="0" y="0"/>
                        </a:moveTo>
                        <a:lnTo>
                          <a:pt x="0" y="5830"/>
                        </a:lnTo>
                        <a:cubicBezTo>
                          <a:pt x="62" y="6733"/>
                          <a:pt x="249" y="7606"/>
                          <a:pt x="561" y="8417"/>
                        </a:cubicBezTo>
                        <a:cubicBezTo>
                          <a:pt x="811" y="8947"/>
                          <a:pt x="1247" y="9383"/>
                          <a:pt x="1652" y="9882"/>
                        </a:cubicBezTo>
                        <a:cubicBezTo>
                          <a:pt x="1839" y="10131"/>
                          <a:pt x="1964" y="10381"/>
                          <a:pt x="2213" y="10630"/>
                        </a:cubicBezTo>
                        <a:lnTo>
                          <a:pt x="2213" y="10692"/>
                        </a:lnTo>
                        <a:cubicBezTo>
                          <a:pt x="2525" y="10942"/>
                          <a:pt x="2837" y="11129"/>
                          <a:pt x="3148" y="11316"/>
                        </a:cubicBezTo>
                        <a:lnTo>
                          <a:pt x="95295" y="11316"/>
                        </a:lnTo>
                        <a:cubicBezTo>
                          <a:pt x="95357" y="11316"/>
                          <a:pt x="95357" y="11254"/>
                          <a:pt x="95420" y="11254"/>
                        </a:cubicBezTo>
                        <a:cubicBezTo>
                          <a:pt x="95669" y="11129"/>
                          <a:pt x="95856" y="10880"/>
                          <a:pt x="96168" y="10692"/>
                        </a:cubicBezTo>
                        <a:cubicBezTo>
                          <a:pt x="97010" y="10007"/>
                          <a:pt x="97633" y="9196"/>
                          <a:pt x="98069" y="8230"/>
                        </a:cubicBezTo>
                        <a:cubicBezTo>
                          <a:pt x="98381" y="7482"/>
                          <a:pt x="98568" y="6609"/>
                          <a:pt x="98568" y="5798"/>
                        </a:cubicBezTo>
                        <a:lnTo>
                          <a:pt x="98631" y="5705"/>
                        </a:lnTo>
                        <a:lnTo>
                          <a:pt x="98568" y="4707"/>
                        </a:lnTo>
                        <a:lnTo>
                          <a:pt x="98693" y="1123"/>
                        </a:lnTo>
                        <a:cubicBezTo>
                          <a:pt x="56485" y="686"/>
                          <a:pt x="19140" y="25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63B54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229" name="Hình tự do: Hình 1228">
              <a:extLst>
                <a:ext uri="{FF2B5EF4-FFF2-40B4-BE49-F238E27FC236}">
                  <a16:creationId xmlns:a16="http://schemas.microsoft.com/office/drawing/2014/main" id="{CDC7D7D1-CF5B-EFFB-F954-A9884BD15B91}"/>
                </a:ext>
              </a:extLst>
            </p:cNvPr>
            <p:cNvSpPr/>
            <p:nvPr/>
          </p:nvSpPr>
          <p:spPr>
            <a:xfrm>
              <a:off x="11928720" y="5562915"/>
              <a:ext cx="143363" cy="536339"/>
            </a:xfrm>
            <a:custGeom>
              <a:avLst/>
              <a:gdLst>
                <a:gd name="connsiteX0" fmla="*/ 111941 w 143363"/>
                <a:gd name="connsiteY0" fmla="*/ 480291 h 536339"/>
                <a:gd name="connsiteX1" fmla="*/ 112191 w 143363"/>
                <a:gd name="connsiteY1" fmla="*/ 495971 h 536339"/>
                <a:gd name="connsiteX2" fmla="*/ 120202 w 143363"/>
                <a:gd name="connsiteY2" fmla="*/ 514987 h 536339"/>
                <a:gd name="connsiteX3" fmla="*/ 130271 w 143363"/>
                <a:gd name="connsiteY3" fmla="*/ 529171 h 536339"/>
                <a:gd name="connsiteX4" fmla="*/ 32700 w 143363"/>
                <a:gd name="connsiteY4" fmla="*/ 536340 h 536339"/>
                <a:gd name="connsiteX5" fmla="*/ 32825 w 143363"/>
                <a:gd name="connsiteY5" fmla="*/ 526895 h 536339"/>
                <a:gd name="connsiteX6" fmla="*/ 32887 w 143363"/>
                <a:gd name="connsiteY6" fmla="*/ 525336 h 536339"/>
                <a:gd name="connsiteX7" fmla="*/ 36815 w 143363"/>
                <a:gd name="connsiteY7" fmla="*/ 494101 h 536339"/>
                <a:gd name="connsiteX8" fmla="*/ 36846 w 143363"/>
                <a:gd name="connsiteY8" fmla="*/ 488428 h 536339"/>
                <a:gd name="connsiteX9" fmla="*/ 36971 w 143363"/>
                <a:gd name="connsiteY9" fmla="*/ 473870 h 536339"/>
                <a:gd name="connsiteX10" fmla="*/ 37127 w 143363"/>
                <a:gd name="connsiteY10" fmla="*/ 469443 h 536339"/>
                <a:gd name="connsiteX11" fmla="*/ 0 w 143363"/>
                <a:gd name="connsiteY11" fmla="*/ 70058 h 536339"/>
                <a:gd name="connsiteX12" fmla="*/ 6858 w 143363"/>
                <a:gd name="connsiteY12" fmla="*/ 37296 h 536339"/>
                <a:gd name="connsiteX13" fmla="*/ 24751 w 143363"/>
                <a:gd name="connsiteY13" fmla="*/ 16504 h 536339"/>
                <a:gd name="connsiteX14" fmla="*/ 143301 w 143363"/>
                <a:gd name="connsiteY14" fmla="*/ 5967 h 536339"/>
                <a:gd name="connsiteX15" fmla="*/ 143363 w 143363"/>
                <a:gd name="connsiteY15" fmla="*/ 5967 h 536339"/>
                <a:gd name="connsiteX16" fmla="*/ 141462 w 143363"/>
                <a:gd name="connsiteY16" fmla="*/ 17626 h 536339"/>
                <a:gd name="connsiteX17" fmla="*/ 117490 w 143363"/>
                <a:gd name="connsiteY17" fmla="*/ 444755 h 536339"/>
                <a:gd name="connsiteX18" fmla="*/ 116804 w 143363"/>
                <a:gd name="connsiteY18" fmla="*/ 449368 h 536339"/>
                <a:gd name="connsiteX19" fmla="*/ 112752 w 143363"/>
                <a:gd name="connsiteY19" fmla="*/ 474992 h 536339"/>
                <a:gd name="connsiteX20" fmla="*/ 111941 w 143363"/>
                <a:gd name="connsiteY20" fmla="*/ 480291 h 53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3363" h="536339">
                  <a:moveTo>
                    <a:pt x="111941" y="480291"/>
                  </a:moveTo>
                  <a:cubicBezTo>
                    <a:pt x="111131" y="485529"/>
                    <a:pt x="111193" y="490797"/>
                    <a:pt x="112191" y="495971"/>
                  </a:cubicBezTo>
                  <a:cubicBezTo>
                    <a:pt x="113344" y="502767"/>
                    <a:pt x="116118" y="509251"/>
                    <a:pt x="120202" y="514987"/>
                  </a:cubicBezTo>
                  <a:lnTo>
                    <a:pt x="130271" y="529171"/>
                  </a:lnTo>
                  <a:lnTo>
                    <a:pt x="32700" y="536340"/>
                  </a:lnTo>
                  <a:cubicBezTo>
                    <a:pt x="32700" y="536340"/>
                    <a:pt x="32700" y="533005"/>
                    <a:pt x="32825" y="526895"/>
                  </a:cubicBezTo>
                  <a:cubicBezTo>
                    <a:pt x="32825" y="526396"/>
                    <a:pt x="32887" y="525897"/>
                    <a:pt x="32887" y="525336"/>
                  </a:cubicBezTo>
                  <a:cubicBezTo>
                    <a:pt x="33012" y="519912"/>
                    <a:pt x="36597" y="502954"/>
                    <a:pt x="36815" y="494101"/>
                  </a:cubicBezTo>
                  <a:cubicBezTo>
                    <a:pt x="36846" y="492262"/>
                    <a:pt x="36846" y="490360"/>
                    <a:pt x="36846" y="488428"/>
                  </a:cubicBezTo>
                  <a:cubicBezTo>
                    <a:pt x="36908" y="483814"/>
                    <a:pt x="36971" y="478951"/>
                    <a:pt x="36971" y="473870"/>
                  </a:cubicBezTo>
                  <a:cubicBezTo>
                    <a:pt x="37064" y="472405"/>
                    <a:pt x="37064" y="470971"/>
                    <a:pt x="37127" y="469443"/>
                  </a:cubicBezTo>
                  <a:cubicBezTo>
                    <a:pt x="37999" y="367914"/>
                    <a:pt x="0" y="144499"/>
                    <a:pt x="0" y="70058"/>
                  </a:cubicBezTo>
                  <a:cubicBezTo>
                    <a:pt x="0" y="56872"/>
                    <a:pt x="2463" y="46055"/>
                    <a:pt x="6858" y="37296"/>
                  </a:cubicBezTo>
                  <a:cubicBezTo>
                    <a:pt x="11285" y="28536"/>
                    <a:pt x="17457" y="21741"/>
                    <a:pt x="24751" y="16504"/>
                  </a:cubicBezTo>
                  <a:cubicBezTo>
                    <a:pt x="65057" y="-12424"/>
                    <a:pt x="140839" y="5344"/>
                    <a:pt x="143301" y="5967"/>
                  </a:cubicBezTo>
                  <a:cubicBezTo>
                    <a:pt x="143363" y="5967"/>
                    <a:pt x="143363" y="5967"/>
                    <a:pt x="143363" y="5967"/>
                  </a:cubicBezTo>
                  <a:lnTo>
                    <a:pt x="141462" y="17626"/>
                  </a:lnTo>
                  <a:lnTo>
                    <a:pt x="117490" y="444755"/>
                  </a:lnTo>
                  <a:lnTo>
                    <a:pt x="116804" y="449368"/>
                  </a:lnTo>
                  <a:lnTo>
                    <a:pt x="112752" y="474992"/>
                  </a:lnTo>
                  <a:lnTo>
                    <a:pt x="111941" y="480291"/>
                  </a:ln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0" name="Hình tự do: Hình 1229">
              <a:extLst>
                <a:ext uri="{FF2B5EF4-FFF2-40B4-BE49-F238E27FC236}">
                  <a16:creationId xmlns:a16="http://schemas.microsoft.com/office/drawing/2014/main" id="{4C654578-488C-D95C-3E25-23B58D590A5C}"/>
                </a:ext>
              </a:extLst>
            </p:cNvPr>
            <p:cNvSpPr/>
            <p:nvPr/>
          </p:nvSpPr>
          <p:spPr>
            <a:xfrm>
              <a:off x="11928720" y="5562915"/>
              <a:ext cx="143363" cy="495971"/>
            </a:xfrm>
            <a:custGeom>
              <a:avLst/>
              <a:gdLst>
                <a:gd name="connsiteX0" fmla="*/ 143363 w 143363"/>
                <a:gd name="connsiteY0" fmla="*/ 5967 h 495971"/>
                <a:gd name="connsiteX1" fmla="*/ 141493 w 143363"/>
                <a:gd name="connsiteY1" fmla="*/ 17626 h 495971"/>
                <a:gd name="connsiteX2" fmla="*/ 117490 w 143363"/>
                <a:gd name="connsiteY2" fmla="*/ 444755 h 495971"/>
                <a:gd name="connsiteX3" fmla="*/ 116804 w 143363"/>
                <a:gd name="connsiteY3" fmla="*/ 449368 h 495971"/>
                <a:gd name="connsiteX4" fmla="*/ 112783 w 143363"/>
                <a:gd name="connsiteY4" fmla="*/ 474992 h 495971"/>
                <a:gd name="connsiteX5" fmla="*/ 111941 w 143363"/>
                <a:gd name="connsiteY5" fmla="*/ 480291 h 495971"/>
                <a:gd name="connsiteX6" fmla="*/ 112191 w 143363"/>
                <a:gd name="connsiteY6" fmla="*/ 495971 h 495971"/>
                <a:gd name="connsiteX7" fmla="*/ 36815 w 143363"/>
                <a:gd name="connsiteY7" fmla="*/ 494070 h 495971"/>
                <a:gd name="connsiteX8" fmla="*/ 36877 w 143363"/>
                <a:gd name="connsiteY8" fmla="*/ 488396 h 495971"/>
                <a:gd name="connsiteX9" fmla="*/ 37002 w 143363"/>
                <a:gd name="connsiteY9" fmla="*/ 473870 h 495971"/>
                <a:gd name="connsiteX10" fmla="*/ 37127 w 143363"/>
                <a:gd name="connsiteY10" fmla="*/ 469443 h 495971"/>
                <a:gd name="connsiteX11" fmla="*/ 0 w 143363"/>
                <a:gd name="connsiteY11" fmla="*/ 70027 h 495971"/>
                <a:gd name="connsiteX12" fmla="*/ 6858 w 143363"/>
                <a:gd name="connsiteY12" fmla="*/ 37296 h 495971"/>
                <a:gd name="connsiteX13" fmla="*/ 24751 w 143363"/>
                <a:gd name="connsiteY13" fmla="*/ 16504 h 495971"/>
                <a:gd name="connsiteX14" fmla="*/ 143301 w 143363"/>
                <a:gd name="connsiteY14" fmla="*/ 5967 h 495971"/>
                <a:gd name="connsiteX15" fmla="*/ 143363 w 143363"/>
                <a:gd name="connsiteY15" fmla="*/ 5967 h 49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3363" h="495971">
                  <a:moveTo>
                    <a:pt x="143363" y="5967"/>
                  </a:moveTo>
                  <a:lnTo>
                    <a:pt x="141493" y="17626"/>
                  </a:lnTo>
                  <a:lnTo>
                    <a:pt x="117490" y="444755"/>
                  </a:lnTo>
                  <a:lnTo>
                    <a:pt x="116804" y="449368"/>
                  </a:lnTo>
                  <a:lnTo>
                    <a:pt x="112783" y="474992"/>
                  </a:lnTo>
                  <a:lnTo>
                    <a:pt x="111941" y="480291"/>
                  </a:lnTo>
                  <a:cubicBezTo>
                    <a:pt x="111131" y="485529"/>
                    <a:pt x="111193" y="490797"/>
                    <a:pt x="112191" y="495971"/>
                  </a:cubicBezTo>
                  <a:lnTo>
                    <a:pt x="36815" y="494070"/>
                  </a:lnTo>
                  <a:cubicBezTo>
                    <a:pt x="36877" y="492262"/>
                    <a:pt x="36877" y="490360"/>
                    <a:pt x="36877" y="488396"/>
                  </a:cubicBezTo>
                  <a:cubicBezTo>
                    <a:pt x="36940" y="483814"/>
                    <a:pt x="37002" y="478951"/>
                    <a:pt x="37002" y="473870"/>
                  </a:cubicBezTo>
                  <a:cubicBezTo>
                    <a:pt x="37064" y="472405"/>
                    <a:pt x="37064" y="470971"/>
                    <a:pt x="37127" y="469443"/>
                  </a:cubicBezTo>
                  <a:cubicBezTo>
                    <a:pt x="37999" y="367914"/>
                    <a:pt x="0" y="144499"/>
                    <a:pt x="0" y="70027"/>
                  </a:cubicBezTo>
                  <a:cubicBezTo>
                    <a:pt x="0" y="56872"/>
                    <a:pt x="2463" y="46024"/>
                    <a:pt x="6858" y="37296"/>
                  </a:cubicBezTo>
                  <a:cubicBezTo>
                    <a:pt x="11285" y="28536"/>
                    <a:pt x="17457" y="21741"/>
                    <a:pt x="24751" y="16504"/>
                  </a:cubicBezTo>
                  <a:cubicBezTo>
                    <a:pt x="65057" y="-12424"/>
                    <a:pt x="140839" y="5344"/>
                    <a:pt x="143301" y="5967"/>
                  </a:cubicBezTo>
                  <a:cubicBezTo>
                    <a:pt x="143363" y="5967"/>
                    <a:pt x="143363" y="5967"/>
                    <a:pt x="143363" y="5967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1" name="Hình tự do: Hình 1230">
              <a:extLst>
                <a:ext uri="{FF2B5EF4-FFF2-40B4-BE49-F238E27FC236}">
                  <a16:creationId xmlns:a16="http://schemas.microsoft.com/office/drawing/2014/main" id="{C4C2C52A-4BF5-B851-F3C1-2F2E9D89F2F8}"/>
                </a:ext>
              </a:extLst>
            </p:cNvPr>
            <p:cNvSpPr/>
            <p:nvPr/>
          </p:nvSpPr>
          <p:spPr>
            <a:xfrm>
              <a:off x="11846330" y="5033273"/>
              <a:ext cx="232376" cy="988175"/>
            </a:xfrm>
            <a:custGeom>
              <a:avLst/>
              <a:gdLst>
                <a:gd name="connsiteX0" fmla="*/ 0 w 232376"/>
                <a:gd name="connsiteY0" fmla="*/ 220204 h 988175"/>
                <a:gd name="connsiteX1" fmla="*/ 30393 w 232376"/>
                <a:gd name="connsiteY1" fmla="*/ 318523 h 988175"/>
                <a:gd name="connsiteX2" fmla="*/ 30393 w 232376"/>
                <a:gd name="connsiteY2" fmla="*/ 318554 h 988175"/>
                <a:gd name="connsiteX3" fmla="*/ 30425 w 232376"/>
                <a:gd name="connsiteY3" fmla="*/ 318772 h 988175"/>
                <a:gd name="connsiteX4" fmla="*/ 30425 w 232376"/>
                <a:gd name="connsiteY4" fmla="*/ 318835 h 988175"/>
                <a:gd name="connsiteX5" fmla="*/ 72757 w 232376"/>
                <a:gd name="connsiteY5" fmla="*/ 546583 h 988175"/>
                <a:gd name="connsiteX6" fmla="*/ 79490 w 232376"/>
                <a:gd name="connsiteY6" fmla="*/ 988175 h 988175"/>
                <a:gd name="connsiteX7" fmla="*/ 222947 w 232376"/>
                <a:gd name="connsiteY7" fmla="*/ 988175 h 988175"/>
                <a:gd name="connsiteX8" fmla="*/ 232362 w 232376"/>
                <a:gd name="connsiteY8" fmla="*/ 536545 h 988175"/>
                <a:gd name="connsiteX9" fmla="*/ 219300 w 232376"/>
                <a:gd name="connsiteY9" fmla="*/ 152933 h 988175"/>
                <a:gd name="connsiteX10" fmla="*/ 207330 w 232376"/>
                <a:gd name="connsiteY10" fmla="*/ 9414 h 988175"/>
                <a:gd name="connsiteX11" fmla="*/ 206489 w 232376"/>
                <a:gd name="connsiteY11" fmla="*/ 9227 h 988175"/>
                <a:gd name="connsiteX12" fmla="*/ 199505 w 232376"/>
                <a:gd name="connsiteY12" fmla="*/ 7980 h 988175"/>
                <a:gd name="connsiteX13" fmla="*/ 153807 w 232376"/>
                <a:gd name="connsiteY13" fmla="*/ 0 h 988175"/>
                <a:gd name="connsiteX14" fmla="*/ 153651 w 232376"/>
                <a:gd name="connsiteY14" fmla="*/ 0 h 988175"/>
                <a:gd name="connsiteX15" fmla="*/ 36597 w 232376"/>
                <a:gd name="connsiteY15" fmla="*/ 623 h 988175"/>
                <a:gd name="connsiteX16" fmla="*/ 33760 w 232376"/>
                <a:gd name="connsiteY16" fmla="*/ 15649 h 988175"/>
                <a:gd name="connsiteX17" fmla="*/ 30892 w 232376"/>
                <a:gd name="connsiteY17" fmla="*/ 30518 h 988175"/>
                <a:gd name="connsiteX18" fmla="*/ 9508 w 232376"/>
                <a:gd name="connsiteY18" fmla="*/ 143145 h 988175"/>
                <a:gd name="connsiteX19" fmla="*/ 8136 w 232376"/>
                <a:gd name="connsiteY19" fmla="*/ 150284 h 988175"/>
                <a:gd name="connsiteX20" fmla="*/ 0 w 232376"/>
                <a:gd name="connsiteY20" fmla="*/ 220204 h 98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2376" h="988175">
                  <a:moveTo>
                    <a:pt x="0" y="220204"/>
                  </a:moveTo>
                  <a:lnTo>
                    <a:pt x="30393" y="318523"/>
                  </a:lnTo>
                  <a:lnTo>
                    <a:pt x="30393" y="318554"/>
                  </a:lnTo>
                  <a:lnTo>
                    <a:pt x="30425" y="318772"/>
                  </a:lnTo>
                  <a:lnTo>
                    <a:pt x="30425" y="318835"/>
                  </a:lnTo>
                  <a:lnTo>
                    <a:pt x="72757" y="546583"/>
                  </a:lnTo>
                  <a:lnTo>
                    <a:pt x="79490" y="988175"/>
                  </a:lnTo>
                  <a:lnTo>
                    <a:pt x="222947" y="988175"/>
                  </a:lnTo>
                  <a:lnTo>
                    <a:pt x="232362" y="536545"/>
                  </a:lnTo>
                  <a:cubicBezTo>
                    <a:pt x="232892" y="528378"/>
                    <a:pt x="219300" y="152933"/>
                    <a:pt x="219300" y="152933"/>
                  </a:cubicBezTo>
                  <a:lnTo>
                    <a:pt x="207330" y="9414"/>
                  </a:lnTo>
                  <a:lnTo>
                    <a:pt x="206489" y="9227"/>
                  </a:lnTo>
                  <a:lnTo>
                    <a:pt x="199505" y="7980"/>
                  </a:lnTo>
                  <a:lnTo>
                    <a:pt x="153807" y="0"/>
                  </a:lnTo>
                  <a:lnTo>
                    <a:pt x="153651" y="0"/>
                  </a:lnTo>
                  <a:lnTo>
                    <a:pt x="36597" y="623"/>
                  </a:lnTo>
                  <a:lnTo>
                    <a:pt x="33760" y="15649"/>
                  </a:lnTo>
                  <a:lnTo>
                    <a:pt x="30892" y="30518"/>
                  </a:lnTo>
                  <a:lnTo>
                    <a:pt x="9508" y="143145"/>
                  </a:lnTo>
                  <a:lnTo>
                    <a:pt x="8136" y="150284"/>
                  </a:lnTo>
                  <a:lnTo>
                    <a:pt x="0" y="220204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2" name="Hình tự do: Hình 1231">
              <a:extLst>
                <a:ext uri="{FF2B5EF4-FFF2-40B4-BE49-F238E27FC236}">
                  <a16:creationId xmlns:a16="http://schemas.microsoft.com/office/drawing/2014/main" id="{8C658535-0B3C-136E-F19A-7F595B75D126}"/>
                </a:ext>
              </a:extLst>
            </p:cNvPr>
            <p:cNvSpPr/>
            <p:nvPr/>
          </p:nvSpPr>
          <p:spPr>
            <a:xfrm>
              <a:off x="11635197" y="5034301"/>
              <a:ext cx="342962" cy="987146"/>
            </a:xfrm>
            <a:custGeom>
              <a:avLst/>
              <a:gdLst>
                <a:gd name="connsiteX0" fmla="*/ 0 w 342962"/>
                <a:gd name="connsiteY0" fmla="*/ 987147 h 987146"/>
                <a:gd name="connsiteX1" fmla="*/ 148975 w 342962"/>
                <a:gd name="connsiteY1" fmla="*/ 987147 h 987146"/>
                <a:gd name="connsiteX2" fmla="*/ 214219 w 342962"/>
                <a:gd name="connsiteY2" fmla="*/ 576072 h 987146"/>
                <a:gd name="connsiteX3" fmla="*/ 241557 w 342962"/>
                <a:gd name="connsiteY3" fmla="*/ 317806 h 987146"/>
                <a:gd name="connsiteX4" fmla="*/ 241557 w 342962"/>
                <a:gd name="connsiteY4" fmla="*/ 317744 h 987146"/>
                <a:gd name="connsiteX5" fmla="*/ 241557 w 342962"/>
                <a:gd name="connsiteY5" fmla="*/ 317494 h 987146"/>
                <a:gd name="connsiteX6" fmla="*/ 257175 w 342962"/>
                <a:gd name="connsiteY6" fmla="*/ 232330 h 987146"/>
                <a:gd name="connsiteX7" fmla="*/ 292992 w 342962"/>
                <a:gd name="connsiteY7" fmla="*/ 200254 h 987146"/>
                <a:gd name="connsiteX8" fmla="*/ 325007 w 342962"/>
                <a:gd name="connsiteY8" fmla="*/ 151624 h 987146"/>
                <a:gd name="connsiteX9" fmla="*/ 326628 w 342962"/>
                <a:gd name="connsiteY9" fmla="*/ 140745 h 987146"/>
                <a:gd name="connsiteX10" fmla="*/ 342962 w 342962"/>
                <a:gd name="connsiteY10" fmla="*/ 31484 h 987146"/>
                <a:gd name="connsiteX11" fmla="*/ 318367 w 342962"/>
                <a:gd name="connsiteY11" fmla="*/ 27276 h 987146"/>
                <a:gd name="connsiteX12" fmla="*/ 244893 w 342962"/>
                <a:gd name="connsiteY12" fmla="*/ 14620 h 987146"/>
                <a:gd name="connsiteX13" fmla="*/ 160041 w 342962"/>
                <a:gd name="connsiteY13" fmla="*/ 0 h 987146"/>
                <a:gd name="connsiteX14" fmla="*/ 102558 w 342962"/>
                <a:gd name="connsiteY14" fmla="*/ 312 h 987146"/>
                <a:gd name="connsiteX15" fmla="*/ 87440 w 342962"/>
                <a:gd name="connsiteY15" fmla="*/ 19359 h 987146"/>
                <a:gd name="connsiteX16" fmla="*/ 57794 w 342962"/>
                <a:gd name="connsiteY16" fmla="*/ 87221 h 987146"/>
                <a:gd name="connsiteX17" fmla="*/ 54428 w 342962"/>
                <a:gd name="connsiteY17" fmla="*/ 101685 h 987146"/>
                <a:gd name="connsiteX18" fmla="*/ 49315 w 342962"/>
                <a:gd name="connsiteY18" fmla="*/ 131923 h 987146"/>
                <a:gd name="connsiteX19" fmla="*/ 47694 w 342962"/>
                <a:gd name="connsiteY19" fmla="*/ 145421 h 987146"/>
                <a:gd name="connsiteX20" fmla="*/ 47570 w 342962"/>
                <a:gd name="connsiteY20" fmla="*/ 146325 h 987146"/>
                <a:gd name="connsiteX21" fmla="*/ 46011 w 342962"/>
                <a:gd name="connsiteY21" fmla="*/ 475883 h 987146"/>
                <a:gd name="connsiteX22" fmla="*/ 0 w 342962"/>
                <a:gd name="connsiteY22" fmla="*/ 987147 h 98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2962" h="987146">
                  <a:moveTo>
                    <a:pt x="0" y="987147"/>
                  </a:moveTo>
                  <a:lnTo>
                    <a:pt x="148975" y="987147"/>
                  </a:lnTo>
                  <a:lnTo>
                    <a:pt x="214219" y="576072"/>
                  </a:lnTo>
                  <a:cubicBezTo>
                    <a:pt x="221077" y="549045"/>
                    <a:pt x="241183" y="321858"/>
                    <a:pt x="241557" y="317806"/>
                  </a:cubicBezTo>
                  <a:lnTo>
                    <a:pt x="241557" y="317744"/>
                  </a:lnTo>
                  <a:lnTo>
                    <a:pt x="241557" y="317494"/>
                  </a:lnTo>
                  <a:lnTo>
                    <a:pt x="257175" y="232330"/>
                  </a:lnTo>
                  <a:lnTo>
                    <a:pt x="292992" y="200254"/>
                  </a:lnTo>
                  <a:lnTo>
                    <a:pt x="325007" y="151624"/>
                  </a:lnTo>
                  <a:lnTo>
                    <a:pt x="326628" y="140745"/>
                  </a:lnTo>
                  <a:lnTo>
                    <a:pt x="342962" y="31484"/>
                  </a:lnTo>
                  <a:lnTo>
                    <a:pt x="318367" y="27276"/>
                  </a:lnTo>
                  <a:lnTo>
                    <a:pt x="244893" y="14620"/>
                  </a:lnTo>
                  <a:lnTo>
                    <a:pt x="160041" y="0"/>
                  </a:lnTo>
                  <a:lnTo>
                    <a:pt x="102558" y="312"/>
                  </a:lnTo>
                  <a:cubicBezTo>
                    <a:pt x="96947" y="6359"/>
                    <a:pt x="91897" y="12688"/>
                    <a:pt x="87440" y="19359"/>
                  </a:cubicBezTo>
                  <a:cubicBezTo>
                    <a:pt x="73350" y="39652"/>
                    <a:pt x="64091" y="62720"/>
                    <a:pt x="57794" y="87221"/>
                  </a:cubicBezTo>
                  <a:cubicBezTo>
                    <a:pt x="56579" y="92022"/>
                    <a:pt x="55425" y="96791"/>
                    <a:pt x="54428" y="101685"/>
                  </a:cubicBezTo>
                  <a:cubicBezTo>
                    <a:pt x="52308" y="111567"/>
                    <a:pt x="50687" y="121698"/>
                    <a:pt x="49315" y="131923"/>
                  </a:cubicBezTo>
                  <a:lnTo>
                    <a:pt x="47694" y="145421"/>
                  </a:lnTo>
                  <a:cubicBezTo>
                    <a:pt x="47632" y="145733"/>
                    <a:pt x="47632" y="146013"/>
                    <a:pt x="47570" y="146325"/>
                  </a:cubicBezTo>
                  <a:cubicBezTo>
                    <a:pt x="42114" y="195578"/>
                    <a:pt x="46697" y="460390"/>
                    <a:pt x="46011" y="475883"/>
                  </a:cubicBezTo>
                  <a:lnTo>
                    <a:pt x="0" y="987147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33" name="Đồ họa 3">
              <a:extLst>
                <a:ext uri="{FF2B5EF4-FFF2-40B4-BE49-F238E27FC236}">
                  <a16:creationId xmlns:a16="http://schemas.microsoft.com/office/drawing/2014/main" id="{FC989465-5EA0-3AA0-18DA-33C942368812}"/>
                </a:ext>
              </a:extLst>
            </p:cNvPr>
            <p:cNvGrpSpPr/>
            <p:nvPr/>
          </p:nvGrpSpPr>
          <p:grpSpPr>
            <a:xfrm>
              <a:off x="11956214" y="6056734"/>
              <a:ext cx="287132" cy="146076"/>
              <a:chOff x="11956214" y="6056734"/>
              <a:chExt cx="287132" cy="146076"/>
            </a:xfrm>
          </p:grpSpPr>
          <p:sp>
            <p:nvSpPr>
              <p:cNvPr id="1234" name="Hình tự do: Hình 1233">
                <a:extLst>
                  <a:ext uri="{FF2B5EF4-FFF2-40B4-BE49-F238E27FC236}">
                    <a16:creationId xmlns:a16="http://schemas.microsoft.com/office/drawing/2014/main" id="{16248F39-9E1C-4AFA-0973-20339D73141E}"/>
                  </a:ext>
                </a:extLst>
              </p:cNvPr>
              <p:cNvSpPr/>
              <p:nvPr/>
            </p:nvSpPr>
            <p:spPr>
              <a:xfrm>
                <a:off x="11956214" y="6056734"/>
                <a:ext cx="287132" cy="146076"/>
              </a:xfrm>
              <a:custGeom>
                <a:avLst/>
                <a:gdLst>
                  <a:gd name="connsiteX0" fmla="*/ 0 w 287132"/>
                  <a:gd name="connsiteY0" fmla="*/ 134761 h 146076"/>
                  <a:gd name="connsiteX1" fmla="*/ 0 w 287132"/>
                  <a:gd name="connsiteY1" fmla="*/ 140590 h 146076"/>
                  <a:gd name="connsiteX2" fmla="*/ 592 w 287132"/>
                  <a:gd name="connsiteY2" fmla="*/ 143178 h 146076"/>
                  <a:gd name="connsiteX3" fmla="*/ 1652 w 287132"/>
                  <a:gd name="connsiteY3" fmla="*/ 144643 h 146076"/>
                  <a:gd name="connsiteX4" fmla="*/ 2214 w 287132"/>
                  <a:gd name="connsiteY4" fmla="*/ 145391 h 146076"/>
                  <a:gd name="connsiteX5" fmla="*/ 2214 w 287132"/>
                  <a:gd name="connsiteY5" fmla="*/ 145453 h 146076"/>
                  <a:gd name="connsiteX6" fmla="*/ 3148 w 287132"/>
                  <a:gd name="connsiteY6" fmla="*/ 146076 h 146076"/>
                  <a:gd name="connsiteX7" fmla="*/ 95326 w 287132"/>
                  <a:gd name="connsiteY7" fmla="*/ 146076 h 146076"/>
                  <a:gd name="connsiteX8" fmla="*/ 95451 w 287132"/>
                  <a:gd name="connsiteY8" fmla="*/ 146014 h 146076"/>
                  <a:gd name="connsiteX9" fmla="*/ 96199 w 287132"/>
                  <a:gd name="connsiteY9" fmla="*/ 145453 h 146076"/>
                  <a:gd name="connsiteX10" fmla="*/ 98070 w 287132"/>
                  <a:gd name="connsiteY10" fmla="*/ 142990 h 146076"/>
                  <a:gd name="connsiteX11" fmla="*/ 98599 w 287132"/>
                  <a:gd name="connsiteY11" fmla="*/ 140559 h 146076"/>
                  <a:gd name="connsiteX12" fmla="*/ 98662 w 287132"/>
                  <a:gd name="connsiteY12" fmla="*/ 140466 h 146076"/>
                  <a:gd name="connsiteX13" fmla="*/ 98599 w 287132"/>
                  <a:gd name="connsiteY13" fmla="*/ 139468 h 146076"/>
                  <a:gd name="connsiteX14" fmla="*/ 98724 w 287132"/>
                  <a:gd name="connsiteY14" fmla="*/ 135883 h 146076"/>
                  <a:gd name="connsiteX15" fmla="*/ 98662 w 287132"/>
                  <a:gd name="connsiteY15" fmla="*/ 135634 h 146076"/>
                  <a:gd name="connsiteX16" fmla="*/ 135196 w 287132"/>
                  <a:gd name="connsiteY16" fmla="*/ 135945 h 146076"/>
                  <a:gd name="connsiteX17" fmla="*/ 135196 w 287132"/>
                  <a:gd name="connsiteY17" fmla="*/ 136195 h 146076"/>
                  <a:gd name="connsiteX18" fmla="*/ 135134 w 287132"/>
                  <a:gd name="connsiteY18" fmla="*/ 138533 h 146076"/>
                  <a:gd name="connsiteX19" fmla="*/ 135134 w 287132"/>
                  <a:gd name="connsiteY19" fmla="*/ 140403 h 146076"/>
                  <a:gd name="connsiteX20" fmla="*/ 137191 w 287132"/>
                  <a:gd name="connsiteY20" fmla="*/ 145266 h 146076"/>
                  <a:gd name="connsiteX21" fmla="*/ 138283 w 287132"/>
                  <a:gd name="connsiteY21" fmla="*/ 146076 h 146076"/>
                  <a:gd name="connsiteX22" fmla="*/ 287132 w 287132"/>
                  <a:gd name="connsiteY22" fmla="*/ 146076 h 146076"/>
                  <a:gd name="connsiteX23" fmla="*/ 287070 w 287132"/>
                  <a:gd name="connsiteY23" fmla="*/ 145765 h 146076"/>
                  <a:gd name="connsiteX24" fmla="*/ 286103 w 287132"/>
                  <a:gd name="connsiteY24" fmla="*/ 137629 h 146076"/>
                  <a:gd name="connsiteX25" fmla="*/ 285792 w 287132"/>
                  <a:gd name="connsiteY25" fmla="*/ 136133 h 146076"/>
                  <a:gd name="connsiteX26" fmla="*/ 270611 w 287132"/>
                  <a:gd name="connsiteY26" fmla="*/ 110633 h 146076"/>
                  <a:gd name="connsiteX27" fmla="*/ 141555 w 287132"/>
                  <a:gd name="connsiteY27" fmla="*/ 46355 h 146076"/>
                  <a:gd name="connsiteX28" fmla="*/ 112440 w 287132"/>
                  <a:gd name="connsiteY28" fmla="*/ 27153 h 146076"/>
                  <a:gd name="connsiteX29" fmla="*/ 98724 w 287132"/>
                  <a:gd name="connsiteY29" fmla="*/ 4989 h 146076"/>
                  <a:gd name="connsiteX30" fmla="*/ 92552 w 287132"/>
                  <a:gd name="connsiteY30" fmla="*/ 1 h 146076"/>
                  <a:gd name="connsiteX31" fmla="*/ 86006 w 287132"/>
                  <a:gd name="connsiteY31" fmla="*/ 5862 h 146076"/>
                  <a:gd name="connsiteX32" fmla="*/ 84478 w 287132"/>
                  <a:gd name="connsiteY32" fmla="*/ 21417 h 146076"/>
                  <a:gd name="connsiteX33" fmla="*/ 83917 w 287132"/>
                  <a:gd name="connsiteY33" fmla="*/ 21417 h 146076"/>
                  <a:gd name="connsiteX34" fmla="*/ 49347 w 287132"/>
                  <a:gd name="connsiteY34" fmla="*/ 21043 h 146076"/>
                  <a:gd name="connsiteX35" fmla="*/ 5798 w 287132"/>
                  <a:gd name="connsiteY35" fmla="*/ 20482 h 146076"/>
                  <a:gd name="connsiteX36" fmla="*/ 5362 w 287132"/>
                  <a:gd name="connsiteY36" fmla="*/ 20482 h 146076"/>
                  <a:gd name="connsiteX37" fmla="*/ 94 w 287132"/>
                  <a:gd name="connsiteY37" fmla="*/ 94049 h 146076"/>
                  <a:gd name="connsiteX38" fmla="*/ 0 w 287132"/>
                  <a:gd name="connsiteY38" fmla="*/ 134761 h 146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87132" h="146076">
                    <a:moveTo>
                      <a:pt x="0" y="134761"/>
                    </a:moveTo>
                    <a:lnTo>
                      <a:pt x="0" y="140590"/>
                    </a:lnTo>
                    <a:cubicBezTo>
                      <a:pt x="62" y="141494"/>
                      <a:pt x="250" y="142367"/>
                      <a:pt x="592" y="143178"/>
                    </a:cubicBezTo>
                    <a:cubicBezTo>
                      <a:pt x="842" y="143708"/>
                      <a:pt x="1278" y="144144"/>
                      <a:pt x="1652" y="144643"/>
                    </a:cubicBezTo>
                    <a:cubicBezTo>
                      <a:pt x="1839" y="144892"/>
                      <a:pt x="1964" y="145142"/>
                      <a:pt x="2214" y="145391"/>
                    </a:cubicBezTo>
                    <a:lnTo>
                      <a:pt x="2214" y="145453"/>
                    </a:lnTo>
                    <a:cubicBezTo>
                      <a:pt x="2525" y="145702"/>
                      <a:pt x="2837" y="145890"/>
                      <a:pt x="3148" y="146076"/>
                    </a:cubicBezTo>
                    <a:lnTo>
                      <a:pt x="95326" y="146076"/>
                    </a:lnTo>
                    <a:cubicBezTo>
                      <a:pt x="95389" y="146076"/>
                      <a:pt x="95389" y="146014"/>
                      <a:pt x="95451" y="146014"/>
                    </a:cubicBezTo>
                    <a:cubicBezTo>
                      <a:pt x="95701" y="145890"/>
                      <a:pt x="95887" y="145640"/>
                      <a:pt x="96199" y="145453"/>
                    </a:cubicBezTo>
                    <a:cubicBezTo>
                      <a:pt x="97010" y="144767"/>
                      <a:pt x="97633" y="143957"/>
                      <a:pt x="98070" y="142990"/>
                    </a:cubicBezTo>
                    <a:cubicBezTo>
                      <a:pt x="98413" y="142242"/>
                      <a:pt x="98599" y="141370"/>
                      <a:pt x="98599" y="140559"/>
                    </a:cubicBezTo>
                    <a:lnTo>
                      <a:pt x="98662" y="140466"/>
                    </a:lnTo>
                    <a:lnTo>
                      <a:pt x="98599" y="139468"/>
                    </a:lnTo>
                    <a:lnTo>
                      <a:pt x="98724" y="135883"/>
                    </a:lnTo>
                    <a:lnTo>
                      <a:pt x="98662" y="135634"/>
                    </a:lnTo>
                    <a:lnTo>
                      <a:pt x="135196" y="135945"/>
                    </a:lnTo>
                    <a:lnTo>
                      <a:pt x="135196" y="136195"/>
                    </a:lnTo>
                    <a:lnTo>
                      <a:pt x="135134" y="138533"/>
                    </a:lnTo>
                    <a:lnTo>
                      <a:pt x="135134" y="140403"/>
                    </a:lnTo>
                    <a:cubicBezTo>
                      <a:pt x="135134" y="142305"/>
                      <a:pt x="135945" y="144019"/>
                      <a:pt x="137191" y="145266"/>
                    </a:cubicBezTo>
                    <a:cubicBezTo>
                      <a:pt x="137503" y="145578"/>
                      <a:pt x="137909" y="145827"/>
                      <a:pt x="138283" y="146076"/>
                    </a:cubicBezTo>
                    <a:lnTo>
                      <a:pt x="287132" y="146076"/>
                    </a:lnTo>
                    <a:cubicBezTo>
                      <a:pt x="287070" y="145952"/>
                      <a:pt x="287070" y="145890"/>
                      <a:pt x="287070" y="145765"/>
                    </a:cubicBezTo>
                    <a:cubicBezTo>
                      <a:pt x="286914" y="142990"/>
                      <a:pt x="286665" y="140278"/>
                      <a:pt x="286103" y="137629"/>
                    </a:cubicBezTo>
                    <a:cubicBezTo>
                      <a:pt x="286041" y="137130"/>
                      <a:pt x="285917" y="136631"/>
                      <a:pt x="285792" y="136133"/>
                    </a:cubicBezTo>
                    <a:cubicBezTo>
                      <a:pt x="283329" y="126313"/>
                      <a:pt x="277967" y="117491"/>
                      <a:pt x="270611" y="110633"/>
                    </a:cubicBezTo>
                    <a:cubicBezTo>
                      <a:pt x="265966" y="106269"/>
                      <a:pt x="193333" y="71262"/>
                      <a:pt x="141555" y="46355"/>
                    </a:cubicBezTo>
                    <a:lnTo>
                      <a:pt x="112440" y="27153"/>
                    </a:lnTo>
                    <a:cubicBezTo>
                      <a:pt x="104834" y="22134"/>
                      <a:pt x="100813" y="13873"/>
                      <a:pt x="98724" y="4989"/>
                    </a:cubicBezTo>
                    <a:cubicBezTo>
                      <a:pt x="98038" y="2090"/>
                      <a:pt x="95513" y="64"/>
                      <a:pt x="92552" y="1"/>
                    </a:cubicBezTo>
                    <a:cubicBezTo>
                      <a:pt x="89154" y="-61"/>
                      <a:pt x="86380" y="2526"/>
                      <a:pt x="86006" y="5862"/>
                    </a:cubicBezTo>
                    <a:lnTo>
                      <a:pt x="84478" y="21417"/>
                    </a:lnTo>
                    <a:lnTo>
                      <a:pt x="83917" y="21417"/>
                    </a:lnTo>
                    <a:lnTo>
                      <a:pt x="49347" y="21043"/>
                    </a:lnTo>
                    <a:lnTo>
                      <a:pt x="5798" y="20482"/>
                    </a:lnTo>
                    <a:lnTo>
                      <a:pt x="5362" y="20482"/>
                    </a:lnTo>
                    <a:cubicBezTo>
                      <a:pt x="1902" y="44859"/>
                      <a:pt x="156" y="69423"/>
                      <a:pt x="94" y="94049"/>
                    </a:cubicBezTo>
                    <a:lnTo>
                      <a:pt x="0" y="134761"/>
                    </a:ln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35" name="Đồ họa 3">
                <a:extLst>
                  <a:ext uri="{FF2B5EF4-FFF2-40B4-BE49-F238E27FC236}">
                    <a16:creationId xmlns:a16="http://schemas.microsoft.com/office/drawing/2014/main" id="{F27DC276-FED7-64D6-C684-AAEA8F414C86}"/>
                  </a:ext>
                </a:extLst>
              </p:cNvPr>
              <p:cNvGrpSpPr/>
              <p:nvPr/>
            </p:nvGrpSpPr>
            <p:grpSpPr>
              <a:xfrm>
                <a:off x="11956214" y="6191495"/>
                <a:ext cx="287132" cy="11315"/>
                <a:chOff x="11956214" y="6191495"/>
                <a:chExt cx="287132" cy="11315"/>
              </a:xfrm>
              <a:solidFill>
                <a:srgbClr val="463B54"/>
              </a:solidFill>
            </p:grpSpPr>
            <p:sp>
              <p:nvSpPr>
                <p:cNvPr id="1236" name="Hình tự do: Hình 1235">
                  <a:extLst>
                    <a:ext uri="{FF2B5EF4-FFF2-40B4-BE49-F238E27FC236}">
                      <a16:creationId xmlns:a16="http://schemas.microsoft.com/office/drawing/2014/main" id="{1FED1A04-0BF1-A43C-C2C9-D62E8A5A79FF}"/>
                    </a:ext>
                  </a:extLst>
                </p:cNvPr>
                <p:cNvSpPr/>
                <p:nvPr/>
              </p:nvSpPr>
              <p:spPr>
                <a:xfrm>
                  <a:off x="12091348" y="6192929"/>
                  <a:ext cx="151998" cy="9881"/>
                </a:xfrm>
                <a:custGeom>
                  <a:avLst/>
                  <a:gdLst>
                    <a:gd name="connsiteX0" fmla="*/ 0 w 151998"/>
                    <a:gd name="connsiteY0" fmla="*/ 2338 h 9881"/>
                    <a:gd name="connsiteX1" fmla="*/ 0 w 151998"/>
                    <a:gd name="connsiteY1" fmla="*/ 4208 h 9881"/>
                    <a:gd name="connsiteX2" fmla="*/ 2057 w 151998"/>
                    <a:gd name="connsiteY2" fmla="*/ 9071 h 9881"/>
                    <a:gd name="connsiteX3" fmla="*/ 3148 w 151998"/>
                    <a:gd name="connsiteY3" fmla="*/ 9882 h 9881"/>
                    <a:gd name="connsiteX4" fmla="*/ 151998 w 151998"/>
                    <a:gd name="connsiteY4" fmla="*/ 9882 h 9881"/>
                    <a:gd name="connsiteX5" fmla="*/ 151936 w 151998"/>
                    <a:gd name="connsiteY5" fmla="*/ 9570 h 9881"/>
                    <a:gd name="connsiteX6" fmla="*/ 150969 w 151998"/>
                    <a:gd name="connsiteY6" fmla="*/ 1434 h 9881"/>
                    <a:gd name="connsiteX7" fmla="*/ 62 w 151998"/>
                    <a:gd name="connsiteY7" fmla="*/ 0 h 9881"/>
                    <a:gd name="connsiteX8" fmla="*/ 0 w 151998"/>
                    <a:gd name="connsiteY8" fmla="*/ 2338 h 9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998" h="9881">
                      <a:moveTo>
                        <a:pt x="0" y="2338"/>
                      </a:moveTo>
                      <a:lnTo>
                        <a:pt x="0" y="4208"/>
                      </a:lnTo>
                      <a:cubicBezTo>
                        <a:pt x="0" y="6110"/>
                        <a:pt x="811" y="7824"/>
                        <a:pt x="2057" y="9071"/>
                      </a:cubicBezTo>
                      <a:cubicBezTo>
                        <a:pt x="2369" y="9383"/>
                        <a:pt x="2774" y="9632"/>
                        <a:pt x="3148" y="9882"/>
                      </a:cubicBezTo>
                      <a:lnTo>
                        <a:pt x="151998" y="9882"/>
                      </a:lnTo>
                      <a:cubicBezTo>
                        <a:pt x="151936" y="9757"/>
                        <a:pt x="151936" y="9695"/>
                        <a:pt x="151936" y="9570"/>
                      </a:cubicBezTo>
                      <a:cubicBezTo>
                        <a:pt x="151780" y="6795"/>
                        <a:pt x="151531" y="4083"/>
                        <a:pt x="150969" y="1434"/>
                      </a:cubicBezTo>
                      <a:cubicBezTo>
                        <a:pt x="120108" y="1185"/>
                        <a:pt x="59072" y="623"/>
                        <a:pt x="62" y="0"/>
                      </a:cubicBezTo>
                      <a:lnTo>
                        <a:pt x="0" y="2338"/>
                      </a:lnTo>
                      <a:close/>
                    </a:path>
                  </a:pathLst>
                </a:custGeom>
                <a:solidFill>
                  <a:srgbClr val="463B5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7" name="Hình tự do: Hình 1236">
                  <a:extLst>
                    <a:ext uri="{FF2B5EF4-FFF2-40B4-BE49-F238E27FC236}">
                      <a16:creationId xmlns:a16="http://schemas.microsoft.com/office/drawing/2014/main" id="{63F13F74-60C8-F0E6-5367-9129FEF6E1E7}"/>
                    </a:ext>
                  </a:extLst>
                </p:cNvPr>
                <p:cNvSpPr/>
                <p:nvPr/>
              </p:nvSpPr>
              <p:spPr>
                <a:xfrm>
                  <a:off x="11956214" y="6191495"/>
                  <a:ext cx="98724" cy="11315"/>
                </a:xfrm>
                <a:custGeom>
                  <a:avLst/>
                  <a:gdLst>
                    <a:gd name="connsiteX0" fmla="*/ 0 w 98724"/>
                    <a:gd name="connsiteY0" fmla="*/ 0 h 11315"/>
                    <a:gd name="connsiteX1" fmla="*/ 0 w 98724"/>
                    <a:gd name="connsiteY1" fmla="*/ 5830 h 11315"/>
                    <a:gd name="connsiteX2" fmla="*/ 592 w 98724"/>
                    <a:gd name="connsiteY2" fmla="*/ 8417 h 11315"/>
                    <a:gd name="connsiteX3" fmla="*/ 1652 w 98724"/>
                    <a:gd name="connsiteY3" fmla="*/ 9882 h 11315"/>
                    <a:gd name="connsiteX4" fmla="*/ 2214 w 98724"/>
                    <a:gd name="connsiteY4" fmla="*/ 10630 h 11315"/>
                    <a:gd name="connsiteX5" fmla="*/ 2214 w 98724"/>
                    <a:gd name="connsiteY5" fmla="*/ 10692 h 11315"/>
                    <a:gd name="connsiteX6" fmla="*/ 3148 w 98724"/>
                    <a:gd name="connsiteY6" fmla="*/ 11316 h 11315"/>
                    <a:gd name="connsiteX7" fmla="*/ 95326 w 98724"/>
                    <a:gd name="connsiteY7" fmla="*/ 11316 h 11315"/>
                    <a:gd name="connsiteX8" fmla="*/ 95451 w 98724"/>
                    <a:gd name="connsiteY8" fmla="*/ 11254 h 11315"/>
                    <a:gd name="connsiteX9" fmla="*/ 96199 w 98724"/>
                    <a:gd name="connsiteY9" fmla="*/ 10692 h 11315"/>
                    <a:gd name="connsiteX10" fmla="*/ 98070 w 98724"/>
                    <a:gd name="connsiteY10" fmla="*/ 8230 h 11315"/>
                    <a:gd name="connsiteX11" fmla="*/ 98599 w 98724"/>
                    <a:gd name="connsiteY11" fmla="*/ 5798 h 11315"/>
                    <a:gd name="connsiteX12" fmla="*/ 98662 w 98724"/>
                    <a:gd name="connsiteY12" fmla="*/ 5705 h 11315"/>
                    <a:gd name="connsiteX13" fmla="*/ 98599 w 98724"/>
                    <a:gd name="connsiteY13" fmla="*/ 4707 h 11315"/>
                    <a:gd name="connsiteX14" fmla="*/ 98724 w 98724"/>
                    <a:gd name="connsiteY14" fmla="*/ 1123 h 11315"/>
                    <a:gd name="connsiteX15" fmla="*/ 0 w 98724"/>
                    <a:gd name="connsiteY15" fmla="*/ 0 h 11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8724" h="11315">
                      <a:moveTo>
                        <a:pt x="0" y="0"/>
                      </a:moveTo>
                      <a:lnTo>
                        <a:pt x="0" y="5830"/>
                      </a:lnTo>
                      <a:cubicBezTo>
                        <a:pt x="62" y="6733"/>
                        <a:pt x="250" y="7606"/>
                        <a:pt x="592" y="8417"/>
                      </a:cubicBezTo>
                      <a:cubicBezTo>
                        <a:pt x="842" y="8947"/>
                        <a:pt x="1278" y="9383"/>
                        <a:pt x="1652" y="9882"/>
                      </a:cubicBezTo>
                      <a:cubicBezTo>
                        <a:pt x="1839" y="10131"/>
                        <a:pt x="1964" y="10381"/>
                        <a:pt x="2214" y="10630"/>
                      </a:cubicBezTo>
                      <a:lnTo>
                        <a:pt x="2214" y="10692"/>
                      </a:lnTo>
                      <a:cubicBezTo>
                        <a:pt x="2525" y="10942"/>
                        <a:pt x="2837" y="11129"/>
                        <a:pt x="3148" y="11316"/>
                      </a:cubicBezTo>
                      <a:lnTo>
                        <a:pt x="95326" y="11316"/>
                      </a:lnTo>
                      <a:cubicBezTo>
                        <a:pt x="95389" y="11316"/>
                        <a:pt x="95389" y="11254"/>
                        <a:pt x="95451" y="11254"/>
                      </a:cubicBezTo>
                      <a:cubicBezTo>
                        <a:pt x="95701" y="11129"/>
                        <a:pt x="95887" y="10880"/>
                        <a:pt x="96199" y="10692"/>
                      </a:cubicBezTo>
                      <a:cubicBezTo>
                        <a:pt x="97010" y="10007"/>
                        <a:pt x="97633" y="9196"/>
                        <a:pt x="98070" y="8230"/>
                      </a:cubicBezTo>
                      <a:cubicBezTo>
                        <a:pt x="98413" y="7482"/>
                        <a:pt x="98599" y="6609"/>
                        <a:pt x="98599" y="5798"/>
                      </a:cubicBezTo>
                      <a:lnTo>
                        <a:pt x="98662" y="5705"/>
                      </a:lnTo>
                      <a:lnTo>
                        <a:pt x="98599" y="4707"/>
                      </a:lnTo>
                      <a:lnTo>
                        <a:pt x="98724" y="1123"/>
                      </a:lnTo>
                      <a:cubicBezTo>
                        <a:pt x="56516" y="686"/>
                        <a:pt x="19140" y="250"/>
                        <a:pt x="0" y="0"/>
                      </a:cubicBezTo>
                      <a:close/>
                    </a:path>
                  </a:pathLst>
                </a:custGeom>
                <a:solidFill>
                  <a:srgbClr val="463B5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238" name="Hình tự do: Hình 1237">
              <a:extLst>
                <a:ext uri="{FF2B5EF4-FFF2-40B4-BE49-F238E27FC236}">
                  <a16:creationId xmlns:a16="http://schemas.microsoft.com/office/drawing/2014/main" id="{96DF10D0-BEA8-8EC2-0B17-0C868328146F}"/>
                </a:ext>
              </a:extLst>
            </p:cNvPr>
            <p:cNvSpPr/>
            <p:nvPr/>
          </p:nvSpPr>
          <p:spPr>
            <a:xfrm>
              <a:off x="11682861" y="5033024"/>
              <a:ext cx="382115" cy="159105"/>
            </a:xfrm>
            <a:custGeom>
              <a:avLst/>
              <a:gdLst>
                <a:gd name="connsiteX0" fmla="*/ 382115 w 382115"/>
                <a:gd name="connsiteY0" fmla="*/ 159105 h 159105"/>
                <a:gd name="connsiteX1" fmla="*/ 277344 w 382115"/>
                <a:gd name="connsiteY1" fmla="*/ 152933 h 159105"/>
                <a:gd name="connsiteX2" fmla="*/ 171637 w 382115"/>
                <a:gd name="connsiteY2" fmla="*/ 150533 h 159105"/>
                <a:gd name="connsiteX3" fmla="*/ 0 w 382115"/>
                <a:gd name="connsiteY3" fmla="*/ 146699 h 159105"/>
                <a:gd name="connsiteX4" fmla="*/ 1621 w 382115"/>
                <a:gd name="connsiteY4" fmla="*/ 133201 h 159105"/>
                <a:gd name="connsiteX5" fmla="*/ 9819 w 382115"/>
                <a:gd name="connsiteY5" fmla="*/ 66616 h 159105"/>
                <a:gd name="connsiteX6" fmla="*/ 14713 w 382115"/>
                <a:gd name="connsiteY6" fmla="*/ 26746 h 159105"/>
                <a:gd name="connsiteX7" fmla="*/ 17800 w 382115"/>
                <a:gd name="connsiteY7" fmla="*/ 1808 h 159105"/>
                <a:gd name="connsiteX8" fmla="*/ 22725 w 382115"/>
                <a:gd name="connsiteY8" fmla="*/ 1808 h 159105"/>
                <a:gd name="connsiteX9" fmla="*/ 31360 w 382115"/>
                <a:gd name="connsiteY9" fmla="*/ 1745 h 159105"/>
                <a:gd name="connsiteX10" fmla="*/ 54926 w 382115"/>
                <a:gd name="connsiteY10" fmla="*/ 1621 h 159105"/>
                <a:gd name="connsiteX11" fmla="*/ 112378 w 382115"/>
                <a:gd name="connsiteY11" fmla="*/ 1309 h 159105"/>
                <a:gd name="connsiteX12" fmla="*/ 200036 w 382115"/>
                <a:gd name="connsiteY12" fmla="*/ 873 h 159105"/>
                <a:gd name="connsiteX13" fmla="*/ 317151 w 382115"/>
                <a:gd name="connsiteY13" fmla="*/ 249 h 159105"/>
                <a:gd name="connsiteX14" fmla="*/ 317276 w 382115"/>
                <a:gd name="connsiteY14" fmla="*/ 249 h 159105"/>
                <a:gd name="connsiteX15" fmla="*/ 363817 w 382115"/>
                <a:gd name="connsiteY15" fmla="*/ 31 h 159105"/>
                <a:gd name="connsiteX16" fmla="*/ 369116 w 382115"/>
                <a:gd name="connsiteY16" fmla="*/ 0 h 159105"/>
                <a:gd name="connsiteX17" fmla="*/ 370862 w 382115"/>
                <a:gd name="connsiteY17" fmla="*/ 0 h 15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2115" h="159105">
                  <a:moveTo>
                    <a:pt x="382115" y="159105"/>
                  </a:moveTo>
                  <a:lnTo>
                    <a:pt x="277344" y="152933"/>
                  </a:lnTo>
                  <a:lnTo>
                    <a:pt x="171637" y="150533"/>
                  </a:lnTo>
                  <a:lnTo>
                    <a:pt x="0" y="146699"/>
                  </a:lnTo>
                  <a:lnTo>
                    <a:pt x="1621" y="133201"/>
                  </a:lnTo>
                  <a:lnTo>
                    <a:pt x="9819" y="66616"/>
                  </a:lnTo>
                  <a:lnTo>
                    <a:pt x="14713" y="26746"/>
                  </a:lnTo>
                  <a:lnTo>
                    <a:pt x="17800" y="1808"/>
                  </a:lnTo>
                  <a:lnTo>
                    <a:pt x="22725" y="1808"/>
                  </a:lnTo>
                  <a:lnTo>
                    <a:pt x="31360" y="1745"/>
                  </a:lnTo>
                  <a:lnTo>
                    <a:pt x="54926" y="1621"/>
                  </a:lnTo>
                  <a:lnTo>
                    <a:pt x="112378" y="1309"/>
                  </a:lnTo>
                  <a:lnTo>
                    <a:pt x="200036" y="873"/>
                  </a:lnTo>
                  <a:lnTo>
                    <a:pt x="317151" y="249"/>
                  </a:lnTo>
                  <a:lnTo>
                    <a:pt x="317276" y="249"/>
                  </a:lnTo>
                  <a:lnTo>
                    <a:pt x="363817" y="31"/>
                  </a:lnTo>
                  <a:lnTo>
                    <a:pt x="369116" y="0"/>
                  </a:lnTo>
                  <a:lnTo>
                    <a:pt x="370862" y="0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9" name="Hình tự do: Hình 1238">
              <a:extLst>
                <a:ext uri="{FF2B5EF4-FFF2-40B4-BE49-F238E27FC236}">
                  <a16:creationId xmlns:a16="http://schemas.microsoft.com/office/drawing/2014/main" id="{A98470B1-6EB4-8C54-EDDA-0E058D6E3E52}"/>
                </a:ext>
              </a:extLst>
            </p:cNvPr>
            <p:cNvSpPr/>
            <p:nvPr/>
          </p:nvSpPr>
          <p:spPr>
            <a:xfrm>
              <a:off x="11860109" y="5249113"/>
              <a:ext cx="124410" cy="102339"/>
            </a:xfrm>
            <a:custGeom>
              <a:avLst/>
              <a:gdLst>
                <a:gd name="connsiteX0" fmla="*/ 15774 w 124410"/>
                <a:gd name="connsiteY0" fmla="*/ 102340 h 102339"/>
                <a:gd name="connsiteX1" fmla="*/ 0 w 124410"/>
                <a:gd name="connsiteY1" fmla="*/ 48817 h 102339"/>
                <a:gd name="connsiteX2" fmla="*/ 124410 w 124410"/>
                <a:gd name="connsiteY2" fmla="*/ 0 h 10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10" h="102339">
                  <a:moveTo>
                    <a:pt x="15774" y="102340"/>
                  </a:moveTo>
                  <a:lnTo>
                    <a:pt x="0" y="48817"/>
                  </a:lnTo>
                  <a:lnTo>
                    <a:pt x="124410" y="0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0" name="Hình tự do: Hình 1239">
              <a:extLst>
                <a:ext uri="{FF2B5EF4-FFF2-40B4-BE49-F238E27FC236}">
                  <a16:creationId xmlns:a16="http://schemas.microsoft.com/office/drawing/2014/main" id="{22A40553-BBB3-5D73-1078-9764696982E8}"/>
                </a:ext>
              </a:extLst>
            </p:cNvPr>
            <p:cNvSpPr/>
            <p:nvPr/>
          </p:nvSpPr>
          <p:spPr>
            <a:xfrm>
              <a:off x="11869959" y="5063043"/>
              <a:ext cx="102745" cy="236289"/>
            </a:xfrm>
            <a:custGeom>
              <a:avLst/>
              <a:gdLst>
                <a:gd name="connsiteX0" fmla="*/ 8853 w 102745"/>
                <a:gd name="connsiteY0" fmla="*/ 236289 h 236289"/>
                <a:gd name="connsiteX1" fmla="*/ 0 w 102745"/>
                <a:gd name="connsiteY1" fmla="*/ 233016 h 236289"/>
                <a:gd name="connsiteX2" fmla="*/ 29209 w 102745"/>
                <a:gd name="connsiteY2" fmla="*/ 154149 h 236289"/>
                <a:gd name="connsiteX3" fmla="*/ 66616 w 102745"/>
                <a:gd name="connsiteY3" fmla="*/ 132297 h 236289"/>
                <a:gd name="connsiteX4" fmla="*/ 93487 w 102745"/>
                <a:gd name="connsiteY4" fmla="*/ 0 h 236289"/>
                <a:gd name="connsiteX5" fmla="*/ 102745 w 102745"/>
                <a:gd name="connsiteY5" fmla="*/ 1871 h 236289"/>
                <a:gd name="connsiteX6" fmla="*/ 75033 w 102745"/>
                <a:gd name="connsiteY6" fmla="*/ 138314 h 236289"/>
                <a:gd name="connsiteX7" fmla="*/ 36877 w 102745"/>
                <a:gd name="connsiteY7" fmla="*/ 160571 h 23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745" h="236289">
                  <a:moveTo>
                    <a:pt x="8853" y="236289"/>
                  </a:moveTo>
                  <a:lnTo>
                    <a:pt x="0" y="233016"/>
                  </a:lnTo>
                  <a:lnTo>
                    <a:pt x="29209" y="154149"/>
                  </a:lnTo>
                  <a:lnTo>
                    <a:pt x="66616" y="132297"/>
                  </a:lnTo>
                  <a:lnTo>
                    <a:pt x="93487" y="0"/>
                  </a:lnTo>
                  <a:lnTo>
                    <a:pt x="102745" y="1871"/>
                  </a:lnTo>
                  <a:lnTo>
                    <a:pt x="75033" y="138314"/>
                  </a:lnTo>
                  <a:lnTo>
                    <a:pt x="36877" y="160571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1" name="Hình tự do: Hình 1240">
              <a:extLst>
                <a:ext uri="{FF2B5EF4-FFF2-40B4-BE49-F238E27FC236}">
                  <a16:creationId xmlns:a16="http://schemas.microsoft.com/office/drawing/2014/main" id="{3DF52673-833C-7E7E-7EC0-14871D284858}"/>
                </a:ext>
              </a:extLst>
            </p:cNvPr>
            <p:cNvSpPr/>
            <p:nvPr/>
          </p:nvSpPr>
          <p:spPr>
            <a:xfrm rot="-4741090">
              <a:off x="11839925" y="5127552"/>
              <a:ext cx="143299" cy="9445"/>
            </a:xfrm>
            <a:custGeom>
              <a:avLst/>
              <a:gdLst>
                <a:gd name="connsiteX0" fmla="*/ 0 w 143299"/>
                <a:gd name="connsiteY0" fmla="*/ 0 h 9445"/>
                <a:gd name="connsiteX1" fmla="*/ 143300 w 143299"/>
                <a:gd name="connsiteY1" fmla="*/ 0 h 9445"/>
                <a:gd name="connsiteX2" fmla="*/ 143300 w 143299"/>
                <a:gd name="connsiteY2" fmla="*/ 9446 h 9445"/>
                <a:gd name="connsiteX3" fmla="*/ 0 w 143299"/>
                <a:gd name="connsiteY3" fmla="*/ 9446 h 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299" h="9445">
                  <a:moveTo>
                    <a:pt x="0" y="0"/>
                  </a:moveTo>
                  <a:lnTo>
                    <a:pt x="143300" y="0"/>
                  </a:lnTo>
                  <a:lnTo>
                    <a:pt x="143300" y="9446"/>
                  </a:lnTo>
                  <a:lnTo>
                    <a:pt x="0" y="9446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2" name="Hình tự do: Hình 1241">
              <a:extLst>
                <a:ext uri="{FF2B5EF4-FFF2-40B4-BE49-F238E27FC236}">
                  <a16:creationId xmlns:a16="http://schemas.microsoft.com/office/drawing/2014/main" id="{1AEEBC0E-C98E-F5BB-6FD8-C8818B73CF26}"/>
                </a:ext>
              </a:extLst>
            </p:cNvPr>
            <p:cNvSpPr/>
            <p:nvPr/>
          </p:nvSpPr>
          <p:spPr>
            <a:xfrm>
              <a:off x="11687443" y="5066659"/>
              <a:ext cx="103742" cy="123631"/>
            </a:xfrm>
            <a:custGeom>
              <a:avLst/>
              <a:gdLst>
                <a:gd name="connsiteX0" fmla="*/ 2774 w 103742"/>
                <a:gd name="connsiteY0" fmla="*/ 123631 h 123631"/>
                <a:gd name="connsiteX1" fmla="*/ 0 w 103742"/>
                <a:gd name="connsiteY1" fmla="*/ 114591 h 123631"/>
                <a:gd name="connsiteX2" fmla="*/ 94329 w 103742"/>
                <a:gd name="connsiteY2" fmla="*/ 0 h 123631"/>
                <a:gd name="connsiteX3" fmla="*/ 103743 w 103742"/>
                <a:gd name="connsiteY3" fmla="*/ 967 h 123631"/>
                <a:gd name="connsiteX4" fmla="*/ 2774 w 103742"/>
                <a:gd name="connsiteY4" fmla="*/ 123631 h 12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42" h="123631">
                  <a:moveTo>
                    <a:pt x="2774" y="123631"/>
                  </a:moveTo>
                  <a:lnTo>
                    <a:pt x="0" y="114591"/>
                  </a:lnTo>
                  <a:cubicBezTo>
                    <a:pt x="873" y="114311"/>
                    <a:pt x="85320" y="87533"/>
                    <a:pt x="94329" y="0"/>
                  </a:cubicBezTo>
                  <a:lnTo>
                    <a:pt x="103743" y="967"/>
                  </a:lnTo>
                  <a:cubicBezTo>
                    <a:pt x="94079" y="94859"/>
                    <a:pt x="3679" y="123351"/>
                    <a:pt x="2774" y="123631"/>
                  </a:cubicBez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3" name="Hình tự do: Hình 1242">
              <a:extLst>
                <a:ext uri="{FF2B5EF4-FFF2-40B4-BE49-F238E27FC236}">
                  <a16:creationId xmlns:a16="http://schemas.microsoft.com/office/drawing/2014/main" id="{A925D168-173B-C198-1F6F-BADBC364F447}"/>
                </a:ext>
              </a:extLst>
            </p:cNvPr>
            <p:cNvSpPr/>
            <p:nvPr/>
          </p:nvSpPr>
          <p:spPr>
            <a:xfrm>
              <a:off x="12006913" y="5067563"/>
              <a:ext cx="58000" cy="120638"/>
            </a:xfrm>
            <a:custGeom>
              <a:avLst/>
              <a:gdLst>
                <a:gd name="connsiteX0" fmla="*/ 55413 w 58000"/>
                <a:gd name="connsiteY0" fmla="*/ 120638 h 120638"/>
                <a:gd name="connsiteX1" fmla="*/ 19 w 58000"/>
                <a:gd name="connsiteY1" fmla="*/ 0 h 120638"/>
                <a:gd name="connsiteX2" fmla="*/ 9464 w 58000"/>
                <a:gd name="connsiteY2" fmla="*/ 187 h 120638"/>
                <a:gd name="connsiteX3" fmla="*/ 58000 w 58000"/>
                <a:gd name="connsiteY3" fmla="*/ 111536 h 120638"/>
                <a:gd name="connsiteX4" fmla="*/ 55413 w 58000"/>
                <a:gd name="connsiteY4" fmla="*/ 120638 h 12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00" h="120638">
                  <a:moveTo>
                    <a:pt x="55413" y="120638"/>
                  </a:moveTo>
                  <a:cubicBezTo>
                    <a:pt x="-1509" y="104615"/>
                    <a:pt x="-74" y="4271"/>
                    <a:pt x="19" y="0"/>
                  </a:cubicBezTo>
                  <a:lnTo>
                    <a:pt x="9464" y="187"/>
                  </a:lnTo>
                  <a:cubicBezTo>
                    <a:pt x="9433" y="1153"/>
                    <a:pt x="8062" y="97508"/>
                    <a:pt x="58000" y="111536"/>
                  </a:cubicBezTo>
                  <a:lnTo>
                    <a:pt x="55413" y="120638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4" name="Hình tự do: Hình 1243">
              <a:extLst>
                <a:ext uri="{FF2B5EF4-FFF2-40B4-BE49-F238E27FC236}">
                  <a16:creationId xmlns:a16="http://schemas.microsoft.com/office/drawing/2014/main" id="{A6B46E3C-B146-37E0-0F44-02E2D22C9164}"/>
                </a:ext>
              </a:extLst>
            </p:cNvPr>
            <p:cNvSpPr/>
            <p:nvPr/>
          </p:nvSpPr>
          <p:spPr>
            <a:xfrm>
              <a:off x="11692649" y="5059770"/>
              <a:ext cx="365811" cy="39900"/>
            </a:xfrm>
            <a:custGeom>
              <a:avLst/>
              <a:gdLst>
                <a:gd name="connsiteX0" fmla="*/ 362944 w 365811"/>
                <a:gd name="connsiteY0" fmla="*/ 0 h 39900"/>
                <a:gd name="connsiteX1" fmla="*/ 362445 w 365811"/>
                <a:gd name="connsiteY1" fmla="*/ 0 h 39900"/>
                <a:gd name="connsiteX2" fmla="*/ 360450 w 365811"/>
                <a:gd name="connsiteY2" fmla="*/ 0 h 39900"/>
                <a:gd name="connsiteX3" fmla="*/ 185384 w 365811"/>
                <a:gd name="connsiteY3" fmla="*/ 0 h 39900"/>
                <a:gd name="connsiteX4" fmla="*/ 9258 w 365811"/>
                <a:gd name="connsiteY4" fmla="*/ 0 h 39900"/>
                <a:gd name="connsiteX5" fmla="*/ 4956 w 365811"/>
                <a:gd name="connsiteY5" fmla="*/ 0 h 39900"/>
                <a:gd name="connsiteX6" fmla="*/ 0 w 365811"/>
                <a:gd name="connsiteY6" fmla="*/ 39901 h 39900"/>
                <a:gd name="connsiteX7" fmla="*/ 3491 w 365811"/>
                <a:gd name="connsiteY7" fmla="*/ 39901 h 39900"/>
                <a:gd name="connsiteX8" fmla="*/ 177747 w 365811"/>
                <a:gd name="connsiteY8" fmla="*/ 39901 h 39900"/>
                <a:gd name="connsiteX9" fmla="*/ 363536 w 365811"/>
                <a:gd name="connsiteY9" fmla="*/ 39901 h 39900"/>
                <a:gd name="connsiteX10" fmla="*/ 365812 w 365811"/>
                <a:gd name="connsiteY10" fmla="*/ 39901 h 3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5811" h="39900">
                  <a:moveTo>
                    <a:pt x="362944" y="0"/>
                  </a:moveTo>
                  <a:lnTo>
                    <a:pt x="362445" y="0"/>
                  </a:lnTo>
                  <a:lnTo>
                    <a:pt x="360450" y="0"/>
                  </a:lnTo>
                  <a:lnTo>
                    <a:pt x="185384" y="0"/>
                  </a:lnTo>
                  <a:lnTo>
                    <a:pt x="9258" y="0"/>
                  </a:lnTo>
                  <a:lnTo>
                    <a:pt x="4956" y="0"/>
                  </a:lnTo>
                  <a:lnTo>
                    <a:pt x="0" y="39901"/>
                  </a:lnTo>
                  <a:lnTo>
                    <a:pt x="3491" y="39901"/>
                  </a:lnTo>
                  <a:lnTo>
                    <a:pt x="177747" y="39901"/>
                  </a:lnTo>
                  <a:lnTo>
                    <a:pt x="363536" y="39901"/>
                  </a:lnTo>
                  <a:lnTo>
                    <a:pt x="365812" y="39901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5" name="Hình tự do: Hình 1244">
              <a:extLst>
                <a:ext uri="{FF2B5EF4-FFF2-40B4-BE49-F238E27FC236}">
                  <a16:creationId xmlns:a16="http://schemas.microsoft.com/office/drawing/2014/main" id="{A9CC34BB-549A-3DB5-24FC-F8014D47DDAD}"/>
                </a:ext>
              </a:extLst>
            </p:cNvPr>
            <p:cNvSpPr/>
            <p:nvPr/>
          </p:nvSpPr>
          <p:spPr>
            <a:xfrm>
              <a:off x="11783829" y="5052943"/>
              <a:ext cx="36219" cy="53542"/>
            </a:xfrm>
            <a:custGeom>
              <a:avLst/>
              <a:gdLst>
                <a:gd name="connsiteX0" fmla="*/ 0 w 36219"/>
                <a:gd name="connsiteY0" fmla="*/ 0 h 53542"/>
                <a:gd name="connsiteX1" fmla="*/ 36220 w 36219"/>
                <a:gd name="connsiteY1" fmla="*/ 0 h 53542"/>
                <a:gd name="connsiteX2" fmla="*/ 36220 w 36219"/>
                <a:gd name="connsiteY2" fmla="*/ 53542 h 53542"/>
                <a:gd name="connsiteX3" fmla="*/ 0 w 36219"/>
                <a:gd name="connsiteY3" fmla="*/ 53542 h 5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19" h="53542">
                  <a:moveTo>
                    <a:pt x="0" y="0"/>
                  </a:moveTo>
                  <a:lnTo>
                    <a:pt x="36220" y="0"/>
                  </a:lnTo>
                  <a:lnTo>
                    <a:pt x="36220" y="53542"/>
                  </a:lnTo>
                  <a:lnTo>
                    <a:pt x="0" y="53542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6" name="Hình tự do: Hình 1245">
              <a:extLst>
                <a:ext uri="{FF2B5EF4-FFF2-40B4-BE49-F238E27FC236}">
                  <a16:creationId xmlns:a16="http://schemas.microsoft.com/office/drawing/2014/main" id="{9AA365DA-7841-60DB-EE83-C0677E1D9BBF}"/>
                </a:ext>
              </a:extLst>
            </p:cNvPr>
            <p:cNvSpPr/>
            <p:nvPr/>
          </p:nvSpPr>
          <p:spPr>
            <a:xfrm>
              <a:off x="11972798" y="5052943"/>
              <a:ext cx="36219" cy="53542"/>
            </a:xfrm>
            <a:custGeom>
              <a:avLst/>
              <a:gdLst>
                <a:gd name="connsiteX0" fmla="*/ 0 w 36219"/>
                <a:gd name="connsiteY0" fmla="*/ 0 h 53542"/>
                <a:gd name="connsiteX1" fmla="*/ 36220 w 36219"/>
                <a:gd name="connsiteY1" fmla="*/ 0 h 53542"/>
                <a:gd name="connsiteX2" fmla="*/ 36220 w 36219"/>
                <a:gd name="connsiteY2" fmla="*/ 53542 h 53542"/>
                <a:gd name="connsiteX3" fmla="*/ 0 w 36219"/>
                <a:gd name="connsiteY3" fmla="*/ 53542 h 5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19" h="53542">
                  <a:moveTo>
                    <a:pt x="0" y="0"/>
                  </a:moveTo>
                  <a:lnTo>
                    <a:pt x="36220" y="0"/>
                  </a:lnTo>
                  <a:lnTo>
                    <a:pt x="36220" y="53542"/>
                  </a:lnTo>
                  <a:lnTo>
                    <a:pt x="0" y="53542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7" name="Hình tự do: Hình 1246">
              <a:extLst>
                <a:ext uri="{FF2B5EF4-FFF2-40B4-BE49-F238E27FC236}">
                  <a16:creationId xmlns:a16="http://schemas.microsoft.com/office/drawing/2014/main" id="{9344EC89-6497-9910-CC75-418DFA40B023}"/>
                </a:ext>
              </a:extLst>
            </p:cNvPr>
            <p:cNvSpPr/>
            <p:nvPr/>
          </p:nvSpPr>
          <p:spPr>
            <a:xfrm>
              <a:off x="11877285" y="5054252"/>
              <a:ext cx="77152" cy="50904"/>
            </a:xfrm>
            <a:custGeom>
              <a:avLst/>
              <a:gdLst>
                <a:gd name="connsiteX0" fmla="*/ 64621 w 77152"/>
                <a:gd name="connsiteY0" fmla="*/ 50905 h 50904"/>
                <a:gd name="connsiteX1" fmla="*/ 12531 w 77152"/>
                <a:gd name="connsiteY1" fmla="*/ 50905 h 50904"/>
                <a:gd name="connsiteX2" fmla="*/ 0 w 77152"/>
                <a:gd name="connsiteY2" fmla="*/ 38405 h 50904"/>
                <a:gd name="connsiteX3" fmla="*/ 0 w 77152"/>
                <a:gd name="connsiteY3" fmla="*/ 12531 h 50904"/>
                <a:gd name="connsiteX4" fmla="*/ 12531 w 77152"/>
                <a:gd name="connsiteY4" fmla="*/ 0 h 50904"/>
                <a:gd name="connsiteX5" fmla="*/ 64621 w 77152"/>
                <a:gd name="connsiteY5" fmla="*/ 0 h 50904"/>
                <a:gd name="connsiteX6" fmla="*/ 77153 w 77152"/>
                <a:gd name="connsiteY6" fmla="*/ 12531 h 50904"/>
                <a:gd name="connsiteX7" fmla="*/ 77153 w 77152"/>
                <a:gd name="connsiteY7" fmla="*/ 38405 h 50904"/>
                <a:gd name="connsiteX8" fmla="*/ 64621 w 77152"/>
                <a:gd name="connsiteY8" fmla="*/ 50905 h 50904"/>
                <a:gd name="connsiteX9" fmla="*/ 12531 w 77152"/>
                <a:gd name="connsiteY9" fmla="*/ 9445 h 50904"/>
                <a:gd name="connsiteX10" fmla="*/ 9445 w 77152"/>
                <a:gd name="connsiteY10" fmla="*/ 12531 h 50904"/>
                <a:gd name="connsiteX11" fmla="*/ 9445 w 77152"/>
                <a:gd name="connsiteY11" fmla="*/ 38405 h 50904"/>
                <a:gd name="connsiteX12" fmla="*/ 12531 w 77152"/>
                <a:gd name="connsiteY12" fmla="*/ 41460 h 50904"/>
                <a:gd name="connsiteX13" fmla="*/ 64621 w 77152"/>
                <a:gd name="connsiteY13" fmla="*/ 41460 h 50904"/>
                <a:gd name="connsiteX14" fmla="*/ 67707 w 77152"/>
                <a:gd name="connsiteY14" fmla="*/ 38405 h 50904"/>
                <a:gd name="connsiteX15" fmla="*/ 67707 w 77152"/>
                <a:gd name="connsiteY15" fmla="*/ 12531 h 50904"/>
                <a:gd name="connsiteX16" fmla="*/ 64621 w 77152"/>
                <a:gd name="connsiteY16" fmla="*/ 9445 h 50904"/>
                <a:gd name="connsiteX17" fmla="*/ 12531 w 77152"/>
                <a:gd name="connsiteY17" fmla="*/ 9445 h 5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152" h="50904">
                  <a:moveTo>
                    <a:pt x="64621" y="50905"/>
                  </a:moveTo>
                  <a:lnTo>
                    <a:pt x="12531" y="50905"/>
                  </a:lnTo>
                  <a:cubicBezTo>
                    <a:pt x="5611" y="50905"/>
                    <a:pt x="0" y="45294"/>
                    <a:pt x="0" y="38405"/>
                  </a:cubicBezTo>
                  <a:lnTo>
                    <a:pt x="0" y="12531"/>
                  </a:lnTo>
                  <a:cubicBezTo>
                    <a:pt x="0" y="5642"/>
                    <a:pt x="5611" y="0"/>
                    <a:pt x="12531" y="0"/>
                  </a:cubicBezTo>
                  <a:lnTo>
                    <a:pt x="64621" y="0"/>
                  </a:lnTo>
                  <a:cubicBezTo>
                    <a:pt x="71541" y="0"/>
                    <a:pt x="77153" y="5642"/>
                    <a:pt x="77153" y="12531"/>
                  </a:cubicBezTo>
                  <a:lnTo>
                    <a:pt x="77153" y="38405"/>
                  </a:lnTo>
                  <a:cubicBezTo>
                    <a:pt x="77153" y="45294"/>
                    <a:pt x="71541" y="50905"/>
                    <a:pt x="64621" y="50905"/>
                  </a:cubicBezTo>
                  <a:close/>
                  <a:moveTo>
                    <a:pt x="12531" y="9445"/>
                  </a:moveTo>
                  <a:cubicBezTo>
                    <a:pt x="10817" y="9445"/>
                    <a:pt x="9445" y="10848"/>
                    <a:pt x="9445" y="12531"/>
                  </a:cubicBezTo>
                  <a:lnTo>
                    <a:pt x="9445" y="38405"/>
                  </a:lnTo>
                  <a:cubicBezTo>
                    <a:pt x="9445" y="40088"/>
                    <a:pt x="10817" y="41460"/>
                    <a:pt x="12531" y="41460"/>
                  </a:cubicBezTo>
                  <a:lnTo>
                    <a:pt x="64621" y="41460"/>
                  </a:lnTo>
                  <a:cubicBezTo>
                    <a:pt x="66336" y="41460"/>
                    <a:pt x="67707" y="40088"/>
                    <a:pt x="67707" y="38405"/>
                  </a:cubicBezTo>
                  <a:lnTo>
                    <a:pt x="67707" y="12531"/>
                  </a:lnTo>
                  <a:cubicBezTo>
                    <a:pt x="67707" y="10848"/>
                    <a:pt x="66336" y="9445"/>
                    <a:pt x="64621" y="9445"/>
                  </a:cubicBezTo>
                  <a:lnTo>
                    <a:pt x="12531" y="9445"/>
                  </a:ln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8" name="Hình tự do: Hình 1247">
              <a:extLst>
                <a:ext uri="{FF2B5EF4-FFF2-40B4-BE49-F238E27FC236}">
                  <a16:creationId xmlns:a16="http://schemas.microsoft.com/office/drawing/2014/main" id="{50B61D85-DEEC-4164-E5D7-CC33D6CBD555}"/>
                </a:ext>
              </a:extLst>
            </p:cNvPr>
            <p:cNvSpPr/>
            <p:nvPr/>
          </p:nvSpPr>
          <p:spPr>
            <a:xfrm>
              <a:off x="11882522" y="5074857"/>
              <a:ext cx="36471" cy="9725"/>
            </a:xfrm>
            <a:custGeom>
              <a:avLst/>
              <a:gdLst>
                <a:gd name="connsiteX0" fmla="*/ 31640 w 36471"/>
                <a:gd name="connsiteY0" fmla="*/ 9726 h 9725"/>
                <a:gd name="connsiteX1" fmla="*/ 0 w 36471"/>
                <a:gd name="connsiteY1" fmla="*/ 9726 h 9725"/>
                <a:gd name="connsiteX2" fmla="*/ 0 w 36471"/>
                <a:gd name="connsiteY2" fmla="*/ 0 h 9725"/>
                <a:gd name="connsiteX3" fmla="*/ 31640 w 36471"/>
                <a:gd name="connsiteY3" fmla="*/ 0 h 9725"/>
                <a:gd name="connsiteX4" fmla="*/ 36472 w 36471"/>
                <a:gd name="connsiteY4" fmla="*/ 4863 h 9725"/>
                <a:gd name="connsiteX5" fmla="*/ 36472 w 36471"/>
                <a:gd name="connsiteY5" fmla="*/ 4863 h 9725"/>
                <a:gd name="connsiteX6" fmla="*/ 31640 w 36471"/>
                <a:gd name="connsiteY6" fmla="*/ 9726 h 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1" h="9725">
                  <a:moveTo>
                    <a:pt x="31640" y="9726"/>
                  </a:moveTo>
                  <a:lnTo>
                    <a:pt x="0" y="9726"/>
                  </a:lnTo>
                  <a:lnTo>
                    <a:pt x="0" y="0"/>
                  </a:lnTo>
                  <a:lnTo>
                    <a:pt x="31640" y="0"/>
                  </a:lnTo>
                  <a:cubicBezTo>
                    <a:pt x="34321" y="0"/>
                    <a:pt x="36472" y="2182"/>
                    <a:pt x="36472" y="4863"/>
                  </a:cubicBezTo>
                  <a:lnTo>
                    <a:pt x="36472" y="4863"/>
                  </a:lnTo>
                  <a:cubicBezTo>
                    <a:pt x="36472" y="7544"/>
                    <a:pt x="34321" y="9726"/>
                    <a:pt x="31640" y="9726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9" name="Hình tự do: Hình 1248">
              <a:extLst>
                <a:ext uri="{FF2B5EF4-FFF2-40B4-BE49-F238E27FC236}">
                  <a16:creationId xmlns:a16="http://schemas.microsoft.com/office/drawing/2014/main" id="{2BD9DD6A-920B-B5EF-8A78-6D0E634BA3ED}"/>
                </a:ext>
              </a:extLst>
            </p:cNvPr>
            <p:cNvSpPr/>
            <p:nvPr/>
          </p:nvSpPr>
          <p:spPr>
            <a:xfrm>
              <a:off x="11973858" y="4561442"/>
              <a:ext cx="55986" cy="216307"/>
            </a:xfrm>
            <a:custGeom>
              <a:avLst/>
              <a:gdLst>
                <a:gd name="connsiteX0" fmla="*/ 55986 w 55986"/>
                <a:gd name="connsiteY0" fmla="*/ 216308 h 216307"/>
                <a:gd name="connsiteX1" fmla="*/ 6297 w 55986"/>
                <a:gd name="connsiteY1" fmla="*/ 168395 h 216307"/>
                <a:gd name="connsiteX2" fmla="*/ 0 w 55986"/>
                <a:gd name="connsiteY2" fmla="*/ 0 h 216307"/>
                <a:gd name="connsiteX3" fmla="*/ 43517 w 55986"/>
                <a:gd name="connsiteY3" fmla="*/ 12531 h 21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986" h="216307">
                  <a:moveTo>
                    <a:pt x="55986" y="216308"/>
                  </a:moveTo>
                  <a:lnTo>
                    <a:pt x="6297" y="168395"/>
                  </a:lnTo>
                  <a:lnTo>
                    <a:pt x="0" y="0"/>
                  </a:lnTo>
                  <a:lnTo>
                    <a:pt x="43517" y="12531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0" name="Hình tự do: Hình 1249">
              <a:extLst>
                <a:ext uri="{FF2B5EF4-FFF2-40B4-BE49-F238E27FC236}">
                  <a16:creationId xmlns:a16="http://schemas.microsoft.com/office/drawing/2014/main" id="{7C035322-0972-A4E7-9FF9-E11C7938FABB}"/>
                </a:ext>
              </a:extLst>
            </p:cNvPr>
            <p:cNvSpPr/>
            <p:nvPr/>
          </p:nvSpPr>
          <p:spPr>
            <a:xfrm>
              <a:off x="11797483" y="4554647"/>
              <a:ext cx="63748" cy="281489"/>
            </a:xfrm>
            <a:custGeom>
              <a:avLst/>
              <a:gdLst>
                <a:gd name="connsiteX0" fmla="*/ 63748 w 63748"/>
                <a:gd name="connsiteY0" fmla="*/ 229961 h 281489"/>
                <a:gd name="connsiteX1" fmla="*/ 25187 w 63748"/>
                <a:gd name="connsiteY1" fmla="*/ 281490 h 281489"/>
                <a:gd name="connsiteX2" fmla="*/ 0 w 63748"/>
                <a:gd name="connsiteY2" fmla="*/ 11160 h 281489"/>
                <a:gd name="connsiteX3" fmla="*/ 37096 w 63748"/>
                <a:gd name="connsiteY3" fmla="*/ 0 h 281489"/>
                <a:gd name="connsiteX4" fmla="*/ 63748 w 63748"/>
                <a:gd name="connsiteY4" fmla="*/ 229961 h 28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48" h="281489">
                  <a:moveTo>
                    <a:pt x="63748" y="229961"/>
                  </a:moveTo>
                  <a:lnTo>
                    <a:pt x="25187" y="281490"/>
                  </a:lnTo>
                  <a:lnTo>
                    <a:pt x="0" y="11160"/>
                  </a:lnTo>
                  <a:cubicBezTo>
                    <a:pt x="15181" y="6609"/>
                    <a:pt x="29302" y="2400"/>
                    <a:pt x="37096" y="0"/>
                  </a:cubicBezTo>
                  <a:lnTo>
                    <a:pt x="63748" y="229961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1" name="Hình tự do: Hình 1250">
              <a:extLst>
                <a:ext uri="{FF2B5EF4-FFF2-40B4-BE49-F238E27FC236}">
                  <a16:creationId xmlns:a16="http://schemas.microsoft.com/office/drawing/2014/main" id="{1182E152-526B-0466-D706-D1473E7C2D6A}"/>
                </a:ext>
              </a:extLst>
            </p:cNvPr>
            <p:cNvSpPr/>
            <p:nvPr/>
          </p:nvSpPr>
          <p:spPr>
            <a:xfrm>
              <a:off x="11700660" y="4699160"/>
              <a:ext cx="354028" cy="351164"/>
            </a:xfrm>
            <a:custGeom>
              <a:avLst/>
              <a:gdLst>
                <a:gd name="connsiteX0" fmla="*/ 354029 w 354028"/>
                <a:gd name="connsiteY0" fmla="*/ 344088 h 351164"/>
                <a:gd name="connsiteX1" fmla="*/ 214157 w 354028"/>
                <a:gd name="connsiteY1" fmla="*/ 351164 h 351164"/>
                <a:gd name="connsiteX2" fmla="*/ 0 w 354028"/>
                <a:gd name="connsiteY2" fmla="*/ 335672 h 351164"/>
                <a:gd name="connsiteX3" fmla="*/ 92116 w 354028"/>
                <a:gd name="connsiteY3" fmla="*/ 300789 h 351164"/>
                <a:gd name="connsiteX4" fmla="*/ 112846 w 354028"/>
                <a:gd name="connsiteY4" fmla="*/ 53870 h 351164"/>
                <a:gd name="connsiteX5" fmla="*/ 112846 w 354028"/>
                <a:gd name="connsiteY5" fmla="*/ 53558 h 351164"/>
                <a:gd name="connsiteX6" fmla="*/ 113718 w 354028"/>
                <a:gd name="connsiteY6" fmla="*/ 47261 h 351164"/>
                <a:gd name="connsiteX7" fmla="*/ 168644 w 354028"/>
                <a:gd name="connsiteY7" fmla="*/ 1095 h 351164"/>
                <a:gd name="connsiteX8" fmla="*/ 270611 w 354028"/>
                <a:gd name="connsiteY8" fmla="*/ 4 h 351164"/>
                <a:gd name="connsiteX9" fmla="*/ 326940 w 354028"/>
                <a:gd name="connsiteY9" fmla="*/ 47261 h 351164"/>
                <a:gd name="connsiteX10" fmla="*/ 327563 w 354028"/>
                <a:gd name="connsiteY10" fmla="*/ 52842 h 351164"/>
                <a:gd name="connsiteX11" fmla="*/ 327625 w 354028"/>
                <a:gd name="connsiteY11" fmla="*/ 53558 h 351164"/>
                <a:gd name="connsiteX12" fmla="*/ 351410 w 354028"/>
                <a:gd name="connsiteY12" fmla="*/ 312573 h 351164"/>
                <a:gd name="connsiteX13" fmla="*/ 354029 w 354028"/>
                <a:gd name="connsiteY13" fmla="*/ 344088 h 35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4028" h="351164">
                  <a:moveTo>
                    <a:pt x="354029" y="344088"/>
                  </a:moveTo>
                  <a:lnTo>
                    <a:pt x="214157" y="351164"/>
                  </a:lnTo>
                  <a:lnTo>
                    <a:pt x="0" y="335672"/>
                  </a:lnTo>
                  <a:lnTo>
                    <a:pt x="92116" y="300789"/>
                  </a:lnTo>
                  <a:lnTo>
                    <a:pt x="112846" y="53870"/>
                  </a:lnTo>
                  <a:lnTo>
                    <a:pt x="112846" y="53558"/>
                  </a:lnTo>
                  <a:cubicBezTo>
                    <a:pt x="113032" y="51407"/>
                    <a:pt x="113282" y="49319"/>
                    <a:pt x="113718" y="47261"/>
                  </a:cubicBezTo>
                  <a:cubicBezTo>
                    <a:pt x="118488" y="20983"/>
                    <a:pt x="141368" y="1344"/>
                    <a:pt x="168644" y="1095"/>
                  </a:cubicBezTo>
                  <a:lnTo>
                    <a:pt x="270611" y="4"/>
                  </a:lnTo>
                  <a:cubicBezTo>
                    <a:pt x="298729" y="-308"/>
                    <a:pt x="322389" y="20110"/>
                    <a:pt x="326940" y="47261"/>
                  </a:cubicBezTo>
                  <a:cubicBezTo>
                    <a:pt x="327251" y="49069"/>
                    <a:pt x="327438" y="50971"/>
                    <a:pt x="327563" y="52842"/>
                  </a:cubicBezTo>
                  <a:lnTo>
                    <a:pt x="327625" y="53558"/>
                  </a:lnTo>
                  <a:lnTo>
                    <a:pt x="351410" y="312573"/>
                  </a:lnTo>
                  <a:lnTo>
                    <a:pt x="354029" y="344088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2" name="Hình tự do: Hình 1251">
              <a:extLst>
                <a:ext uri="{FF2B5EF4-FFF2-40B4-BE49-F238E27FC236}">
                  <a16:creationId xmlns:a16="http://schemas.microsoft.com/office/drawing/2014/main" id="{FA870C87-3477-B42A-FF46-8C0AAC19103A}"/>
                </a:ext>
              </a:extLst>
            </p:cNvPr>
            <p:cNvSpPr/>
            <p:nvPr/>
          </p:nvSpPr>
          <p:spPr>
            <a:xfrm>
              <a:off x="11813506" y="4746390"/>
              <a:ext cx="214779" cy="6328"/>
            </a:xfrm>
            <a:custGeom>
              <a:avLst/>
              <a:gdLst>
                <a:gd name="connsiteX0" fmla="*/ 214780 w 214779"/>
                <a:gd name="connsiteY0" fmla="*/ 6328 h 6328"/>
                <a:gd name="connsiteX1" fmla="*/ 0 w 214779"/>
                <a:gd name="connsiteY1" fmla="*/ 6328 h 6328"/>
                <a:gd name="connsiteX2" fmla="*/ 873 w 214779"/>
                <a:gd name="connsiteY2" fmla="*/ 0 h 6328"/>
                <a:gd name="connsiteX3" fmla="*/ 214094 w 214779"/>
                <a:gd name="connsiteY3" fmla="*/ 0 h 6328"/>
                <a:gd name="connsiteX4" fmla="*/ 214718 w 214779"/>
                <a:gd name="connsiteY4" fmla="*/ 5611 h 6328"/>
                <a:gd name="connsiteX5" fmla="*/ 214780 w 214779"/>
                <a:gd name="connsiteY5" fmla="*/ 6328 h 6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779" h="6328">
                  <a:moveTo>
                    <a:pt x="214780" y="6328"/>
                  </a:moveTo>
                  <a:lnTo>
                    <a:pt x="0" y="6328"/>
                  </a:lnTo>
                  <a:cubicBezTo>
                    <a:pt x="187" y="4177"/>
                    <a:pt x="436" y="2089"/>
                    <a:pt x="873" y="0"/>
                  </a:cubicBezTo>
                  <a:lnTo>
                    <a:pt x="214094" y="0"/>
                  </a:lnTo>
                  <a:cubicBezTo>
                    <a:pt x="214406" y="1839"/>
                    <a:pt x="214593" y="3741"/>
                    <a:pt x="214718" y="5611"/>
                  </a:cubicBezTo>
                  <a:lnTo>
                    <a:pt x="214780" y="6328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53" name="Đồ họa 3">
              <a:extLst>
                <a:ext uri="{FF2B5EF4-FFF2-40B4-BE49-F238E27FC236}">
                  <a16:creationId xmlns:a16="http://schemas.microsoft.com/office/drawing/2014/main" id="{4847B146-C070-6816-5F22-AEC2C8061886}"/>
                </a:ext>
              </a:extLst>
            </p:cNvPr>
            <p:cNvGrpSpPr/>
            <p:nvPr/>
          </p:nvGrpSpPr>
          <p:grpSpPr>
            <a:xfrm>
              <a:off x="11851998" y="4714775"/>
              <a:ext cx="137789" cy="16534"/>
              <a:chOff x="11851998" y="4714775"/>
              <a:chExt cx="137789" cy="16534"/>
            </a:xfrm>
            <a:solidFill>
              <a:srgbClr val="524660"/>
            </a:solidFill>
          </p:grpSpPr>
          <p:sp>
            <p:nvSpPr>
              <p:cNvPr id="1254" name="Hình tự do: Hình 1253">
                <a:extLst>
                  <a:ext uri="{FF2B5EF4-FFF2-40B4-BE49-F238E27FC236}">
                    <a16:creationId xmlns:a16="http://schemas.microsoft.com/office/drawing/2014/main" id="{9D58856A-7A0B-65AE-BBF2-7BE4ADF92553}"/>
                  </a:ext>
                </a:extLst>
              </p:cNvPr>
              <p:cNvSpPr/>
              <p:nvPr/>
            </p:nvSpPr>
            <p:spPr>
              <a:xfrm>
                <a:off x="11851998" y="4714775"/>
                <a:ext cx="16534" cy="16534"/>
              </a:xfrm>
              <a:custGeom>
                <a:avLst/>
                <a:gdLst>
                  <a:gd name="connsiteX0" fmla="*/ 16534 w 16534"/>
                  <a:gd name="connsiteY0" fmla="*/ 8267 h 16534"/>
                  <a:gd name="connsiteX1" fmla="*/ 8267 w 16534"/>
                  <a:gd name="connsiteY1" fmla="*/ 16534 h 16534"/>
                  <a:gd name="connsiteX2" fmla="*/ 0 w 16534"/>
                  <a:gd name="connsiteY2" fmla="*/ 8267 h 16534"/>
                  <a:gd name="connsiteX3" fmla="*/ 8267 w 16534"/>
                  <a:gd name="connsiteY3" fmla="*/ 0 h 16534"/>
                  <a:gd name="connsiteX4" fmla="*/ 16534 w 16534"/>
                  <a:gd name="connsiteY4" fmla="*/ 8267 h 16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34" h="16534">
                    <a:moveTo>
                      <a:pt x="16534" y="8267"/>
                    </a:moveTo>
                    <a:cubicBezTo>
                      <a:pt x="16534" y="12833"/>
                      <a:pt x="12833" y="16534"/>
                      <a:pt x="8267" y="16534"/>
                    </a:cubicBezTo>
                    <a:cubicBezTo>
                      <a:pt x="3702" y="16534"/>
                      <a:pt x="0" y="12833"/>
                      <a:pt x="0" y="8267"/>
                    </a:cubicBezTo>
                    <a:cubicBezTo>
                      <a:pt x="0" y="3701"/>
                      <a:pt x="3702" y="0"/>
                      <a:pt x="8267" y="0"/>
                    </a:cubicBezTo>
                    <a:cubicBezTo>
                      <a:pt x="12833" y="0"/>
                      <a:pt x="16534" y="3701"/>
                      <a:pt x="16534" y="8267"/>
                    </a:cubicBezTo>
                    <a:close/>
                  </a:path>
                </a:pathLst>
              </a:custGeom>
              <a:solidFill>
                <a:srgbClr val="52466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5" name="Hình tự do: Hình 1254">
                <a:extLst>
                  <a:ext uri="{FF2B5EF4-FFF2-40B4-BE49-F238E27FC236}">
                    <a16:creationId xmlns:a16="http://schemas.microsoft.com/office/drawing/2014/main" id="{416DB7F8-B678-D4DE-4E02-06CF09083210}"/>
                  </a:ext>
                </a:extLst>
              </p:cNvPr>
              <p:cNvSpPr/>
              <p:nvPr/>
            </p:nvSpPr>
            <p:spPr>
              <a:xfrm>
                <a:off x="11973235" y="4714781"/>
                <a:ext cx="16552" cy="16521"/>
              </a:xfrm>
              <a:custGeom>
                <a:avLst/>
                <a:gdLst>
                  <a:gd name="connsiteX0" fmla="*/ 16553 w 16552"/>
                  <a:gd name="connsiteY0" fmla="*/ 8261 h 16521"/>
                  <a:gd name="connsiteX1" fmla="*/ 8292 w 16552"/>
                  <a:gd name="connsiteY1" fmla="*/ 16522 h 16521"/>
                  <a:gd name="connsiteX2" fmla="*/ 0 w 16552"/>
                  <a:gd name="connsiteY2" fmla="*/ 8261 h 16521"/>
                  <a:gd name="connsiteX3" fmla="*/ 8292 w 16552"/>
                  <a:gd name="connsiteY3" fmla="*/ 0 h 16521"/>
                  <a:gd name="connsiteX4" fmla="*/ 16553 w 16552"/>
                  <a:gd name="connsiteY4" fmla="*/ 8261 h 16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52" h="16521">
                    <a:moveTo>
                      <a:pt x="16553" y="8261"/>
                    </a:moveTo>
                    <a:cubicBezTo>
                      <a:pt x="16553" y="12843"/>
                      <a:pt x="12843" y="16522"/>
                      <a:pt x="8292" y="16522"/>
                    </a:cubicBezTo>
                    <a:cubicBezTo>
                      <a:pt x="3709" y="16522"/>
                      <a:pt x="0" y="12843"/>
                      <a:pt x="0" y="8261"/>
                    </a:cubicBezTo>
                    <a:cubicBezTo>
                      <a:pt x="0" y="3710"/>
                      <a:pt x="3709" y="0"/>
                      <a:pt x="8292" y="0"/>
                    </a:cubicBezTo>
                    <a:cubicBezTo>
                      <a:pt x="12843" y="0"/>
                      <a:pt x="16553" y="3710"/>
                      <a:pt x="16553" y="8261"/>
                    </a:cubicBezTo>
                    <a:close/>
                  </a:path>
                </a:pathLst>
              </a:custGeom>
              <a:solidFill>
                <a:srgbClr val="52466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56" name="Hình tự do: Hình 1255">
              <a:extLst>
                <a:ext uri="{FF2B5EF4-FFF2-40B4-BE49-F238E27FC236}">
                  <a16:creationId xmlns:a16="http://schemas.microsoft.com/office/drawing/2014/main" id="{C5F12CB7-C1FD-0611-BC12-C8034BCE8AB3}"/>
                </a:ext>
              </a:extLst>
            </p:cNvPr>
            <p:cNvSpPr/>
            <p:nvPr/>
          </p:nvSpPr>
          <p:spPr>
            <a:xfrm>
              <a:off x="11842746" y="4775817"/>
              <a:ext cx="160663" cy="139591"/>
            </a:xfrm>
            <a:custGeom>
              <a:avLst/>
              <a:gdLst>
                <a:gd name="connsiteX0" fmla="*/ 80332 w 160663"/>
                <a:gd name="connsiteY0" fmla="*/ 139591 h 139591"/>
                <a:gd name="connsiteX1" fmla="*/ 0 w 160663"/>
                <a:gd name="connsiteY1" fmla="*/ 59259 h 139591"/>
                <a:gd name="connsiteX2" fmla="*/ 0 w 160663"/>
                <a:gd name="connsiteY2" fmla="*/ 0 h 139591"/>
                <a:gd name="connsiteX3" fmla="*/ 160664 w 160663"/>
                <a:gd name="connsiteY3" fmla="*/ 0 h 139591"/>
                <a:gd name="connsiteX4" fmla="*/ 160664 w 160663"/>
                <a:gd name="connsiteY4" fmla="*/ 59259 h 139591"/>
                <a:gd name="connsiteX5" fmla="*/ 80332 w 160663"/>
                <a:gd name="connsiteY5" fmla="*/ 139591 h 139591"/>
                <a:gd name="connsiteX6" fmla="*/ 8697 w 160663"/>
                <a:gd name="connsiteY6" fmla="*/ 8728 h 139591"/>
                <a:gd name="connsiteX7" fmla="*/ 8697 w 160663"/>
                <a:gd name="connsiteY7" fmla="*/ 59259 h 139591"/>
                <a:gd name="connsiteX8" fmla="*/ 80332 w 160663"/>
                <a:gd name="connsiteY8" fmla="*/ 130863 h 139591"/>
                <a:gd name="connsiteX9" fmla="*/ 151936 w 160663"/>
                <a:gd name="connsiteY9" fmla="*/ 59259 h 139591"/>
                <a:gd name="connsiteX10" fmla="*/ 151936 w 160663"/>
                <a:gd name="connsiteY10" fmla="*/ 8728 h 139591"/>
                <a:gd name="connsiteX11" fmla="*/ 8697 w 160663"/>
                <a:gd name="connsiteY11" fmla="*/ 8728 h 13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663" h="139591">
                  <a:moveTo>
                    <a:pt x="80332" y="139591"/>
                  </a:moveTo>
                  <a:cubicBezTo>
                    <a:pt x="36035" y="139591"/>
                    <a:pt x="0" y="103556"/>
                    <a:pt x="0" y="59259"/>
                  </a:cubicBezTo>
                  <a:lnTo>
                    <a:pt x="0" y="0"/>
                  </a:lnTo>
                  <a:lnTo>
                    <a:pt x="160664" y="0"/>
                  </a:lnTo>
                  <a:lnTo>
                    <a:pt x="160664" y="59259"/>
                  </a:lnTo>
                  <a:cubicBezTo>
                    <a:pt x="160664" y="103556"/>
                    <a:pt x="124629" y="139591"/>
                    <a:pt x="80332" y="139591"/>
                  </a:cubicBezTo>
                  <a:close/>
                  <a:moveTo>
                    <a:pt x="8697" y="8728"/>
                  </a:moveTo>
                  <a:lnTo>
                    <a:pt x="8697" y="59259"/>
                  </a:lnTo>
                  <a:cubicBezTo>
                    <a:pt x="8697" y="98755"/>
                    <a:pt x="40836" y="130863"/>
                    <a:pt x="80332" y="130863"/>
                  </a:cubicBezTo>
                  <a:cubicBezTo>
                    <a:pt x="119828" y="130863"/>
                    <a:pt x="151936" y="98755"/>
                    <a:pt x="151936" y="59259"/>
                  </a:cubicBezTo>
                  <a:lnTo>
                    <a:pt x="151936" y="8728"/>
                  </a:lnTo>
                  <a:lnTo>
                    <a:pt x="8697" y="8728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7" name="Hình tự do: Hình 1256">
              <a:extLst>
                <a:ext uri="{FF2B5EF4-FFF2-40B4-BE49-F238E27FC236}">
                  <a16:creationId xmlns:a16="http://schemas.microsoft.com/office/drawing/2014/main" id="{3EA96A4E-6E55-65A7-D5C6-D303DA1D7DB2}"/>
                </a:ext>
              </a:extLst>
            </p:cNvPr>
            <p:cNvSpPr/>
            <p:nvPr/>
          </p:nvSpPr>
          <p:spPr>
            <a:xfrm>
              <a:off x="11895240" y="5291788"/>
              <a:ext cx="72382" cy="724391"/>
            </a:xfrm>
            <a:custGeom>
              <a:avLst/>
              <a:gdLst>
                <a:gd name="connsiteX0" fmla="*/ 62938 w 72382"/>
                <a:gd name="connsiteY0" fmla="*/ 724392 h 724391"/>
                <a:gd name="connsiteX1" fmla="*/ 62813 w 72382"/>
                <a:gd name="connsiteY1" fmla="*/ 278747 h 724391"/>
                <a:gd name="connsiteX2" fmla="*/ 0 w 72382"/>
                <a:gd name="connsiteY2" fmla="*/ 2089 h 724391"/>
                <a:gd name="connsiteX3" fmla="*/ 9227 w 72382"/>
                <a:gd name="connsiteY3" fmla="*/ 0 h 724391"/>
                <a:gd name="connsiteX4" fmla="*/ 72258 w 72382"/>
                <a:gd name="connsiteY4" fmla="*/ 278217 h 724391"/>
                <a:gd name="connsiteX5" fmla="*/ 72383 w 72382"/>
                <a:gd name="connsiteY5" fmla="*/ 724392 h 72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82" h="724391">
                  <a:moveTo>
                    <a:pt x="62938" y="724392"/>
                  </a:moveTo>
                  <a:lnTo>
                    <a:pt x="62813" y="278747"/>
                  </a:lnTo>
                  <a:lnTo>
                    <a:pt x="0" y="2089"/>
                  </a:lnTo>
                  <a:lnTo>
                    <a:pt x="9227" y="0"/>
                  </a:lnTo>
                  <a:lnTo>
                    <a:pt x="72258" y="278217"/>
                  </a:lnTo>
                  <a:lnTo>
                    <a:pt x="72383" y="724392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8" name="Hình tự do: Hình 1257">
              <a:extLst>
                <a:ext uri="{FF2B5EF4-FFF2-40B4-BE49-F238E27FC236}">
                  <a16:creationId xmlns:a16="http://schemas.microsoft.com/office/drawing/2014/main" id="{A7CF2F99-CE32-37A9-94E3-4D2523C913D2}"/>
                </a:ext>
              </a:extLst>
            </p:cNvPr>
            <p:cNvSpPr/>
            <p:nvPr/>
          </p:nvSpPr>
          <p:spPr>
            <a:xfrm>
              <a:off x="11669924" y="5177010"/>
              <a:ext cx="54271" cy="844874"/>
            </a:xfrm>
            <a:custGeom>
              <a:avLst/>
              <a:gdLst>
                <a:gd name="connsiteX0" fmla="*/ 9414 w 54271"/>
                <a:gd name="connsiteY0" fmla="*/ 844875 h 844874"/>
                <a:gd name="connsiteX1" fmla="*/ 0 w 54271"/>
                <a:gd name="connsiteY1" fmla="*/ 844002 h 844874"/>
                <a:gd name="connsiteX2" fmla="*/ 44826 w 54271"/>
                <a:gd name="connsiteY2" fmla="*/ 360856 h 844874"/>
                <a:gd name="connsiteX3" fmla="*/ 38592 w 54271"/>
                <a:gd name="connsiteY3" fmla="*/ 156 h 844874"/>
                <a:gd name="connsiteX4" fmla="*/ 48037 w 54271"/>
                <a:gd name="connsiteY4" fmla="*/ 0 h 844874"/>
                <a:gd name="connsiteX5" fmla="*/ 54272 w 54271"/>
                <a:gd name="connsiteY5" fmla="*/ 361230 h 84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271" h="844874">
                  <a:moveTo>
                    <a:pt x="9414" y="844875"/>
                  </a:moveTo>
                  <a:lnTo>
                    <a:pt x="0" y="844002"/>
                  </a:lnTo>
                  <a:lnTo>
                    <a:pt x="44826" y="360856"/>
                  </a:lnTo>
                  <a:lnTo>
                    <a:pt x="38592" y="156"/>
                  </a:lnTo>
                  <a:lnTo>
                    <a:pt x="48037" y="0"/>
                  </a:lnTo>
                  <a:lnTo>
                    <a:pt x="54272" y="361230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9" name="Hình tự do: Hình 1258">
              <a:extLst>
                <a:ext uri="{FF2B5EF4-FFF2-40B4-BE49-F238E27FC236}">
                  <a16:creationId xmlns:a16="http://schemas.microsoft.com/office/drawing/2014/main" id="{62A62729-E687-5475-3132-3F7398FA701A}"/>
                </a:ext>
              </a:extLst>
            </p:cNvPr>
            <p:cNvSpPr/>
            <p:nvPr/>
          </p:nvSpPr>
          <p:spPr>
            <a:xfrm>
              <a:off x="11765003" y="5504664"/>
              <a:ext cx="92207" cy="136523"/>
            </a:xfrm>
            <a:custGeom>
              <a:avLst/>
              <a:gdLst>
                <a:gd name="connsiteX0" fmla="*/ 4767 w 92207"/>
                <a:gd name="connsiteY0" fmla="*/ 103309 h 136523"/>
                <a:gd name="connsiteX1" fmla="*/ 36439 w 92207"/>
                <a:gd name="connsiteY1" fmla="*/ 134576 h 136523"/>
                <a:gd name="connsiteX2" fmla="*/ 48035 w 92207"/>
                <a:gd name="connsiteY2" fmla="*/ 136477 h 136523"/>
                <a:gd name="connsiteX3" fmla="*/ 48565 w 92207"/>
                <a:gd name="connsiteY3" fmla="*/ 136477 h 136523"/>
                <a:gd name="connsiteX4" fmla="*/ 59538 w 92207"/>
                <a:gd name="connsiteY4" fmla="*/ 135479 h 136523"/>
                <a:gd name="connsiteX5" fmla="*/ 63185 w 92207"/>
                <a:gd name="connsiteY5" fmla="*/ 134482 h 136523"/>
                <a:gd name="connsiteX6" fmla="*/ 76995 w 92207"/>
                <a:gd name="connsiteY6" fmla="*/ 128279 h 136523"/>
                <a:gd name="connsiteX7" fmla="*/ 81359 w 92207"/>
                <a:gd name="connsiteY7" fmla="*/ 115342 h 136523"/>
                <a:gd name="connsiteX8" fmla="*/ 67113 w 92207"/>
                <a:gd name="connsiteY8" fmla="*/ 124694 h 136523"/>
                <a:gd name="connsiteX9" fmla="*/ 57917 w 92207"/>
                <a:gd name="connsiteY9" fmla="*/ 127749 h 136523"/>
                <a:gd name="connsiteX10" fmla="*/ 50498 w 92207"/>
                <a:gd name="connsiteY10" fmla="*/ 128622 h 136523"/>
                <a:gd name="connsiteX11" fmla="*/ 50030 w 92207"/>
                <a:gd name="connsiteY11" fmla="*/ 128622 h 136523"/>
                <a:gd name="connsiteX12" fmla="*/ 38777 w 92207"/>
                <a:gd name="connsiteY12" fmla="*/ 127000 h 136523"/>
                <a:gd name="connsiteX13" fmla="*/ 12187 w 92207"/>
                <a:gd name="connsiteY13" fmla="*/ 100472 h 136523"/>
                <a:gd name="connsiteX14" fmla="*/ 10285 w 92207"/>
                <a:gd name="connsiteY14" fmla="*/ 58234 h 136523"/>
                <a:gd name="connsiteX15" fmla="*/ 11345 w 92207"/>
                <a:gd name="connsiteY15" fmla="*/ 54399 h 136523"/>
                <a:gd name="connsiteX16" fmla="*/ 17112 w 92207"/>
                <a:gd name="connsiteY16" fmla="*/ 40590 h 136523"/>
                <a:gd name="connsiteX17" fmla="*/ 55517 w 92207"/>
                <a:gd name="connsiteY17" fmla="*/ 8763 h 136523"/>
                <a:gd name="connsiteX18" fmla="*/ 74657 w 92207"/>
                <a:gd name="connsiteY18" fmla="*/ 9511 h 136523"/>
                <a:gd name="connsiteX19" fmla="*/ 92207 w 92207"/>
                <a:gd name="connsiteY19" fmla="*/ 21076 h 136523"/>
                <a:gd name="connsiteX20" fmla="*/ 92145 w 92207"/>
                <a:gd name="connsiteY20" fmla="*/ 9978 h 136523"/>
                <a:gd name="connsiteX21" fmla="*/ 76964 w 92207"/>
                <a:gd name="connsiteY21" fmla="*/ 1936 h 136523"/>
                <a:gd name="connsiteX22" fmla="*/ 53864 w 92207"/>
                <a:gd name="connsiteY22" fmla="*/ 1031 h 136523"/>
                <a:gd name="connsiteX23" fmla="*/ 8508 w 92207"/>
                <a:gd name="connsiteY23" fmla="*/ 40122 h 136523"/>
                <a:gd name="connsiteX24" fmla="*/ 3770 w 92207"/>
                <a:gd name="connsiteY24" fmla="*/ 52155 h 136523"/>
                <a:gd name="connsiteX25" fmla="*/ 2087 w 92207"/>
                <a:gd name="connsiteY25" fmla="*/ 58514 h 136523"/>
                <a:gd name="connsiteX26" fmla="*/ 4767 w 92207"/>
                <a:gd name="connsiteY26" fmla="*/ 103309 h 13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207" h="136523">
                  <a:moveTo>
                    <a:pt x="4767" y="103309"/>
                  </a:moveTo>
                  <a:cubicBezTo>
                    <a:pt x="10940" y="119114"/>
                    <a:pt x="22130" y="130211"/>
                    <a:pt x="36439" y="134576"/>
                  </a:cubicBezTo>
                  <a:cubicBezTo>
                    <a:pt x="40273" y="135729"/>
                    <a:pt x="44107" y="136384"/>
                    <a:pt x="48035" y="136477"/>
                  </a:cubicBezTo>
                  <a:cubicBezTo>
                    <a:pt x="48191" y="136540"/>
                    <a:pt x="48347" y="136540"/>
                    <a:pt x="48565" y="136477"/>
                  </a:cubicBezTo>
                  <a:cubicBezTo>
                    <a:pt x="52181" y="136571"/>
                    <a:pt x="55860" y="136259"/>
                    <a:pt x="59538" y="135479"/>
                  </a:cubicBezTo>
                  <a:cubicBezTo>
                    <a:pt x="60754" y="135199"/>
                    <a:pt x="62032" y="134856"/>
                    <a:pt x="63185" y="134482"/>
                  </a:cubicBezTo>
                  <a:cubicBezTo>
                    <a:pt x="68017" y="133173"/>
                    <a:pt x="72630" y="131053"/>
                    <a:pt x="76995" y="128279"/>
                  </a:cubicBezTo>
                  <a:lnTo>
                    <a:pt x="81359" y="115342"/>
                  </a:lnTo>
                  <a:cubicBezTo>
                    <a:pt x="76995" y="119270"/>
                    <a:pt x="72163" y="122481"/>
                    <a:pt x="67113" y="124694"/>
                  </a:cubicBezTo>
                  <a:cubicBezTo>
                    <a:pt x="64120" y="126066"/>
                    <a:pt x="61065" y="127063"/>
                    <a:pt x="57917" y="127749"/>
                  </a:cubicBezTo>
                  <a:cubicBezTo>
                    <a:pt x="55392" y="128279"/>
                    <a:pt x="52929" y="128590"/>
                    <a:pt x="50498" y="128622"/>
                  </a:cubicBezTo>
                  <a:lnTo>
                    <a:pt x="50030" y="128622"/>
                  </a:lnTo>
                  <a:cubicBezTo>
                    <a:pt x="46196" y="128684"/>
                    <a:pt x="42424" y="128154"/>
                    <a:pt x="38777" y="127000"/>
                  </a:cubicBezTo>
                  <a:cubicBezTo>
                    <a:pt x="26838" y="123322"/>
                    <a:pt x="17393" y="113970"/>
                    <a:pt x="12187" y="100472"/>
                  </a:cubicBezTo>
                  <a:cubicBezTo>
                    <a:pt x="7230" y="87754"/>
                    <a:pt x="6606" y="72916"/>
                    <a:pt x="10285" y="58234"/>
                  </a:cubicBezTo>
                  <a:cubicBezTo>
                    <a:pt x="10597" y="56987"/>
                    <a:pt x="10971" y="55677"/>
                    <a:pt x="11345" y="54399"/>
                  </a:cubicBezTo>
                  <a:cubicBezTo>
                    <a:pt x="12810" y="49505"/>
                    <a:pt x="14774" y="44954"/>
                    <a:pt x="17112" y="40590"/>
                  </a:cubicBezTo>
                  <a:cubicBezTo>
                    <a:pt x="25809" y="24068"/>
                    <a:pt x="39930" y="12035"/>
                    <a:pt x="55517" y="8763"/>
                  </a:cubicBezTo>
                  <a:cubicBezTo>
                    <a:pt x="62063" y="7391"/>
                    <a:pt x="68484" y="7609"/>
                    <a:pt x="74657" y="9511"/>
                  </a:cubicBezTo>
                  <a:cubicBezTo>
                    <a:pt x="81421" y="11599"/>
                    <a:pt x="87406" y="15558"/>
                    <a:pt x="92207" y="21076"/>
                  </a:cubicBezTo>
                  <a:lnTo>
                    <a:pt x="92145" y="9978"/>
                  </a:lnTo>
                  <a:cubicBezTo>
                    <a:pt x="87624" y="6362"/>
                    <a:pt x="82512" y="3681"/>
                    <a:pt x="76964" y="1936"/>
                  </a:cubicBezTo>
                  <a:cubicBezTo>
                    <a:pt x="69544" y="-309"/>
                    <a:pt x="61751" y="-589"/>
                    <a:pt x="53864" y="1031"/>
                  </a:cubicBezTo>
                  <a:cubicBezTo>
                    <a:pt x="35036" y="5053"/>
                    <a:pt x="18172" y="19860"/>
                    <a:pt x="8508" y="40122"/>
                  </a:cubicBezTo>
                  <a:cubicBezTo>
                    <a:pt x="6606" y="43956"/>
                    <a:pt x="5079" y="47946"/>
                    <a:pt x="3770" y="52155"/>
                  </a:cubicBezTo>
                  <a:cubicBezTo>
                    <a:pt x="3146" y="54243"/>
                    <a:pt x="2554" y="56363"/>
                    <a:pt x="2087" y="58514"/>
                  </a:cubicBezTo>
                  <a:cubicBezTo>
                    <a:pt x="-1436" y="74007"/>
                    <a:pt x="-470" y="89687"/>
                    <a:pt x="4767" y="103309"/>
                  </a:cubicBez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0" name="Hình tự do: Hình 1259">
              <a:extLst>
                <a:ext uri="{FF2B5EF4-FFF2-40B4-BE49-F238E27FC236}">
                  <a16:creationId xmlns:a16="http://schemas.microsoft.com/office/drawing/2014/main" id="{EBF4C69C-AEED-56D5-8C0B-CA83AC140813}"/>
                </a:ext>
              </a:extLst>
            </p:cNvPr>
            <p:cNvSpPr/>
            <p:nvPr/>
          </p:nvSpPr>
          <p:spPr>
            <a:xfrm>
              <a:off x="11997205" y="5502266"/>
              <a:ext cx="77777" cy="138594"/>
            </a:xfrm>
            <a:custGeom>
              <a:avLst/>
              <a:gdLst>
                <a:gd name="connsiteX0" fmla="*/ 54648 w 77777"/>
                <a:gd name="connsiteY0" fmla="*/ 130707 h 138594"/>
                <a:gd name="connsiteX1" fmla="*/ 53650 w 77777"/>
                <a:gd name="connsiteY1" fmla="*/ 130707 h 138594"/>
                <a:gd name="connsiteX2" fmla="*/ 20950 w 77777"/>
                <a:gd name="connsiteY2" fmla="*/ 112191 h 138594"/>
                <a:gd name="connsiteX3" fmla="*/ 7982 w 77777"/>
                <a:gd name="connsiteY3" fmla="*/ 68050 h 138594"/>
                <a:gd name="connsiteX4" fmla="*/ 8481 w 77777"/>
                <a:gd name="connsiteY4" fmla="*/ 61098 h 138594"/>
                <a:gd name="connsiteX5" fmla="*/ 56019 w 77777"/>
                <a:gd name="connsiteY5" fmla="*/ 7887 h 138594"/>
                <a:gd name="connsiteX6" fmla="*/ 57048 w 77777"/>
                <a:gd name="connsiteY6" fmla="*/ 7887 h 138594"/>
                <a:gd name="connsiteX7" fmla="*/ 77778 w 77777"/>
                <a:gd name="connsiteY7" fmla="*/ 14807 h 138594"/>
                <a:gd name="connsiteX8" fmla="*/ 76687 w 77777"/>
                <a:gd name="connsiteY8" fmla="*/ 4988 h 138594"/>
                <a:gd name="connsiteX9" fmla="*/ 57235 w 77777"/>
                <a:gd name="connsiteY9" fmla="*/ 0 h 138594"/>
                <a:gd name="connsiteX10" fmla="*/ 56050 w 77777"/>
                <a:gd name="connsiteY10" fmla="*/ 0 h 138594"/>
                <a:gd name="connsiteX11" fmla="*/ 407 w 77777"/>
                <a:gd name="connsiteY11" fmla="*/ 61878 h 138594"/>
                <a:gd name="connsiteX12" fmla="*/ 33 w 77777"/>
                <a:gd name="connsiteY12" fmla="*/ 67769 h 138594"/>
                <a:gd name="connsiteX13" fmla="*/ 14591 w 77777"/>
                <a:gd name="connsiteY13" fmla="*/ 116867 h 138594"/>
                <a:gd name="connsiteX14" fmla="*/ 53463 w 77777"/>
                <a:gd name="connsiteY14" fmla="*/ 138594 h 138594"/>
                <a:gd name="connsiteX15" fmla="*/ 54648 w 77777"/>
                <a:gd name="connsiteY15" fmla="*/ 138594 h 138594"/>
                <a:gd name="connsiteX16" fmla="*/ 64530 w 77777"/>
                <a:gd name="connsiteY16" fmla="*/ 137503 h 138594"/>
                <a:gd name="connsiteX17" fmla="*/ 73102 w 77777"/>
                <a:gd name="connsiteY17" fmla="*/ 134729 h 138594"/>
                <a:gd name="connsiteX18" fmla="*/ 74193 w 77777"/>
                <a:gd name="connsiteY18" fmla="*/ 125221 h 138594"/>
                <a:gd name="connsiteX19" fmla="*/ 65745 w 77777"/>
                <a:gd name="connsiteY19" fmla="*/ 128993 h 138594"/>
                <a:gd name="connsiteX20" fmla="*/ 54648 w 77777"/>
                <a:gd name="connsiteY20" fmla="*/ 130707 h 13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7777" h="138594">
                  <a:moveTo>
                    <a:pt x="54648" y="130707"/>
                  </a:moveTo>
                  <a:lnTo>
                    <a:pt x="53650" y="130707"/>
                  </a:lnTo>
                  <a:cubicBezTo>
                    <a:pt x="41181" y="130333"/>
                    <a:pt x="29585" y="123787"/>
                    <a:pt x="20950" y="112191"/>
                  </a:cubicBezTo>
                  <a:cubicBezTo>
                    <a:pt x="12128" y="100283"/>
                    <a:pt x="7483" y="84603"/>
                    <a:pt x="7982" y="68050"/>
                  </a:cubicBezTo>
                  <a:cubicBezTo>
                    <a:pt x="8045" y="65712"/>
                    <a:pt x="8231" y="63374"/>
                    <a:pt x="8481" y="61098"/>
                  </a:cubicBezTo>
                  <a:cubicBezTo>
                    <a:pt x="11941" y="31173"/>
                    <a:pt x="32235" y="7887"/>
                    <a:pt x="56019" y="7887"/>
                  </a:cubicBezTo>
                  <a:lnTo>
                    <a:pt x="57048" y="7887"/>
                  </a:lnTo>
                  <a:cubicBezTo>
                    <a:pt x="64405" y="8136"/>
                    <a:pt x="71481" y="10474"/>
                    <a:pt x="77778" y="14807"/>
                  </a:cubicBezTo>
                  <a:lnTo>
                    <a:pt x="76687" y="4988"/>
                  </a:lnTo>
                  <a:cubicBezTo>
                    <a:pt x="70577" y="1839"/>
                    <a:pt x="64031" y="187"/>
                    <a:pt x="57235" y="0"/>
                  </a:cubicBezTo>
                  <a:lnTo>
                    <a:pt x="56050" y="0"/>
                  </a:lnTo>
                  <a:cubicBezTo>
                    <a:pt x="27247" y="0"/>
                    <a:pt x="3712" y="26715"/>
                    <a:pt x="407" y="61878"/>
                  </a:cubicBezTo>
                  <a:cubicBezTo>
                    <a:pt x="220" y="63811"/>
                    <a:pt x="95" y="65774"/>
                    <a:pt x="33" y="67769"/>
                  </a:cubicBezTo>
                  <a:cubicBezTo>
                    <a:pt x="-466" y="86099"/>
                    <a:pt x="4709" y="103556"/>
                    <a:pt x="14591" y="116867"/>
                  </a:cubicBezTo>
                  <a:cubicBezTo>
                    <a:pt x="24753" y="130458"/>
                    <a:pt x="38531" y="138220"/>
                    <a:pt x="53463" y="138594"/>
                  </a:cubicBezTo>
                  <a:lnTo>
                    <a:pt x="54648" y="138594"/>
                  </a:lnTo>
                  <a:cubicBezTo>
                    <a:pt x="58045" y="138594"/>
                    <a:pt x="61319" y="138220"/>
                    <a:pt x="64530" y="137503"/>
                  </a:cubicBezTo>
                  <a:cubicBezTo>
                    <a:pt x="67491" y="136880"/>
                    <a:pt x="70328" y="135944"/>
                    <a:pt x="73102" y="134729"/>
                  </a:cubicBezTo>
                  <a:lnTo>
                    <a:pt x="74193" y="125221"/>
                  </a:lnTo>
                  <a:cubicBezTo>
                    <a:pt x="71481" y="126811"/>
                    <a:pt x="68707" y="128058"/>
                    <a:pt x="65745" y="128993"/>
                  </a:cubicBezTo>
                  <a:cubicBezTo>
                    <a:pt x="62223" y="130146"/>
                    <a:pt x="58482" y="130707"/>
                    <a:pt x="54648" y="130707"/>
                  </a:cubicBez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1" name="Hình tự do: Hình 1260">
              <a:extLst>
                <a:ext uri="{FF2B5EF4-FFF2-40B4-BE49-F238E27FC236}">
                  <a16:creationId xmlns:a16="http://schemas.microsoft.com/office/drawing/2014/main" id="{87058D14-2876-90EB-8D38-8695BBEA6E52}"/>
                </a:ext>
              </a:extLst>
            </p:cNvPr>
            <p:cNvSpPr/>
            <p:nvPr/>
          </p:nvSpPr>
          <p:spPr>
            <a:xfrm>
              <a:off x="12358342" y="4565557"/>
              <a:ext cx="203108" cy="137752"/>
            </a:xfrm>
            <a:custGeom>
              <a:avLst/>
              <a:gdLst>
                <a:gd name="connsiteX0" fmla="*/ 193988 w 203108"/>
                <a:gd name="connsiteY0" fmla="*/ 65026 h 137752"/>
                <a:gd name="connsiteX1" fmla="*/ 202155 w 203108"/>
                <a:gd name="connsiteY1" fmla="*/ 51715 h 137752"/>
                <a:gd name="connsiteX2" fmla="*/ 182735 w 203108"/>
                <a:gd name="connsiteY2" fmla="*/ 44608 h 137752"/>
                <a:gd name="connsiteX3" fmla="*/ 169705 w 203108"/>
                <a:gd name="connsiteY3" fmla="*/ 34290 h 137752"/>
                <a:gd name="connsiteX4" fmla="*/ 91336 w 203108"/>
                <a:gd name="connsiteY4" fmla="*/ 39808 h 137752"/>
                <a:gd name="connsiteX5" fmla="*/ 110726 w 203108"/>
                <a:gd name="connsiteY5" fmla="*/ 19919 h 137752"/>
                <a:gd name="connsiteX6" fmla="*/ 121543 w 203108"/>
                <a:gd name="connsiteY6" fmla="*/ 0 h 137752"/>
                <a:gd name="connsiteX7" fmla="*/ 62096 w 203108"/>
                <a:gd name="connsiteY7" fmla="*/ 31360 h 137752"/>
                <a:gd name="connsiteX8" fmla="*/ 3242 w 203108"/>
                <a:gd name="connsiteY8" fmla="*/ 92365 h 137752"/>
                <a:gd name="connsiteX9" fmla="*/ 0 w 203108"/>
                <a:gd name="connsiteY9" fmla="*/ 96261 h 137752"/>
                <a:gd name="connsiteX10" fmla="*/ 40525 w 203108"/>
                <a:gd name="connsiteY10" fmla="*/ 137752 h 137752"/>
                <a:gd name="connsiteX11" fmla="*/ 47663 w 203108"/>
                <a:gd name="connsiteY11" fmla="*/ 133482 h 137752"/>
                <a:gd name="connsiteX12" fmla="*/ 47694 w 203108"/>
                <a:gd name="connsiteY12" fmla="*/ 133513 h 137752"/>
                <a:gd name="connsiteX13" fmla="*/ 87190 w 203108"/>
                <a:gd name="connsiteY13" fmla="*/ 118332 h 137752"/>
                <a:gd name="connsiteX14" fmla="*/ 174973 w 203108"/>
                <a:gd name="connsiteY14" fmla="*/ 101156 h 137752"/>
                <a:gd name="connsiteX15" fmla="*/ 180521 w 203108"/>
                <a:gd name="connsiteY15" fmla="*/ 88562 h 137752"/>
                <a:gd name="connsiteX16" fmla="*/ 193552 w 203108"/>
                <a:gd name="connsiteY16" fmla="*/ 81174 h 137752"/>
                <a:gd name="connsiteX17" fmla="*/ 193988 w 203108"/>
                <a:gd name="connsiteY17" fmla="*/ 65026 h 13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3108" h="137752">
                  <a:moveTo>
                    <a:pt x="193988" y="65026"/>
                  </a:moveTo>
                  <a:cubicBezTo>
                    <a:pt x="193988" y="65026"/>
                    <a:pt x="206613" y="60319"/>
                    <a:pt x="202155" y="51715"/>
                  </a:cubicBezTo>
                  <a:cubicBezTo>
                    <a:pt x="198072" y="43798"/>
                    <a:pt x="182735" y="44608"/>
                    <a:pt x="182735" y="44608"/>
                  </a:cubicBezTo>
                  <a:cubicBezTo>
                    <a:pt x="182735" y="44608"/>
                    <a:pt x="181675" y="36472"/>
                    <a:pt x="169705" y="34290"/>
                  </a:cubicBezTo>
                  <a:cubicBezTo>
                    <a:pt x="156924" y="31921"/>
                    <a:pt x="99940" y="46167"/>
                    <a:pt x="91336" y="39808"/>
                  </a:cubicBezTo>
                  <a:cubicBezTo>
                    <a:pt x="82764" y="33417"/>
                    <a:pt x="103494" y="26871"/>
                    <a:pt x="110726" y="19919"/>
                  </a:cubicBezTo>
                  <a:cubicBezTo>
                    <a:pt x="117958" y="12937"/>
                    <a:pt x="121543" y="0"/>
                    <a:pt x="121543" y="0"/>
                  </a:cubicBezTo>
                  <a:cubicBezTo>
                    <a:pt x="121543" y="0"/>
                    <a:pt x="85445" y="13654"/>
                    <a:pt x="62096" y="31360"/>
                  </a:cubicBezTo>
                  <a:cubicBezTo>
                    <a:pt x="42800" y="46011"/>
                    <a:pt x="13030" y="80737"/>
                    <a:pt x="3242" y="92365"/>
                  </a:cubicBezTo>
                  <a:cubicBezTo>
                    <a:pt x="1185" y="94859"/>
                    <a:pt x="0" y="96261"/>
                    <a:pt x="0" y="96261"/>
                  </a:cubicBezTo>
                  <a:lnTo>
                    <a:pt x="40525" y="137752"/>
                  </a:lnTo>
                  <a:cubicBezTo>
                    <a:pt x="40525" y="137752"/>
                    <a:pt x="43299" y="135975"/>
                    <a:pt x="47663" y="133482"/>
                  </a:cubicBezTo>
                  <a:lnTo>
                    <a:pt x="47694" y="133513"/>
                  </a:lnTo>
                  <a:cubicBezTo>
                    <a:pt x="57233" y="128058"/>
                    <a:pt x="74440" y="119298"/>
                    <a:pt x="87190" y="118332"/>
                  </a:cubicBezTo>
                  <a:cubicBezTo>
                    <a:pt x="105707" y="116898"/>
                    <a:pt x="170328" y="105520"/>
                    <a:pt x="174973" y="101156"/>
                  </a:cubicBezTo>
                  <a:cubicBezTo>
                    <a:pt x="179648" y="96823"/>
                    <a:pt x="180521" y="88562"/>
                    <a:pt x="180521" y="88562"/>
                  </a:cubicBezTo>
                  <a:cubicBezTo>
                    <a:pt x="180521" y="88562"/>
                    <a:pt x="189624" y="86099"/>
                    <a:pt x="193552" y="81174"/>
                  </a:cubicBezTo>
                  <a:cubicBezTo>
                    <a:pt x="197324" y="76436"/>
                    <a:pt x="193988" y="65026"/>
                    <a:pt x="193988" y="65026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62" name="Đồ họa 3">
              <a:extLst>
                <a:ext uri="{FF2B5EF4-FFF2-40B4-BE49-F238E27FC236}">
                  <a16:creationId xmlns:a16="http://schemas.microsoft.com/office/drawing/2014/main" id="{CE19FE84-222F-0A7D-4B0F-E4CD9B50B40F}"/>
                </a:ext>
              </a:extLst>
            </p:cNvPr>
            <p:cNvGrpSpPr/>
            <p:nvPr/>
          </p:nvGrpSpPr>
          <p:grpSpPr>
            <a:xfrm>
              <a:off x="11536660" y="5200172"/>
              <a:ext cx="603909" cy="435202"/>
              <a:chOff x="11536660" y="5200172"/>
              <a:chExt cx="603909" cy="435202"/>
            </a:xfrm>
          </p:grpSpPr>
          <p:sp>
            <p:nvSpPr>
              <p:cNvPr id="1263" name="Hình tự do: Hình 1262">
                <a:extLst>
                  <a:ext uri="{FF2B5EF4-FFF2-40B4-BE49-F238E27FC236}">
                    <a16:creationId xmlns:a16="http://schemas.microsoft.com/office/drawing/2014/main" id="{9FDC8BDE-759F-3853-5611-55FF124F6F22}"/>
                  </a:ext>
                </a:extLst>
              </p:cNvPr>
              <p:cNvSpPr/>
              <p:nvPr/>
            </p:nvSpPr>
            <p:spPr>
              <a:xfrm>
                <a:off x="11713285" y="5200172"/>
                <a:ext cx="250660" cy="142459"/>
              </a:xfrm>
              <a:custGeom>
                <a:avLst/>
                <a:gdLst>
                  <a:gd name="connsiteX0" fmla="*/ 0 w 250660"/>
                  <a:gd name="connsiteY0" fmla="*/ 53897 h 142459"/>
                  <a:gd name="connsiteX1" fmla="*/ 45731 w 250660"/>
                  <a:gd name="connsiteY1" fmla="*/ 0 h 142459"/>
                  <a:gd name="connsiteX2" fmla="*/ 204929 w 250660"/>
                  <a:gd name="connsiteY2" fmla="*/ 0 h 142459"/>
                  <a:gd name="connsiteX3" fmla="*/ 250660 w 250660"/>
                  <a:gd name="connsiteY3" fmla="*/ 53897 h 142459"/>
                  <a:gd name="connsiteX4" fmla="*/ 250660 w 250660"/>
                  <a:gd name="connsiteY4" fmla="*/ 142459 h 142459"/>
                  <a:gd name="connsiteX5" fmla="*/ 0 w 250660"/>
                  <a:gd name="connsiteY5" fmla="*/ 142459 h 142459"/>
                  <a:gd name="connsiteX6" fmla="*/ 0 w 250660"/>
                  <a:gd name="connsiteY6" fmla="*/ 53897 h 142459"/>
                  <a:gd name="connsiteX7" fmla="*/ 223758 w 250660"/>
                  <a:gd name="connsiteY7" fmla="*/ 53897 h 142459"/>
                  <a:gd name="connsiteX8" fmla="*/ 204929 w 250660"/>
                  <a:gd name="connsiteY8" fmla="*/ 31702 h 142459"/>
                  <a:gd name="connsiteX9" fmla="*/ 45731 w 250660"/>
                  <a:gd name="connsiteY9" fmla="*/ 31702 h 142459"/>
                  <a:gd name="connsiteX10" fmla="*/ 26902 w 250660"/>
                  <a:gd name="connsiteY10" fmla="*/ 53897 h 142459"/>
                  <a:gd name="connsiteX11" fmla="*/ 26902 w 250660"/>
                  <a:gd name="connsiteY11" fmla="*/ 110756 h 142459"/>
                  <a:gd name="connsiteX12" fmla="*/ 223758 w 250660"/>
                  <a:gd name="connsiteY12" fmla="*/ 110756 h 142459"/>
                  <a:gd name="connsiteX13" fmla="*/ 223758 w 250660"/>
                  <a:gd name="connsiteY13" fmla="*/ 53897 h 142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0660" h="142459">
                    <a:moveTo>
                      <a:pt x="0" y="53897"/>
                    </a:moveTo>
                    <a:cubicBezTo>
                      <a:pt x="0" y="24190"/>
                      <a:pt x="20512" y="0"/>
                      <a:pt x="45731" y="0"/>
                    </a:cubicBezTo>
                    <a:lnTo>
                      <a:pt x="204929" y="0"/>
                    </a:lnTo>
                    <a:cubicBezTo>
                      <a:pt x="230148" y="0"/>
                      <a:pt x="250660" y="24190"/>
                      <a:pt x="250660" y="53897"/>
                    </a:cubicBezTo>
                    <a:lnTo>
                      <a:pt x="250660" y="142459"/>
                    </a:lnTo>
                    <a:lnTo>
                      <a:pt x="0" y="142459"/>
                    </a:lnTo>
                    <a:lnTo>
                      <a:pt x="0" y="53897"/>
                    </a:lnTo>
                    <a:close/>
                    <a:moveTo>
                      <a:pt x="223758" y="53897"/>
                    </a:moveTo>
                    <a:cubicBezTo>
                      <a:pt x="223758" y="41678"/>
                      <a:pt x="215310" y="31702"/>
                      <a:pt x="204929" y="31702"/>
                    </a:cubicBezTo>
                    <a:lnTo>
                      <a:pt x="45731" y="31702"/>
                    </a:lnTo>
                    <a:cubicBezTo>
                      <a:pt x="35350" y="31702"/>
                      <a:pt x="26902" y="41678"/>
                      <a:pt x="26902" y="53897"/>
                    </a:cubicBezTo>
                    <a:lnTo>
                      <a:pt x="26902" y="110756"/>
                    </a:lnTo>
                    <a:lnTo>
                      <a:pt x="223758" y="110756"/>
                    </a:lnTo>
                    <a:lnTo>
                      <a:pt x="223758" y="53897"/>
                    </a:lnTo>
                    <a:close/>
                  </a:path>
                </a:pathLst>
              </a:custGeom>
              <a:solidFill>
                <a:srgbClr val="2D8FBA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4" name="Hình tự do: Hình 1263">
                <a:extLst>
                  <a:ext uri="{FF2B5EF4-FFF2-40B4-BE49-F238E27FC236}">
                    <a16:creationId xmlns:a16="http://schemas.microsoft.com/office/drawing/2014/main" id="{FAD49AFE-D6D2-2B94-3B80-2BBD23062CDC}"/>
                  </a:ext>
                </a:extLst>
              </p:cNvPr>
              <p:cNvSpPr/>
              <p:nvPr/>
            </p:nvSpPr>
            <p:spPr>
              <a:xfrm>
                <a:off x="11551717" y="5284088"/>
                <a:ext cx="573796" cy="351285"/>
              </a:xfrm>
              <a:custGeom>
                <a:avLst/>
                <a:gdLst>
                  <a:gd name="connsiteX0" fmla="*/ 25405 w 573796"/>
                  <a:gd name="connsiteY0" fmla="*/ 351286 h 351285"/>
                  <a:gd name="connsiteX1" fmla="*/ 548390 w 573796"/>
                  <a:gd name="connsiteY1" fmla="*/ 351286 h 351285"/>
                  <a:gd name="connsiteX2" fmla="*/ 573796 w 573796"/>
                  <a:gd name="connsiteY2" fmla="*/ 325880 h 351285"/>
                  <a:gd name="connsiteX3" fmla="*/ 573796 w 573796"/>
                  <a:gd name="connsiteY3" fmla="*/ 25406 h 351285"/>
                  <a:gd name="connsiteX4" fmla="*/ 548390 w 573796"/>
                  <a:gd name="connsiteY4" fmla="*/ 0 h 351285"/>
                  <a:gd name="connsiteX5" fmla="*/ 25405 w 573796"/>
                  <a:gd name="connsiteY5" fmla="*/ 0 h 351285"/>
                  <a:gd name="connsiteX6" fmla="*/ 0 w 573796"/>
                  <a:gd name="connsiteY6" fmla="*/ 25406 h 351285"/>
                  <a:gd name="connsiteX7" fmla="*/ 0 w 573796"/>
                  <a:gd name="connsiteY7" fmla="*/ 325880 h 351285"/>
                  <a:gd name="connsiteX8" fmla="*/ 25405 w 573796"/>
                  <a:gd name="connsiteY8" fmla="*/ 351286 h 351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3796" h="351285">
                    <a:moveTo>
                      <a:pt x="25405" y="351286"/>
                    </a:moveTo>
                    <a:lnTo>
                      <a:pt x="548390" y="351286"/>
                    </a:lnTo>
                    <a:cubicBezTo>
                      <a:pt x="562418" y="351286"/>
                      <a:pt x="573796" y="339908"/>
                      <a:pt x="573796" y="325880"/>
                    </a:cubicBezTo>
                    <a:lnTo>
                      <a:pt x="573796" y="25406"/>
                    </a:lnTo>
                    <a:cubicBezTo>
                      <a:pt x="573796" y="11378"/>
                      <a:pt x="562418" y="0"/>
                      <a:pt x="548390" y="0"/>
                    </a:cubicBezTo>
                    <a:lnTo>
                      <a:pt x="25405" y="0"/>
                    </a:lnTo>
                    <a:cubicBezTo>
                      <a:pt x="11378" y="0"/>
                      <a:pt x="0" y="11378"/>
                      <a:pt x="0" y="25406"/>
                    </a:cubicBezTo>
                    <a:lnTo>
                      <a:pt x="0" y="325880"/>
                    </a:lnTo>
                    <a:cubicBezTo>
                      <a:pt x="0" y="339908"/>
                      <a:pt x="11378" y="351286"/>
                      <a:pt x="25405" y="351286"/>
                    </a:cubicBez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5" name="Hình tự do: Hình 1264">
                <a:extLst>
                  <a:ext uri="{FF2B5EF4-FFF2-40B4-BE49-F238E27FC236}">
                    <a16:creationId xmlns:a16="http://schemas.microsoft.com/office/drawing/2014/main" id="{F9EA5E84-E088-2BD1-2611-EC0CE52D85C3}"/>
                  </a:ext>
                </a:extLst>
              </p:cNvPr>
              <p:cNvSpPr/>
              <p:nvPr/>
            </p:nvSpPr>
            <p:spPr>
              <a:xfrm>
                <a:off x="11536660" y="5368006"/>
                <a:ext cx="603909" cy="61721"/>
              </a:xfrm>
              <a:custGeom>
                <a:avLst/>
                <a:gdLst>
                  <a:gd name="connsiteX0" fmla="*/ 19046 w 603909"/>
                  <a:gd name="connsiteY0" fmla="*/ 61722 h 61721"/>
                  <a:gd name="connsiteX1" fmla="*/ 584863 w 603909"/>
                  <a:gd name="connsiteY1" fmla="*/ 61722 h 61721"/>
                  <a:gd name="connsiteX2" fmla="*/ 603909 w 603909"/>
                  <a:gd name="connsiteY2" fmla="*/ 42644 h 61721"/>
                  <a:gd name="connsiteX3" fmla="*/ 603909 w 603909"/>
                  <a:gd name="connsiteY3" fmla="*/ 19046 h 61721"/>
                  <a:gd name="connsiteX4" fmla="*/ 584863 w 603909"/>
                  <a:gd name="connsiteY4" fmla="*/ 0 h 61721"/>
                  <a:gd name="connsiteX5" fmla="*/ 19046 w 603909"/>
                  <a:gd name="connsiteY5" fmla="*/ 0 h 61721"/>
                  <a:gd name="connsiteX6" fmla="*/ 0 w 603909"/>
                  <a:gd name="connsiteY6" fmla="*/ 19046 h 61721"/>
                  <a:gd name="connsiteX7" fmla="*/ 0 w 603909"/>
                  <a:gd name="connsiteY7" fmla="*/ 42644 h 61721"/>
                  <a:gd name="connsiteX8" fmla="*/ 19046 w 603909"/>
                  <a:gd name="connsiteY8" fmla="*/ 61722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3909" h="61721">
                    <a:moveTo>
                      <a:pt x="19046" y="61722"/>
                    </a:moveTo>
                    <a:lnTo>
                      <a:pt x="584863" y="61722"/>
                    </a:lnTo>
                    <a:cubicBezTo>
                      <a:pt x="595368" y="61722"/>
                      <a:pt x="603909" y="53180"/>
                      <a:pt x="603909" y="42644"/>
                    </a:cubicBezTo>
                    <a:lnTo>
                      <a:pt x="603909" y="19046"/>
                    </a:lnTo>
                    <a:cubicBezTo>
                      <a:pt x="603909" y="8541"/>
                      <a:pt x="595368" y="0"/>
                      <a:pt x="584863" y="0"/>
                    </a:cubicBezTo>
                    <a:lnTo>
                      <a:pt x="19046" y="0"/>
                    </a:lnTo>
                    <a:cubicBezTo>
                      <a:pt x="8541" y="0"/>
                      <a:pt x="0" y="8541"/>
                      <a:pt x="0" y="19046"/>
                    </a:cubicBezTo>
                    <a:lnTo>
                      <a:pt x="0" y="42644"/>
                    </a:lnTo>
                    <a:cubicBezTo>
                      <a:pt x="0" y="53180"/>
                      <a:pt x="8541" y="61722"/>
                      <a:pt x="19046" y="61722"/>
                    </a:cubicBezTo>
                    <a:close/>
                  </a:path>
                </a:pathLst>
              </a:custGeom>
              <a:solidFill>
                <a:srgbClr val="40A3D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6" name="Hình tự do: Hình 1265">
                <a:extLst>
                  <a:ext uri="{FF2B5EF4-FFF2-40B4-BE49-F238E27FC236}">
                    <a16:creationId xmlns:a16="http://schemas.microsoft.com/office/drawing/2014/main" id="{6F435611-717F-BC52-283A-898D3933EE08}"/>
                  </a:ext>
                </a:extLst>
              </p:cNvPr>
              <p:cNvSpPr/>
              <p:nvPr/>
            </p:nvSpPr>
            <p:spPr>
              <a:xfrm>
                <a:off x="11536661" y="5395063"/>
                <a:ext cx="603906" cy="7603"/>
              </a:xfrm>
              <a:custGeom>
                <a:avLst/>
                <a:gdLst>
                  <a:gd name="connsiteX0" fmla="*/ 0 w 603906"/>
                  <a:gd name="connsiteY0" fmla="*/ 0 h 7603"/>
                  <a:gd name="connsiteX1" fmla="*/ 603906 w 603906"/>
                  <a:gd name="connsiteY1" fmla="*/ 0 h 7603"/>
                  <a:gd name="connsiteX2" fmla="*/ 603906 w 603906"/>
                  <a:gd name="connsiteY2" fmla="*/ 7603 h 7603"/>
                  <a:gd name="connsiteX3" fmla="*/ 0 w 603906"/>
                  <a:gd name="connsiteY3" fmla="*/ 7603 h 7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3906" h="7603">
                    <a:moveTo>
                      <a:pt x="0" y="0"/>
                    </a:moveTo>
                    <a:lnTo>
                      <a:pt x="603906" y="0"/>
                    </a:lnTo>
                    <a:lnTo>
                      <a:pt x="603906" y="7603"/>
                    </a:lnTo>
                    <a:lnTo>
                      <a:pt x="0" y="7603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67" name="Đồ họa 3">
                <a:extLst>
                  <a:ext uri="{FF2B5EF4-FFF2-40B4-BE49-F238E27FC236}">
                    <a16:creationId xmlns:a16="http://schemas.microsoft.com/office/drawing/2014/main" id="{CE630452-CD7C-DDC1-9C3C-FBF0DAD2874C}"/>
                  </a:ext>
                </a:extLst>
              </p:cNvPr>
              <p:cNvGrpSpPr/>
              <p:nvPr/>
            </p:nvGrpSpPr>
            <p:grpSpPr>
              <a:xfrm>
                <a:off x="11756771" y="5338609"/>
                <a:ext cx="163703" cy="97259"/>
                <a:chOff x="11756771" y="5338609"/>
                <a:chExt cx="163703" cy="97259"/>
              </a:xfrm>
            </p:grpSpPr>
            <p:sp>
              <p:nvSpPr>
                <p:cNvPr id="1268" name="Hình tự do: Hình 1267">
                  <a:extLst>
                    <a:ext uri="{FF2B5EF4-FFF2-40B4-BE49-F238E27FC236}">
                      <a16:creationId xmlns:a16="http://schemas.microsoft.com/office/drawing/2014/main" id="{2349B65C-7B90-797A-A029-5DDA5887A071}"/>
                    </a:ext>
                  </a:extLst>
                </p:cNvPr>
                <p:cNvSpPr/>
                <p:nvPr/>
              </p:nvSpPr>
              <p:spPr>
                <a:xfrm>
                  <a:off x="11756771" y="5338609"/>
                  <a:ext cx="163688" cy="97259"/>
                </a:xfrm>
                <a:custGeom>
                  <a:avLst/>
                  <a:gdLst>
                    <a:gd name="connsiteX0" fmla="*/ 0 w 163688"/>
                    <a:gd name="connsiteY0" fmla="*/ 0 h 97259"/>
                    <a:gd name="connsiteX1" fmla="*/ 0 w 163688"/>
                    <a:gd name="connsiteY1" fmla="*/ 97259 h 97259"/>
                    <a:gd name="connsiteX2" fmla="*/ 163688 w 163688"/>
                    <a:gd name="connsiteY2" fmla="*/ 97259 h 97259"/>
                    <a:gd name="connsiteX3" fmla="*/ 163688 w 163688"/>
                    <a:gd name="connsiteY3" fmla="*/ 0 h 97259"/>
                    <a:gd name="connsiteX4" fmla="*/ 94984 w 163688"/>
                    <a:gd name="connsiteY4" fmla="*/ 0 h 97259"/>
                    <a:gd name="connsiteX5" fmla="*/ 94984 w 163688"/>
                    <a:gd name="connsiteY5" fmla="*/ 10162 h 97259"/>
                    <a:gd name="connsiteX6" fmla="*/ 81828 w 163688"/>
                    <a:gd name="connsiteY6" fmla="*/ 23255 h 97259"/>
                    <a:gd name="connsiteX7" fmla="*/ 68705 w 163688"/>
                    <a:gd name="connsiteY7" fmla="*/ 10162 h 97259"/>
                    <a:gd name="connsiteX8" fmla="*/ 68705 w 163688"/>
                    <a:gd name="connsiteY8" fmla="*/ 0 h 97259"/>
                    <a:gd name="connsiteX9" fmla="*/ 0 w 163688"/>
                    <a:gd name="connsiteY9" fmla="*/ 0 h 9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3688" h="97259">
                      <a:moveTo>
                        <a:pt x="0" y="0"/>
                      </a:moveTo>
                      <a:lnTo>
                        <a:pt x="0" y="97259"/>
                      </a:lnTo>
                      <a:lnTo>
                        <a:pt x="163688" y="97259"/>
                      </a:lnTo>
                      <a:lnTo>
                        <a:pt x="163688" y="0"/>
                      </a:lnTo>
                      <a:lnTo>
                        <a:pt x="94984" y="0"/>
                      </a:lnTo>
                      <a:lnTo>
                        <a:pt x="94984" y="10162"/>
                      </a:lnTo>
                      <a:cubicBezTo>
                        <a:pt x="94984" y="17395"/>
                        <a:pt x="89123" y="23255"/>
                        <a:pt x="81828" y="23255"/>
                      </a:cubicBezTo>
                      <a:cubicBezTo>
                        <a:pt x="74597" y="23255"/>
                        <a:pt x="68705" y="17395"/>
                        <a:pt x="68705" y="10162"/>
                      </a:cubicBezTo>
                      <a:lnTo>
                        <a:pt x="6870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9" name="Hình tự do: Hình 1268">
                  <a:extLst>
                    <a:ext uri="{FF2B5EF4-FFF2-40B4-BE49-F238E27FC236}">
                      <a16:creationId xmlns:a16="http://schemas.microsoft.com/office/drawing/2014/main" id="{FBC14E11-4EE3-1CE5-8365-AC812E7F80AC}"/>
                    </a:ext>
                  </a:extLst>
                </p:cNvPr>
                <p:cNvSpPr/>
                <p:nvPr/>
              </p:nvSpPr>
              <p:spPr>
                <a:xfrm>
                  <a:off x="11756771" y="5380038"/>
                  <a:ext cx="163703" cy="14367"/>
                </a:xfrm>
                <a:custGeom>
                  <a:avLst/>
                  <a:gdLst>
                    <a:gd name="connsiteX0" fmla="*/ 0 w 163703"/>
                    <a:gd name="connsiteY0" fmla="*/ 0 h 14367"/>
                    <a:gd name="connsiteX1" fmla="*/ 163704 w 163703"/>
                    <a:gd name="connsiteY1" fmla="*/ 0 h 14367"/>
                    <a:gd name="connsiteX2" fmla="*/ 163704 w 163703"/>
                    <a:gd name="connsiteY2" fmla="*/ 14368 h 14367"/>
                    <a:gd name="connsiteX3" fmla="*/ 0 w 163703"/>
                    <a:gd name="connsiteY3" fmla="*/ 14368 h 14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03" h="14367">
                      <a:moveTo>
                        <a:pt x="0" y="0"/>
                      </a:moveTo>
                      <a:lnTo>
                        <a:pt x="163704" y="0"/>
                      </a:lnTo>
                      <a:lnTo>
                        <a:pt x="163704" y="14368"/>
                      </a:lnTo>
                      <a:lnTo>
                        <a:pt x="0" y="14368"/>
                      </a:ln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70" name="Đồ họa 3">
                <a:extLst>
                  <a:ext uri="{FF2B5EF4-FFF2-40B4-BE49-F238E27FC236}">
                    <a16:creationId xmlns:a16="http://schemas.microsoft.com/office/drawing/2014/main" id="{56C4F23E-5FDF-4628-CF7D-76560B019F1C}"/>
                  </a:ext>
                </a:extLst>
              </p:cNvPr>
              <p:cNvGrpSpPr/>
              <p:nvPr/>
            </p:nvGrpSpPr>
            <p:grpSpPr>
              <a:xfrm>
                <a:off x="11604212" y="5451486"/>
                <a:ext cx="468837" cy="161692"/>
                <a:chOff x="11604212" y="5451486"/>
                <a:chExt cx="468837" cy="161692"/>
              </a:xfrm>
              <a:solidFill>
                <a:srgbClr val="40A3DB"/>
              </a:solidFill>
            </p:grpSpPr>
            <p:sp>
              <p:nvSpPr>
                <p:cNvPr id="1271" name="Hình tự do: Hình 1270">
                  <a:extLst>
                    <a:ext uri="{FF2B5EF4-FFF2-40B4-BE49-F238E27FC236}">
                      <a16:creationId xmlns:a16="http://schemas.microsoft.com/office/drawing/2014/main" id="{350F60FE-F4B9-752D-7F1D-4CA31565FBE8}"/>
                    </a:ext>
                  </a:extLst>
                </p:cNvPr>
                <p:cNvSpPr/>
                <p:nvPr/>
              </p:nvSpPr>
              <p:spPr>
                <a:xfrm>
                  <a:off x="12016409" y="5451486"/>
                  <a:ext cx="56640" cy="161692"/>
                </a:xfrm>
                <a:custGeom>
                  <a:avLst/>
                  <a:gdLst>
                    <a:gd name="connsiteX0" fmla="*/ 15555 w 56640"/>
                    <a:gd name="connsiteY0" fmla="*/ 161693 h 161692"/>
                    <a:gd name="connsiteX1" fmla="*/ 41055 w 56640"/>
                    <a:gd name="connsiteY1" fmla="*/ 161693 h 161692"/>
                    <a:gd name="connsiteX2" fmla="*/ 56641 w 56640"/>
                    <a:gd name="connsiteY2" fmla="*/ 146138 h 161692"/>
                    <a:gd name="connsiteX3" fmla="*/ 56641 w 56640"/>
                    <a:gd name="connsiteY3" fmla="*/ 15555 h 161692"/>
                    <a:gd name="connsiteX4" fmla="*/ 41055 w 56640"/>
                    <a:gd name="connsiteY4" fmla="*/ 0 h 161692"/>
                    <a:gd name="connsiteX5" fmla="*/ 15555 w 56640"/>
                    <a:gd name="connsiteY5" fmla="*/ 0 h 161692"/>
                    <a:gd name="connsiteX6" fmla="*/ 0 w 56640"/>
                    <a:gd name="connsiteY6" fmla="*/ 15555 h 161692"/>
                    <a:gd name="connsiteX7" fmla="*/ 0 w 56640"/>
                    <a:gd name="connsiteY7" fmla="*/ 146138 h 161692"/>
                    <a:gd name="connsiteX8" fmla="*/ 15555 w 56640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40" h="161692">
                      <a:moveTo>
                        <a:pt x="15555" y="161693"/>
                      </a:moveTo>
                      <a:lnTo>
                        <a:pt x="41055" y="161693"/>
                      </a:lnTo>
                      <a:cubicBezTo>
                        <a:pt x="49658" y="161693"/>
                        <a:pt x="56641" y="154741"/>
                        <a:pt x="56641" y="146138"/>
                      </a:cubicBezTo>
                      <a:lnTo>
                        <a:pt x="56641" y="15555"/>
                      </a:lnTo>
                      <a:cubicBezTo>
                        <a:pt x="56641" y="6983"/>
                        <a:pt x="49658" y="0"/>
                        <a:pt x="41055" y="0"/>
                      </a:cubicBezTo>
                      <a:lnTo>
                        <a:pt x="15555" y="0"/>
                      </a:lnTo>
                      <a:cubicBezTo>
                        <a:pt x="6983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83" y="161693"/>
                        <a:pt x="15555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2" name="Hình tự do: Hình 1271">
                  <a:extLst>
                    <a:ext uri="{FF2B5EF4-FFF2-40B4-BE49-F238E27FC236}">
                      <a16:creationId xmlns:a16="http://schemas.microsoft.com/office/drawing/2014/main" id="{C40C0EE9-CD96-C11B-9F78-EEA27D3C44FB}"/>
                    </a:ext>
                  </a:extLst>
                </p:cNvPr>
                <p:cNvSpPr/>
                <p:nvPr/>
              </p:nvSpPr>
              <p:spPr>
                <a:xfrm>
                  <a:off x="11913352" y="5451486"/>
                  <a:ext cx="56640" cy="161692"/>
                </a:xfrm>
                <a:custGeom>
                  <a:avLst/>
                  <a:gdLst>
                    <a:gd name="connsiteX0" fmla="*/ 15556 w 56640"/>
                    <a:gd name="connsiteY0" fmla="*/ 161693 h 161692"/>
                    <a:gd name="connsiteX1" fmla="*/ 41055 w 56640"/>
                    <a:gd name="connsiteY1" fmla="*/ 161693 h 161692"/>
                    <a:gd name="connsiteX2" fmla="*/ 56641 w 56640"/>
                    <a:gd name="connsiteY2" fmla="*/ 146138 h 161692"/>
                    <a:gd name="connsiteX3" fmla="*/ 56641 w 56640"/>
                    <a:gd name="connsiteY3" fmla="*/ 15555 h 161692"/>
                    <a:gd name="connsiteX4" fmla="*/ 41055 w 56640"/>
                    <a:gd name="connsiteY4" fmla="*/ 0 h 161692"/>
                    <a:gd name="connsiteX5" fmla="*/ 15556 w 56640"/>
                    <a:gd name="connsiteY5" fmla="*/ 0 h 161692"/>
                    <a:gd name="connsiteX6" fmla="*/ 0 w 56640"/>
                    <a:gd name="connsiteY6" fmla="*/ 15555 h 161692"/>
                    <a:gd name="connsiteX7" fmla="*/ 0 w 56640"/>
                    <a:gd name="connsiteY7" fmla="*/ 146138 h 161692"/>
                    <a:gd name="connsiteX8" fmla="*/ 15556 w 56640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40" h="161692">
                      <a:moveTo>
                        <a:pt x="15556" y="161693"/>
                      </a:moveTo>
                      <a:lnTo>
                        <a:pt x="41055" y="161693"/>
                      </a:lnTo>
                      <a:cubicBezTo>
                        <a:pt x="49658" y="161693"/>
                        <a:pt x="56641" y="154741"/>
                        <a:pt x="56641" y="146138"/>
                      </a:cubicBezTo>
                      <a:lnTo>
                        <a:pt x="56641" y="15555"/>
                      </a:lnTo>
                      <a:cubicBezTo>
                        <a:pt x="56641" y="6983"/>
                        <a:pt x="49658" y="0"/>
                        <a:pt x="41055" y="0"/>
                      </a:cubicBezTo>
                      <a:lnTo>
                        <a:pt x="15556" y="0"/>
                      </a:lnTo>
                      <a:cubicBezTo>
                        <a:pt x="6983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83" y="161693"/>
                        <a:pt x="15556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3" name="Hình tự do: Hình 1272">
                  <a:extLst>
                    <a:ext uri="{FF2B5EF4-FFF2-40B4-BE49-F238E27FC236}">
                      <a16:creationId xmlns:a16="http://schemas.microsoft.com/office/drawing/2014/main" id="{BE0F77BF-7B79-6E99-86C8-A67D4E4688E1}"/>
                    </a:ext>
                  </a:extLst>
                </p:cNvPr>
                <p:cNvSpPr/>
                <p:nvPr/>
              </p:nvSpPr>
              <p:spPr>
                <a:xfrm>
                  <a:off x="11810295" y="5451486"/>
                  <a:ext cx="56640" cy="161692"/>
                </a:xfrm>
                <a:custGeom>
                  <a:avLst/>
                  <a:gdLst>
                    <a:gd name="connsiteX0" fmla="*/ 15586 w 56640"/>
                    <a:gd name="connsiteY0" fmla="*/ 161693 h 161692"/>
                    <a:gd name="connsiteX1" fmla="*/ 41085 w 56640"/>
                    <a:gd name="connsiteY1" fmla="*/ 161693 h 161692"/>
                    <a:gd name="connsiteX2" fmla="*/ 56641 w 56640"/>
                    <a:gd name="connsiteY2" fmla="*/ 146138 h 161692"/>
                    <a:gd name="connsiteX3" fmla="*/ 56641 w 56640"/>
                    <a:gd name="connsiteY3" fmla="*/ 15555 h 161692"/>
                    <a:gd name="connsiteX4" fmla="*/ 41085 w 56640"/>
                    <a:gd name="connsiteY4" fmla="*/ 0 h 161692"/>
                    <a:gd name="connsiteX5" fmla="*/ 15586 w 56640"/>
                    <a:gd name="connsiteY5" fmla="*/ 0 h 161692"/>
                    <a:gd name="connsiteX6" fmla="*/ 0 w 56640"/>
                    <a:gd name="connsiteY6" fmla="*/ 15555 h 161692"/>
                    <a:gd name="connsiteX7" fmla="*/ 0 w 56640"/>
                    <a:gd name="connsiteY7" fmla="*/ 146138 h 161692"/>
                    <a:gd name="connsiteX8" fmla="*/ 15586 w 56640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40" h="161692">
                      <a:moveTo>
                        <a:pt x="15586" y="161693"/>
                      </a:moveTo>
                      <a:lnTo>
                        <a:pt x="41085" y="161693"/>
                      </a:lnTo>
                      <a:cubicBezTo>
                        <a:pt x="49658" y="161693"/>
                        <a:pt x="56641" y="154741"/>
                        <a:pt x="56641" y="146138"/>
                      </a:cubicBezTo>
                      <a:lnTo>
                        <a:pt x="56641" y="15555"/>
                      </a:lnTo>
                      <a:cubicBezTo>
                        <a:pt x="56641" y="6983"/>
                        <a:pt x="49658" y="0"/>
                        <a:pt x="41085" y="0"/>
                      </a:cubicBezTo>
                      <a:lnTo>
                        <a:pt x="15586" y="0"/>
                      </a:lnTo>
                      <a:cubicBezTo>
                        <a:pt x="6983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83" y="161693"/>
                        <a:pt x="15586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4" name="Hình tự do: Hình 1273">
                  <a:extLst>
                    <a:ext uri="{FF2B5EF4-FFF2-40B4-BE49-F238E27FC236}">
                      <a16:creationId xmlns:a16="http://schemas.microsoft.com/office/drawing/2014/main" id="{5918BFE6-DAA5-4997-3D71-89C1387EB5D0}"/>
                    </a:ext>
                  </a:extLst>
                </p:cNvPr>
                <p:cNvSpPr/>
                <p:nvPr/>
              </p:nvSpPr>
              <p:spPr>
                <a:xfrm>
                  <a:off x="11707238" y="5451486"/>
                  <a:ext cx="56640" cy="161692"/>
                </a:xfrm>
                <a:custGeom>
                  <a:avLst/>
                  <a:gdLst>
                    <a:gd name="connsiteX0" fmla="*/ 15586 w 56640"/>
                    <a:gd name="connsiteY0" fmla="*/ 161693 h 161692"/>
                    <a:gd name="connsiteX1" fmla="*/ 41086 w 56640"/>
                    <a:gd name="connsiteY1" fmla="*/ 161693 h 161692"/>
                    <a:gd name="connsiteX2" fmla="*/ 56641 w 56640"/>
                    <a:gd name="connsiteY2" fmla="*/ 146138 h 161692"/>
                    <a:gd name="connsiteX3" fmla="*/ 56641 w 56640"/>
                    <a:gd name="connsiteY3" fmla="*/ 15555 h 161692"/>
                    <a:gd name="connsiteX4" fmla="*/ 41086 w 56640"/>
                    <a:gd name="connsiteY4" fmla="*/ 0 h 161692"/>
                    <a:gd name="connsiteX5" fmla="*/ 15586 w 56640"/>
                    <a:gd name="connsiteY5" fmla="*/ 0 h 161692"/>
                    <a:gd name="connsiteX6" fmla="*/ 0 w 56640"/>
                    <a:gd name="connsiteY6" fmla="*/ 15555 h 161692"/>
                    <a:gd name="connsiteX7" fmla="*/ 0 w 56640"/>
                    <a:gd name="connsiteY7" fmla="*/ 146138 h 161692"/>
                    <a:gd name="connsiteX8" fmla="*/ 15586 w 56640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40" h="161692">
                      <a:moveTo>
                        <a:pt x="15586" y="161693"/>
                      </a:moveTo>
                      <a:lnTo>
                        <a:pt x="41086" y="161693"/>
                      </a:lnTo>
                      <a:cubicBezTo>
                        <a:pt x="49658" y="161693"/>
                        <a:pt x="56641" y="154741"/>
                        <a:pt x="56641" y="146138"/>
                      </a:cubicBezTo>
                      <a:lnTo>
                        <a:pt x="56641" y="15555"/>
                      </a:lnTo>
                      <a:cubicBezTo>
                        <a:pt x="56641" y="6983"/>
                        <a:pt x="49658" y="0"/>
                        <a:pt x="41086" y="0"/>
                      </a:cubicBezTo>
                      <a:lnTo>
                        <a:pt x="15586" y="0"/>
                      </a:lnTo>
                      <a:cubicBezTo>
                        <a:pt x="6983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83" y="161693"/>
                        <a:pt x="15586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5" name="Hình tự do: Hình 1274">
                  <a:extLst>
                    <a:ext uri="{FF2B5EF4-FFF2-40B4-BE49-F238E27FC236}">
                      <a16:creationId xmlns:a16="http://schemas.microsoft.com/office/drawing/2014/main" id="{93756BEC-00C3-F515-8733-DF0492995A82}"/>
                    </a:ext>
                  </a:extLst>
                </p:cNvPr>
                <p:cNvSpPr/>
                <p:nvPr/>
              </p:nvSpPr>
              <p:spPr>
                <a:xfrm>
                  <a:off x="11604212" y="5451486"/>
                  <a:ext cx="56609" cy="161692"/>
                </a:xfrm>
                <a:custGeom>
                  <a:avLst/>
                  <a:gdLst>
                    <a:gd name="connsiteX0" fmla="*/ 15555 w 56609"/>
                    <a:gd name="connsiteY0" fmla="*/ 161693 h 161692"/>
                    <a:gd name="connsiteX1" fmla="*/ 41054 w 56609"/>
                    <a:gd name="connsiteY1" fmla="*/ 161693 h 161692"/>
                    <a:gd name="connsiteX2" fmla="*/ 56610 w 56609"/>
                    <a:gd name="connsiteY2" fmla="*/ 146138 h 161692"/>
                    <a:gd name="connsiteX3" fmla="*/ 56610 w 56609"/>
                    <a:gd name="connsiteY3" fmla="*/ 15555 h 161692"/>
                    <a:gd name="connsiteX4" fmla="*/ 41054 w 56609"/>
                    <a:gd name="connsiteY4" fmla="*/ 0 h 161692"/>
                    <a:gd name="connsiteX5" fmla="*/ 15555 w 56609"/>
                    <a:gd name="connsiteY5" fmla="*/ 0 h 161692"/>
                    <a:gd name="connsiteX6" fmla="*/ 0 w 56609"/>
                    <a:gd name="connsiteY6" fmla="*/ 15555 h 161692"/>
                    <a:gd name="connsiteX7" fmla="*/ 0 w 56609"/>
                    <a:gd name="connsiteY7" fmla="*/ 146138 h 161692"/>
                    <a:gd name="connsiteX8" fmla="*/ 15555 w 56609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09" h="161692">
                      <a:moveTo>
                        <a:pt x="15555" y="161693"/>
                      </a:moveTo>
                      <a:lnTo>
                        <a:pt x="41054" y="161693"/>
                      </a:lnTo>
                      <a:cubicBezTo>
                        <a:pt x="49627" y="161693"/>
                        <a:pt x="56610" y="154741"/>
                        <a:pt x="56610" y="146138"/>
                      </a:cubicBezTo>
                      <a:lnTo>
                        <a:pt x="56610" y="15555"/>
                      </a:lnTo>
                      <a:cubicBezTo>
                        <a:pt x="56610" y="6983"/>
                        <a:pt x="49627" y="0"/>
                        <a:pt x="41054" y="0"/>
                      </a:cubicBezTo>
                      <a:lnTo>
                        <a:pt x="15555" y="0"/>
                      </a:lnTo>
                      <a:cubicBezTo>
                        <a:pt x="6951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51" y="161693"/>
                        <a:pt x="15555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76" name="Đồ họa 3">
              <a:extLst>
                <a:ext uri="{FF2B5EF4-FFF2-40B4-BE49-F238E27FC236}">
                  <a16:creationId xmlns:a16="http://schemas.microsoft.com/office/drawing/2014/main" id="{A2B9C58C-2012-6608-0261-9939DD4A8CD9}"/>
                </a:ext>
              </a:extLst>
            </p:cNvPr>
            <p:cNvGrpSpPr/>
            <p:nvPr/>
          </p:nvGrpSpPr>
          <p:grpSpPr>
            <a:xfrm>
              <a:off x="11567338" y="4856648"/>
              <a:ext cx="342335" cy="398997"/>
              <a:chOff x="11567338" y="4856648"/>
              <a:chExt cx="342335" cy="398997"/>
            </a:xfrm>
            <a:solidFill>
              <a:srgbClr val="F6A49D"/>
            </a:solidFill>
          </p:grpSpPr>
          <p:sp>
            <p:nvSpPr>
              <p:cNvPr id="1277" name="Hình tự do: Hình 1276">
                <a:extLst>
                  <a:ext uri="{FF2B5EF4-FFF2-40B4-BE49-F238E27FC236}">
                    <a16:creationId xmlns:a16="http://schemas.microsoft.com/office/drawing/2014/main" id="{463CD6EE-98A8-AA19-E9E0-22AEBA301E6B}"/>
                  </a:ext>
                </a:extLst>
              </p:cNvPr>
              <p:cNvSpPr/>
              <p:nvPr/>
            </p:nvSpPr>
            <p:spPr>
              <a:xfrm>
                <a:off x="11567338" y="4856648"/>
                <a:ext cx="244983" cy="315343"/>
              </a:xfrm>
              <a:custGeom>
                <a:avLst/>
                <a:gdLst>
                  <a:gd name="connsiteX0" fmla="*/ 200968 w 244983"/>
                  <a:gd name="connsiteY0" fmla="*/ 315343 h 315343"/>
                  <a:gd name="connsiteX1" fmla="*/ 201497 w 244983"/>
                  <a:gd name="connsiteY1" fmla="*/ 312631 h 315343"/>
                  <a:gd name="connsiteX2" fmla="*/ 201529 w 244983"/>
                  <a:gd name="connsiteY2" fmla="*/ 312600 h 315343"/>
                  <a:gd name="connsiteX3" fmla="*/ 201903 w 244983"/>
                  <a:gd name="connsiteY3" fmla="*/ 312320 h 315343"/>
                  <a:gd name="connsiteX4" fmla="*/ 223412 w 244983"/>
                  <a:gd name="connsiteY4" fmla="*/ 294988 h 315343"/>
                  <a:gd name="connsiteX5" fmla="*/ 244984 w 244983"/>
                  <a:gd name="connsiteY5" fmla="*/ 277656 h 315343"/>
                  <a:gd name="connsiteX6" fmla="*/ 242552 w 244983"/>
                  <a:gd name="connsiteY6" fmla="*/ 272263 h 315343"/>
                  <a:gd name="connsiteX7" fmla="*/ 90460 w 244983"/>
                  <a:gd name="connsiteY7" fmla="*/ 0 h 315343"/>
                  <a:gd name="connsiteX8" fmla="*/ 24094 w 244983"/>
                  <a:gd name="connsiteY8" fmla="*/ 2962 h 315343"/>
                  <a:gd name="connsiteX9" fmla="*/ 2304 w 244983"/>
                  <a:gd name="connsiteY9" fmla="*/ 54771 h 315343"/>
                  <a:gd name="connsiteX10" fmla="*/ 14461 w 244983"/>
                  <a:gd name="connsiteY10" fmla="*/ 76747 h 315343"/>
                  <a:gd name="connsiteX11" fmla="*/ 200968 w 244983"/>
                  <a:gd name="connsiteY11" fmla="*/ 315343 h 31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4983" h="315343">
                    <a:moveTo>
                      <a:pt x="200968" y="315343"/>
                    </a:moveTo>
                    <a:lnTo>
                      <a:pt x="201497" y="312631"/>
                    </a:lnTo>
                    <a:cubicBezTo>
                      <a:pt x="201497" y="312631"/>
                      <a:pt x="201497" y="312631"/>
                      <a:pt x="201529" y="312600"/>
                    </a:cubicBezTo>
                    <a:lnTo>
                      <a:pt x="201903" y="312320"/>
                    </a:lnTo>
                    <a:lnTo>
                      <a:pt x="223412" y="294988"/>
                    </a:lnTo>
                    <a:lnTo>
                      <a:pt x="244984" y="277656"/>
                    </a:lnTo>
                    <a:lnTo>
                      <a:pt x="242552" y="272263"/>
                    </a:lnTo>
                    <a:lnTo>
                      <a:pt x="90460" y="0"/>
                    </a:lnTo>
                    <a:lnTo>
                      <a:pt x="24094" y="2962"/>
                    </a:lnTo>
                    <a:cubicBezTo>
                      <a:pt x="8663" y="11939"/>
                      <a:pt x="-5739" y="38810"/>
                      <a:pt x="2304" y="54771"/>
                    </a:cubicBezTo>
                    <a:cubicBezTo>
                      <a:pt x="5390" y="60912"/>
                      <a:pt x="9380" y="68175"/>
                      <a:pt x="14461" y="76747"/>
                    </a:cubicBezTo>
                    <a:cubicBezTo>
                      <a:pt x="27554" y="98693"/>
                      <a:pt x="200968" y="315343"/>
                      <a:pt x="200968" y="315343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78" name="Đồ họa 3">
                <a:extLst>
                  <a:ext uri="{FF2B5EF4-FFF2-40B4-BE49-F238E27FC236}">
                    <a16:creationId xmlns:a16="http://schemas.microsoft.com/office/drawing/2014/main" id="{0158FBD8-69F0-01FB-CE73-9C6741D3031D}"/>
                  </a:ext>
                </a:extLst>
              </p:cNvPr>
              <p:cNvGrpSpPr/>
              <p:nvPr/>
            </p:nvGrpSpPr>
            <p:grpSpPr>
              <a:xfrm>
                <a:off x="11761852" y="5111080"/>
                <a:ext cx="147821" cy="144565"/>
                <a:chOff x="11761852" y="5111080"/>
                <a:chExt cx="147821" cy="144565"/>
              </a:xfrm>
              <a:solidFill>
                <a:srgbClr val="F6A49D"/>
              </a:solidFill>
            </p:grpSpPr>
            <p:sp>
              <p:nvSpPr>
                <p:cNvPr id="1279" name="Hình tự do: Hình 1278">
                  <a:extLst>
                    <a:ext uri="{FF2B5EF4-FFF2-40B4-BE49-F238E27FC236}">
                      <a16:creationId xmlns:a16="http://schemas.microsoft.com/office/drawing/2014/main" id="{4C3CBF5D-62FD-D769-56BC-8933627DDB65}"/>
                    </a:ext>
                  </a:extLst>
                </p:cNvPr>
                <p:cNvSpPr/>
                <p:nvPr/>
              </p:nvSpPr>
              <p:spPr>
                <a:xfrm>
                  <a:off x="11761852" y="5111080"/>
                  <a:ext cx="147821" cy="140028"/>
                </a:xfrm>
                <a:custGeom>
                  <a:avLst/>
                  <a:gdLst>
                    <a:gd name="connsiteX0" fmla="*/ 0 w 147821"/>
                    <a:gd name="connsiteY0" fmla="*/ 46011 h 140028"/>
                    <a:gd name="connsiteX1" fmla="*/ 4832 w 147821"/>
                    <a:gd name="connsiteY1" fmla="*/ 50032 h 140028"/>
                    <a:gd name="connsiteX2" fmla="*/ 5424 w 147821"/>
                    <a:gd name="connsiteY2" fmla="*/ 50500 h 140028"/>
                    <a:gd name="connsiteX3" fmla="*/ 6546 w 147821"/>
                    <a:gd name="connsiteY3" fmla="*/ 51466 h 140028"/>
                    <a:gd name="connsiteX4" fmla="*/ 54334 w 147821"/>
                    <a:gd name="connsiteY4" fmla="*/ 89871 h 140028"/>
                    <a:gd name="connsiteX5" fmla="*/ 93394 w 147821"/>
                    <a:gd name="connsiteY5" fmla="*/ 80083 h 140028"/>
                    <a:gd name="connsiteX6" fmla="*/ 94516 w 147821"/>
                    <a:gd name="connsiteY6" fmla="*/ 81953 h 140028"/>
                    <a:gd name="connsiteX7" fmla="*/ 94547 w 147821"/>
                    <a:gd name="connsiteY7" fmla="*/ 82016 h 140028"/>
                    <a:gd name="connsiteX8" fmla="*/ 123226 w 147821"/>
                    <a:gd name="connsiteY8" fmla="*/ 129710 h 140028"/>
                    <a:gd name="connsiteX9" fmla="*/ 147821 w 147821"/>
                    <a:gd name="connsiteY9" fmla="*/ 140028 h 140028"/>
                    <a:gd name="connsiteX10" fmla="*/ 108263 w 147821"/>
                    <a:gd name="connsiteY10" fmla="*/ 53898 h 140028"/>
                    <a:gd name="connsiteX11" fmla="*/ 38000 w 147821"/>
                    <a:gd name="connsiteY11" fmla="*/ 1434 h 140028"/>
                    <a:gd name="connsiteX12" fmla="*/ 35786 w 147821"/>
                    <a:gd name="connsiteY12" fmla="*/ 0 h 140028"/>
                    <a:gd name="connsiteX13" fmla="*/ 0 w 147821"/>
                    <a:gd name="connsiteY13" fmla="*/ 46011 h 14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7821" h="140028">
                      <a:moveTo>
                        <a:pt x="0" y="46011"/>
                      </a:moveTo>
                      <a:cubicBezTo>
                        <a:pt x="0" y="46011"/>
                        <a:pt x="1808" y="47507"/>
                        <a:pt x="4832" y="50032"/>
                      </a:cubicBezTo>
                      <a:cubicBezTo>
                        <a:pt x="5019" y="50188"/>
                        <a:pt x="5206" y="50375"/>
                        <a:pt x="5424" y="50500"/>
                      </a:cubicBezTo>
                      <a:cubicBezTo>
                        <a:pt x="5767" y="50812"/>
                        <a:pt x="6141" y="51155"/>
                        <a:pt x="6546" y="51466"/>
                      </a:cubicBezTo>
                      <a:cubicBezTo>
                        <a:pt x="20574" y="63125"/>
                        <a:pt x="41647" y="80270"/>
                        <a:pt x="54334" y="89871"/>
                      </a:cubicBezTo>
                      <a:cubicBezTo>
                        <a:pt x="70700" y="102184"/>
                        <a:pt x="93394" y="80083"/>
                        <a:pt x="93394" y="80083"/>
                      </a:cubicBezTo>
                      <a:cubicBezTo>
                        <a:pt x="93394" y="80083"/>
                        <a:pt x="93799" y="80737"/>
                        <a:pt x="94516" y="81953"/>
                      </a:cubicBezTo>
                      <a:cubicBezTo>
                        <a:pt x="94516" y="81953"/>
                        <a:pt x="94516" y="81984"/>
                        <a:pt x="94547" y="82016"/>
                      </a:cubicBezTo>
                      <a:cubicBezTo>
                        <a:pt x="99254" y="90058"/>
                        <a:pt x="117521" y="121200"/>
                        <a:pt x="123226" y="129710"/>
                      </a:cubicBezTo>
                      <a:cubicBezTo>
                        <a:pt x="129834" y="139560"/>
                        <a:pt x="147821" y="140028"/>
                        <a:pt x="147821" y="140028"/>
                      </a:cubicBezTo>
                      <a:cubicBezTo>
                        <a:pt x="147821" y="140028"/>
                        <a:pt x="133856" y="81486"/>
                        <a:pt x="108263" y="53898"/>
                      </a:cubicBezTo>
                      <a:cubicBezTo>
                        <a:pt x="85631" y="29552"/>
                        <a:pt x="48973" y="8323"/>
                        <a:pt x="38000" y="1434"/>
                      </a:cubicBezTo>
                      <a:cubicBezTo>
                        <a:pt x="36566" y="499"/>
                        <a:pt x="35786" y="0"/>
                        <a:pt x="35786" y="0"/>
                      </a:cubicBezTo>
                      <a:lnTo>
                        <a:pt x="0" y="46011"/>
                      </a:lnTo>
                      <a:close/>
                    </a:path>
                  </a:pathLst>
                </a:custGeom>
                <a:solidFill>
                  <a:srgbClr val="F6A49D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0" name="Hình tự do: Hình 1279">
                  <a:extLst>
                    <a:ext uri="{FF2B5EF4-FFF2-40B4-BE49-F238E27FC236}">
                      <a16:creationId xmlns:a16="http://schemas.microsoft.com/office/drawing/2014/main" id="{9F5CD34D-EF5E-C472-9064-CAB6DE065037}"/>
                    </a:ext>
                  </a:extLst>
                </p:cNvPr>
                <p:cNvSpPr/>
                <p:nvPr/>
              </p:nvSpPr>
              <p:spPr>
                <a:xfrm>
                  <a:off x="11763562" y="5138138"/>
                  <a:ext cx="105186" cy="117507"/>
                </a:xfrm>
                <a:custGeom>
                  <a:avLst/>
                  <a:gdLst>
                    <a:gd name="connsiteX0" fmla="*/ 5 w 105186"/>
                    <a:gd name="connsiteY0" fmla="*/ 26466 h 117507"/>
                    <a:gd name="connsiteX1" fmla="*/ 48073 w 105186"/>
                    <a:gd name="connsiteY1" fmla="*/ 108138 h 117507"/>
                    <a:gd name="connsiteX2" fmla="*/ 63597 w 105186"/>
                    <a:gd name="connsiteY2" fmla="*/ 111972 h 117507"/>
                    <a:gd name="connsiteX3" fmla="*/ 87974 w 105186"/>
                    <a:gd name="connsiteY3" fmla="*/ 113250 h 117507"/>
                    <a:gd name="connsiteX4" fmla="*/ 103748 w 105186"/>
                    <a:gd name="connsiteY4" fmla="*/ 108917 h 117507"/>
                    <a:gd name="connsiteX5" fmla="*/ 92806 w 105186"/>
                    <a:gd name="connsiteY5" fmla="*/ 54895 h 117507"/>
                    <a:gd name="connsiteX6" fmla="*/ 90686 w 105186"/>
                    <a:gd name="connsiteY6" fmla="*/ 49097 h 117507"/>
                    <a:gd name="connsiteX7" fmla="*/ 19176 w 105186"/>
                    <a:gd name="connsiteY7" fmla="*/ 156 h 117507"/>
                    <a:gd name="connsiteX8" fmla="*/ 18958 w 105186"/>
                    <a:gd name="connsiteY8" fmla="*/ 0 h 117507"/>
                    <a:gd name="connsiteX9" fmla="*/ 17680 w 105186"/>
                    <a:gd name="connsiteY9" fmla="*/ 1839 h 117507"/>
                    <a:gd name="connsiteX10" fmla="*/ 5 w 105186"/>
                    <a:gd name="connsiteY10" fmla="*/ 26466 h 117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5186" h="117507">
                      <a:moveTo>
                        <a:pt x="5" y="26466"/>
                      </a:moveTo>
                      <a:cubicBezTo>
                        <a:pt x="5865" y="35256"/>
                        <a:pt x="43491" y="102745"/>
                        <a:pt x="48073" y="108138"/>
                      </a:cubicBezTo>
                      <a:cubicBezTo>
                        <a:pt x="58609" y="120607"/>
                        <a:pt x="63597" y="111972"/>
                        <a:pt x="63597" y="111972"/>
                      </a:cubicBezTo>
                      <a:cubicBezTo>
                        <a:pt x="78436" y="123631"/>
                        <a:pt x="87974" y="113250"/>
                        <a:pt x="87974" y="113250"/>
                      </a:cubicBezTo>
                      <a:cubicBezTo>
                        <a:pt x="87974" y="113250"/>
                        <a:pt x="96609" y="116430"/>
                        <a:pt x="103748" y="108917"/>
                      </a:cubicBezTo>
                      <a:cubicBezTo>
                        <a:pt x="109203" y="103213"/>
                        <a:pt x="97731" y="68767"/>
                        <a:pt x="92806" y="54895"/>
                      </a:cubicBezTo>
                      <a:cubicBezTo>
                        <a:pt x="91497" y="51279"/>
                        <a:pt x="90686" y="49097"/>
                        <a:pt x="90686" y="49097"/>
                      </a:cubicBezTo>
                      <a:lnTo>
                        <a:pt x="19176" y="156"/>
                      </a:lnTo>
                      <a:lnTo>
                        <a:pt x="18958" y="0"/>
                      </a:lnTo>
                      <a:lnTo>
                        <a:pt x="17680" y="1839"/>
                      </a:lnTo>
                      <a:cubicBezTo>
                        <a:pt x="17680" y="1839"/>
                        <a:pt x="-338" y="25936"/>
                        <a:pt x="5" y="26466"/>
                      </a:cubicBezTo>
                      <a:close/>
                    </a:path>
                  </a:pathLst>
                </a:custGeom>
                <a:solidFill>
                  <a:srgbClr val="F6A49D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281" name="Hình tự do: Hình 1280">
              <a:extLst>
                <a:ext uri="{FF2B5EF4-FFF2-40B4-BE49-F238E27FC236}">
                  <a16:creationId xmlns:a16="http://schemas.microsoft.com/office/drawing/2014/main" id="{9C65899B-F8D8-66BD-8CB0-BAB0CF3A30A0}"/>
                </a:ext>
              </a:extLst>
            </p:cNvPr>
            <p:cNvSpPr/>
            <p:nvPr/>
          </p:nvSpPr>
          <p:spPr>
            <a:xfrm>
              <a:off x="11577247" y="4591742"/>
              <a:ext cx="168675" cy="304308"/>
            </a:xfrm>
            <a:custGeom>
              <a:avLst/>
              <a:gdLst>
                <a:gd name="connsiteX0" fmla="*/ 164156 w 168675"/>
                <a:gd name="connsiteY0" fmla="*/ 157329 h 304308"/>
                <a:gd name="connsiteX1" fmla="*/ 110352 w 168675"/>
                <a:gd name="connsiteY1" fmla="*/ 304308 h 304308"/>
                <a:gd name="connsiteX2" fmla="*/ 110102 w 168675"/>
                <a:gd name="connsiteY2" fmla="*/ 304246 h 304308"/>
                <a:gd name="connsiteX3" fmla="*/ 109541 w 168675"/>
                <a:gd name="connsiteY3" fmla="*/ 304183 h 304308"/>
                <a:gd name="connsiteX4" fmla="*/ 125 w 168675"/>
                <a:gd name="connsiteY4" fmla="*/ 284576 h 304308"/>
                <a:gd name="connsiteX5" fmla="*/ 0 w 168675"/>
                <a:gd name="connsiteY5" fmla="*/ 284576 h 304308"/>
                <a:gd name="connsiteX6" fmla="*/ 561 w 168675"/>
                <a:gd name="connsiteY6" fmla="*/ 283329 h 304308"/>
                <a:gd name="connsiteX7" fmla="*/ 935 w 168675"/>
                <a:gd name="connsiteY7" fmla="*/ 282394 h 304308"/>
                <a:gd name="connsiteX8" fmla="*/ 2837 w 168675"/>
                <a:gd name="connsiteY8" fmla="*/ 278029 h 304308"/>
                <a:gd name="connsiteX9" fmla="*/ 5050 w 168675"/>
                <a:gd name="connsiteY9" fmla="*/ 272824 h 304308"/>
                <a:gd name="connsiteX10" fmla="*/ 10256 w 168675"/>
                <a:gd name="connsiteY10" fmla="*/ 260479 h 304308"/>
                <a:gd name="connsiteX11" fmla="*/ 107889 w 168675"/>
                <a:gd name="connsiteY11" fmla="*/ 59135 h 304308"/>
                <a:gd name="connsiteX12" fmla="*/ 125221 w 168675"/>
                <a:gd name="connsiteY12" fmla="*/ 29676 h 304308"/>
                <a:gd name="connsiteX13" fmla="*/ 159978 w 168675"/>
                <a:gd name="connsiteY13" fmla="*/ 0 h 304308"/>
                <a:gd name="connsiteX14" fmla="*/ 168676 w 168675"/>
                <a:gd name="connsiteY14" fmla="*/ 44795 h 304308"/>
                <a:gd name="connsiteX15" fmla="*/ 160945 w 168675"/>
                <a:gd name="connsiteY15" fmla="*/ 112128 h 304308"/>
                <a:gd name="connsiteX16" fmla="*/ 164156 w 168675"/>
                <a:gd name="connsiteY16" fmla="*/ 157329 h 30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675" h="304308">
                  <a:moveTo>
                    <a:pt x="164156" y="157329"/>
                  </a:moveTo>
                  <a:lnTo>
                    <a:pt x="110352" y="304308"/>
                  </a:lnTo>
                  <a:lnTo>
                    <a:pt x="110102" y="304246"/>
                  </a:lnTo>
                  <a:lnTo>
                    <a:pt x="109541" y="304183"/>
                  </a:lnTo>
                  <a:lnTo>
                    <a:pt x="125" y="284576"/>
                  </a:lnTo>
                  <a:lnTo>
                    <a:pt x="0" y="284576"/>
                  </a:lnTo>
                  <a:cubicBezTo>
                    <a:pt x="0" y="284576"/>
                    <a:pt x="187" y="284140"/>
                    <a:pt x="561" y="283329"/>
                  </a:cubicBezTo>
                  <a:cubicBezTo>
                    <a:pt x="686" y="283080"/>
                    <a:pt x="811" y="282705"/>
                    <a:pt x="935" y="282394"/>
                  </a:cubicBezTo>
                  <a:cubicBezTo>
                    <a:pt x="1434" y="281303"/>
                    <a:pt x="2026" y="279806"/>
                    <a:pt x="2837" y="278029"/>
                  </a:cubicBezTo>
                  <a:cubicBezTo>
                    <a:pt x="3460" y="276533"/>
                    <a:pt x="4208" y="274756"/>
                    <a:pt x="5050" y="272824"/>
                  </a:cubicBezTo>
                  <a:cubicBezTo>
                    <a:pt x="6484" y="269332"/>
                    <a:pt x="8261" y="265186"/>
                    <a:pt x="10256" y="260479"/>
                  </a:cubicBezTo>
                  <a:cubicBezTo>
                    <a:pt x="33074" y="206551"/>
                    <a:pt x="99472" y="79615"/>
                    <a:pt x="107889" y="59135"/>
                  </a:cubicBezTo>
                  <a:cubicBezTo>
                    <a:pt x="112814" y="47445"/>
                    <a:pt x="118862" y="37657"/>
                    <a:pt x="125221" y="29676"/>
                  </a:cubicBezTo>
                  <a:cubicBezTo>
                    <a:pt x="138251" y="13155"/>
                    <a:pt x="152497" y="4084"/>
                    <a:pt x="159978" y="0"/>
                  </a:cubicBezTo>
                  <a:cubicBezTo>
                    <a:pt x="161818" y="9071"/>
                    <a:pt x="165153" y="25686"/>
                    <a:pt x="168676" y="44795"/>
                  </a:cubicBezTo>
                  <a:lnTo>
                    <a:pt x="160945" y="112128"/>
                  </a:lnTo>
                  <a:lnTo>
                    <a:pt x="164156" y="157329"/>
                  </a:ln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2" name="Hình tự do: Hình 1281">
              <a:extLst>
                <a:ext uri="{FF2B5EF4-FFF2-40B4-BE49-F238E27FC236}">
                  <a16:creationId xmlns:a16="http://schemas.microsoft.com/office/drawing/2014/main" id="{F225CBD4-1126-74E6-9CF4-64710781B69D}"/>
                </a:ext>
              </a:extLst>
            </p:cNvPr>
            <p:cNvSpPr/>
            <p:nvPr/>
          </p:nvSpPr>
          <p:spPr>
            <a:xfrm>
              <a:off x="11579835" y="4603744"/>
              <a:ext cx="161568" cy="303965"/>
            </a:xfrm>
            <a:custGeom>
              <a:avLst/>
              <a:gdLst>
                <a:gd name="connsiteX0" fmla="*/ 0 w 161568"/>
                <a:gd name="connsiteY0" fmla="*/ 265935 h 303965"/>
                <a:gd name="connsiteX1" fmla="*/ 218 w 161568"/>
                <a:gd name="connsiteY1" fmla="*/ 265997 h 303965"/>
                <a:gd name="connsiteX2" fmla="*/ 106018 w 161568"/>
                <a:gd name="connsiteY2" fmla="*/ 303965 h 303965"/>
                <a:gd name="connsiteX3" fmla="*/ 106985 w 161568"/>
                <a:gd name="connsiteY3" fmla="*/ 292151 h 303965"/>
                <a:gd name="connsiteX4" fmla="*/ 107796 w 161568"/>
                <a:gd name="connsiteY4" fmla="*/ 292276 h 303965"/>
                <a:gd name="connsiteX5" fmla="*/ 161569 w 161568"/>
                <a:gd name="connsiteY5" fmla="*/ 145327 h 303965"/>
                <a:gd name="connsiteX6" fmla="*/ 158326 w 161568"/>
                <a:gd name="connsiteY6" fmla="*/ 100127 h 303965"/>
                <a:gd name="connsiteX7" fmla="*/ 152466 w 161568"/>
                <a:gd name="connsiteY7" fmla="*/ 0 h 303965"/>
                <a:gd name="connsiteX8" fmla="*/ 122634 w 161568"/>
                <a:gd name="connsiteY8" fmla="*/ 17675 h 303965"/>
                <a:gd name="connsiteX9" fmla="*/ 105333 w 161568"/>
                <a:gd name="connsiteY9" fmla="*/ 47133 h 303965"/>
                <a:gd name="connsiteX10" fmla="*/ 2089 w 161568"/>
                <a:gd name="connsiteY10" fmla="*/ 260760 h 303965"/>
                <a:gd name="connsiteX11" fmla="*/ 0 w 161568"/>
                <a:gd name="connsiteY11" fmla="*/ 265935 h 30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568" h="303965">
                  <a:moveTo>
                    <a:pt x="0" y="265935"/>
                  </a:moveTo>
                  <a:lnTo>
                    <a:pt x="218" y="265997"/>
                  </a:lnTo>
                  <a:lnTo>
                    <a:pt x="106018" y="303965"/>
                  </a:lnTo>
                  <a:lnTo>
                    <a:pt x="106985" y="292151"/>
                  </a:lnTo>
                  <a:lnTo>
                    <a:pt x="107796" y="292276"/>
                  </a:lnTo>
                  <a:lnTo>
                    <a:pt x="161569" y="145327"/>
                  </a:lnTo>
                  <a:lnTo>
                    <a:pt x="158326" y="100127"/>
                  </a:lnTo>
                  <a:cubicBezTo>
                    <a:pt x="151437" y="55020"/>
                    <a:pt x="152466" y="0"/>
                    <a:pt x="152466" y="0"/>
                  </a:cubicBezTo>
                  <a:cubicBezTo>
                    <a:pt x="152466" y="0"/>
                    <a:pt x="137472" y="6671"/>
                    <a:pt x="122634" y="17675"/>
                  </a:cubicBezTo>
                  <a:cubicBezTo>
                    <a:pt x="116274" y="25686"/>
                    <a:pt x="110196" y="35381"/>
                    <a:pt x="105333" y="47133"/>
                  </a:cubicBezTo>
                  <a:cubicBezTo>
                    <a:pt x="96137" y="69359"/>
                    <a:pt x="2089" y="260760"/>
                    <a:pt x="2089" y="260760"/>
                  </a:cubicBezTo>
                  <a:cubicBezTo>
                    <a:pt x="1403" y="262475"/>
                    <a:pt x="717" y="264189"/>
                    <a:pt x="0" y="265935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3" name="Hình tự do: Hình 1282">
              <a:extLst>
                <a:ext uri="{FF2B5EF4-FFF2-40B4-BE49-F238E27FC236}">
                  <a16:creationId xmlns:a16="http://schemas.microsoft.com/office/drawing/2014/main" id="{F50F5F6C-8A33-12A0-C957-B50F4837F7F0}"/>
                </a:ext>
              </a:extLst>
            </p:cNvPr>
            <p:cNvSpPr/>
            <p:nvPr/>
          </p:nvSpPr>
          <p:spPr>
            <a:xfrm>
              <a:off x="11572384" y="4584666"/>
              <a:ext cx="186755" cy="318242"/>
            </a:xfrm>
            <a:custGeom>
              <a:avLst/>
              <a:gdLst>
                <a:gd name="connsiteX0" fmla="*/ 186756 w 186755"/>
                <a:gd name="connsiteY0" fmla="*/ 207984 h 318242"/>
                <a:gd name="connsiteX1" fmla="*/ 130707 w 186755"/>
                <a:gd name="connsiteY1" fmla="*/ 318242 h 318242"/>
                <a:gd name="connsiteX2" fmla="*/ 114965 w 186755"/>
                <a:gd name="connsiteY2" fmla="*/ 311322 h 318242"/>
                <a:gd name="connsiteX3" fmla="*/ 114467 w 186755"/>
                <a:gd name="connsiteY3" fmla="*/ 311135 h 318242"/>
                <a:gd name="connsiteX4" fmla="*/ 69172 w 186755"/>
                <a:gd name="connsiteY4" fmla="*/ 291278 h 318242"/>
                <a:gd name="connsiteX5" fmla="*/ 15119 w 186755"/>
                <a:gd name="connsiteY5" fmla="*/ 267525 h 318242"/>
                <a:gd name="connsiteX6" fmla="*/ 0 w 186755"/>
                <a:gd name="connsiteY6" fmla="*/ 260916 h 318242"/>
                <a:gd name="connsiteX7" fmla="*/ 110882 w 186755"/>
                <a:gd name="connsiteY7" fmla="*/ 44452 h 318242"/>
                <a:gd name="connsiteX8" fmla="*/ 163314 w 186755"/>
                <a:gd name="connsiteY8" fmla="*/ 0 h 318242"/>
                <a:gd name="connsiteX9" fmla="*/ 173539 w 186755"/>
                <a:gd name="connsiteY9" fmla="*/ 51840 h 318242"/>
                <a:gd name="connsiteX10" fmla="*/ 186756 w 186755"/>
                <a:gd name="connsiteY10" fmla="*/ 207984 h 318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755" h="318242">
                  <a:moveTo>
                    <a:pt x="186756" y="207984"/>
                  </a:moveTo>
                  <a:lnTo>
                    <a:pt x="130707" y="318242"/>
                  </a:lnTo>
                  <a:lnTo>
                    <a:pt x="114965" y="311322"/>
                  </a:lnTo>
                  <a:lnTo>
                    <a:pt x="114467" y="311135"/>
                  </a:lnTo>
                  <a:lnTo>
                    <a:pt x="69172" y="291278"/>
                  </a:lnTo>
                  <a:lnTo>
                    <a:pt x="15119" y="267525"/>
                  </a:lnTo>
                  <a:lnTo>
                    <a:pt x="0" y="260916"/>
                  </a:lnTo>
                  <a:cubicBezTo>
                    <a:pt x="0" y="260916"/>
                    <a:pt x="93737" y="67209"/>
                    <a:pt x="110882" y="44452"/>
                  </a:cubicBezTo>
                  <a:cubicBezTo>
                    <a:pt x="131892" y="16646"/>
                    <a:pt x="163314" y="0"/>
                    <a:pt x="163314" y="0"/>
                  </a:cubicBezTo>
                  <a:cubicBezTo>
                    <a:pt x="163314" y="0"/>
                    <a:pt x="171201" y="32576"/>
                    <a:pt x="173539" y="51840"/>
                  </a:cubicBezTo>
                  <a:cubicBezTo>
                    <a:pt x="183607" y="134760"/>
                    <a:pt x="186756" y="207984"/>
                    <a:pt x="186756" y="207984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08" name="Đồ họa 3">
            <a:extLst>
              <a:ext uri="{FF2B5EF4-FFF2-40B4-BE49-F238E27FC236}">
                <a16:creationId xmlns:a16="http://schemas.microsoft.com/office/drawing/2014/main" id="{145D5D62-8429-37DF-9E4B-E30D703ABF47}"/>
              </a:ext>
            </a:extLst>
          </p:cNvPr>
          <p:cNvGrpSpPr/>
          <p:nvPr/>
        </p:nvGrpSpPr>
        <p:grpSpPr>
          <a:xfrm>
            <a:off x="6130308" y="4642813"/>
            <a:ext cx="1735697" cy="1671705"/>
            <a:chOff x="7805241" y="4531111"/>
            <a:chExt cx="1735697" cy="1671705"/>
          </a:xfrm>
        </p:grpSpPr>
        <p:sp>
          <p:nvSpPr>
            <p:cNvPr id="1309" name="Hình tự do: Hình 1308">
              <a:extLst>
                <a:ext uri="{FF2B5EF4-FFF2-40B4-BE49-F238E27FC236}">
                  <a16:creationId xmlns:a16="http://schemas.microsoft.com/office/drawing/2014/main" id="{E0ED63B9-B3E6-054C-9C17-FB15A5C11FDC}"/>
                </a:ext>
              </a:extLst>
            </p:cNvPr>
            <p:cNvSpPr/>
            <p:nvPr/>
          </p:nvSpPr>
          <p:spPr>
            <a:xfrm>
              <a:off x="8026085" y="4562876"/>
              <a:ext cx="282206" cy="366872"/>
            </a:xfrm>
            <a:custGeom>
              <a:avLst/>
              <a:gdLst>
                <a:gd name="connsiteX0" fmla="*/ 0 w 282206"/>
                <a:gd name="connsiteY0" fmla="*/ 0 h 366872"/>
                <a:gd name="connsiteX1" fmla="*/ 100535 w 282206"/>
                <a:gd name="connsiteY1" fmla="*/ 0 h 366872"/>
                <a:gd name="connsiteX2" fmla="*/ 282207 w 282206"/>
                <a:gd name="connsiteY2" fmla="*/ 366872 h 366872"/>
                <a:gd name="connsiteX3" fmla="*/ 181668 w 282206"/>
                <a:gd name="connsiteY3" fmla="*/ 366872 h 36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206" h="366872">
                  <a:moveTo>
                    <a:pt x="0" y="0"/>
                  </a:moveTo>
                  <a:lnTo>
                    <a:pt x="100535" y="0"/>
                  </a:lnTo>
                  <a:lnTo>
                    <a:pt x="282207" y="366872"/>
                  </a:lnTo>
                  <a:lnTo>
                    <a:pt x="181668" y="366872"/>
                  </a:lnTo>
                  <a:close/>
                </a:path>
              </a:pathLst>
            </a:custGeom>
            <a:solidFill>
              <a:srgbClr val="40A3D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0" name="Hình tự do: Hình 1309">
              <a:extLst>
                <a:ext uri="{FF2B5EF4-FFF2-40B4-BE49-F238E27FC236}">
                  <a16:creationId xmlns:a16="http://schemas.microsoft.com/office/drawing/2014/main" id="{46AB7610-31FA-6998-971A-984E067C950A}"/>
                </a:ext>
              </a:extLst>
            </p:cNvPr>
            <p:cNvSpPr/>
            <p:nvPr/>
          </p:nvSpPr>
          <p:spPr>
            <a:xfrm>
              <a:off x="8013937" y="4757581"/>
              <a:ext cx="1396993" cy="985182"/>
            </a:xfrm>
            <a:custGeom>
              <a:avLst/>
              <a:gdLst>
                <a:gd name="connsiteX0" fmla="*/ 0 w 1396993"/>
                <a:gd name="connsiteY0" fmla="*/ 331210 h 985182"/>
                <a:gd name="connsiteX1" fmla="*/ 0 w 1396993"/>
                <a:gd name="connsiteY1" fmla="*/ 733557 h 985182"/>
                <a:gd name="connsiteX2" fmla="*/ 489000 w 1396993"/>
                <a:gd name="connsiteY2" fmla="*/ 733557 h 985182"/>
                <a:gd name="connsiteX3" fmla="*/ 475387 w 1396993"/>
                <a:gd name="connsiteY3" fmla="*/ 747366 h 985182"/>
                <a:gd name="connsiteX4" fmla="*/ 433694 w 1396993"/>
                <a:gd name="connsiteY4" fmla="*/ 858123 h 985182"/>
                <a:gd name="connsiteX5" fmla="*/ 491809 w 1396993"/>
                <a:gd name="connsiteY5" fmla="*/ 985183 h 985182"/>
                <a:gd name="connsiteX6" fmla="*/ 607179 w 1396993"/>
                <a:gd name="connsiteY6" fmla="*/ 939297 h 985182"/>
                <a:gd name="connsiteX7" fmla="*/ 716932 w 1396993"/>
                <a:gd name="connsiteY7" fmla="*/ 980164 h 985182"/>
                <a:gd name="connsiteX8" fmla="*/ 769530 w 1396993"/>
                <a:gd name="connsiteY8" fmla="*/ 858123 h 985182"/>
                <a:gd name="connsiteX9" fmla="*/ 714223 w 1396993"/>
                <a:gd name="connsiteY9" fmla="*/ 733557 h 985182"/>
                <a:gd name="connsiteX10" fmla="*/ 1396993 w 1396993"/>
                <a:gd name="connsiteY10" fmla="*/ 733557 h 985182"/>
                <a:gd name="connsiteX11" fmla="*/ 1396993 w 1396993"/>
                <a:gd name="connsiteY11" fmla="*/ 331210 h 985182"/>
                <a:gd name="connsiteX12" fmla="*/ 1065718 w 1396993"/>
                <a:gd name="connsiteY12" fmla="*/ 0 h 985182"/>
                <a:gd name="connsiteX13" fmla="*/ 331276 w 1396993"/>
                <a:gd name="connsiteY13" fmla="*/ 0 h 985182"/>
                <a:gd name="connsiteX14" fmla="*/ 131 w 1396993"/>
                <a:gd name="connsiteY14" fmla="*/ 321640 h 985182"/>
                <a:gd name="connsiteX15" fmla="*/ 0 w 1396993"/>
                <a:gd name="connsiteY15" fmla="*/ 331210 h 98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6993" h="985182">
                  <a:moveTo>
                    <a:pt x="0" y="331210"/>
                  </a:moveTo>
                  <a:lnTo>
                    <a:pt x="0" y="733557"/>
                  </a:lnTo>
                  <a:lnTo>
                    <a:pt x="489000" y="733557"/>
                  </a:lnTo>
                  <a:cubicBezTo>
                    <a:pt x="484178" y="737890"/>
                    <a:pt x="479652" y="742535"/>
                    <a:pt x="475387" y="747366"/>
                  </a:cubicBezTo>
                  <a:cubicBezTo>
                    <a:pt x="449417" y="776949"/>
                    <a:pt x="433694" y="815666"/>
                    <a:pt x="433694" y="858123"/>
                  </a:cubicBezTo>
                  <a:cubicBezTo>
                    <a:pt x="433694" y="908872"/>
                    <a:pt x="456225" y="954353"/>
                    <a:pt x="491809" y="985183"/>
                  </a:cubicBezTo>
                  <a:cubicBezTo>
                    <a:pt x="521906" y="956754"/>
                    <a:pt x="562512" y="939297"/>
                    <a:pt x="607179" y="939297"/>
                  </a:cubicBezTo>
                  <a:cubicBezTo>
                    <a:pt x="649172" y="939297"/>
                    <a:pt x="687530" y="954727"/>
                    <a:pt x="716932" y="980164"/>
                  </a:cubicBezTo>
                  <a:cubicBezTo>
                    <a:pt x="749342" y="949553"/>
                    <a:pt x="769530" y="906191"/>
                    <a:pt x="769530" y="858123"/>
                  </a:cubicBezTo>
                  <a:cubicBezTo>
                    <a:pt x="769530" y="808683"/>
                    <a:pt x="748189" y="764293"/>
                    <a:pt x="714223" y="733557"/>
                  </a:cubicBezTo>
                  <a:lnTo>
                    <a:pt x="1396993" y="733557"/>
                  </a:lnTo>
                  <a:lnTo>
                    <a:pt x="1396993" y="331210"/>
                  </a:lnTo>
                  <a:cubicBezTo>
                    <a:pt x="1396993" y="148289"/>
                    <a:pt x="1248683" y="0"/>
                    <a:pt x="1065718" y="0"/>
                  </a:cubicBezTo>
                  <a:lnTo>
                    <a:pt x="331276" y="0"/>
                  </a:lnTo>
                  <a:cubicBezTo>
                    <a:pt x="151512" y="0"/>
                    <a:pt x="5218" y="143145"/>
                    <a:pt x="131" y="321640"/>
                  </a:cubicBezTo>
                  <a:cubicBezTo>
                    <a:pt x="34" y="324820"/>
                    <a:pt x="0" y="328031"/>
                    <a:pt x="0" y="331210"/>
                  </a:cubicBezTo>
                  <a:close/>
                </a:path>
              </a:pathLst>
            </a:custGeom>
            <a:solidFill>
              <a:srgbClr val="99D6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1" name="Hình tự do: Hình 1310">
              <a:extLst>
                <a:ext uri="{FF2B5EF4-FFF2-40B4-BE49-F238E27FC236}">
                  <a16:creationId xmlns:a16="http://schemas.microsoft.com/office/drawing/2014/main" id="{19AD67E4-2BC2-68CD-9520-AB398A300274}"/>
                </a:ext>
              </a:extLst>
            </p:cNvPr>
            <p:cNvSpPr/>
            <p:nvPr/>
          </p:nvSpPr>
          <p:spPr>
            <a:xfrm>
              <a:off x="8013952" y="4757581"/>
              <a:ext cx="822439" cy="754068"/>
            </a:xfrm>
            <a:custGeom>
              <a:avLst/>
              <a:gdLst>
                <a:gd name="connsiteX0" fmla="*/ 0 w 822439"/>
                <a:gd name="connsiteY0" fmla="*/ 331241 h 754068"/>
                <a:gd name="connsiteX1" fmla="*/ 0 w 822439"/>
                <a:gd name="connsiteY1" fmla="*/ 554064 h 754068"/>
                <a:gd name="connsiteX2" fmla="*/ 224110 w 822439"/>
                <a:gd name="connsiteY2" fmla="*/ 502286 h 754068"/>
                <a:gd name="connsiteX3" fmla="*/ 664042 w 822439"/>
                <a:gd name="connsiteY3" fmla="*/ 754068 h 754068"/>
                <a:gd name="connsiteX4" fmla="*/ 677037 w 822439"/>
                <a:gd name="connsiteY4" fmla="*/ 747397 h 754068"/>
                <a:gd name="connsiteX5" fmla="*/ 669565 w 822439"/>
                <a:gd name="connsiteY5" fmla="*/ 728351 h 754068"/>
                <a:gd name="connsiteX6" fmla="*/ 641385 w 822439"/>
                <a:gd name="connsiteY6" fmla="*/ 631123 h 754068"/>
                <a:gd name="connsiteX7" fmla="*/ 625453 w 822439"/>
                <a:gd name="connsiteY7" fmla="*/ 477940 h 754068"/>
                <a:gd name="connsiteX8" fmla="*/ 822439 w 822439"/>
                <a:gd name="connsiteY8" fmla="*/ 0 h 754068"/>
                <a:gd name="connsiteX9" fmla="*/ 331269 w 822439"/>
                <a:gd name="connsiteY9" fmla="*/ 0 h 754068"/>
                <a:gd name="connsiteX10" fmla="*/ 103 w 822439"/>
                <a:gd name="connsiteY10" fmla="*/ 321672 h 754068"/>
                <a:gd name="connsiteX11" fmla="*/ 0 w 822439"/>
                <a:gd name="connsiteY11" fmla="*/ 331241 h 75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439" h="754068">
                  <a:moveTo>
                    <a:pt x="0" y="331241"/>
                  </a:moveTo>
                  <a:lnTo>
                    <a:pt x="0" y="554064"/>
                  </a:lnTo>
                  <a:cubicBezTo>
                    <a:pt x="67620" y="520897"/>
                    <a:pt x="143697" y="502286"/>
                    <a:pt x="224110" y="502286"/>
                  </a:cubicBezTo>
                  <a:cubicBezTo>
                    <a:pt x="411580" y="502286"/>
                    <a:pt x="575405" y="603411"/>
                    <a:pt x="664042" y="754068"/>
                  </a:cubicBezTo>
                  <a:lnTo>
                    <a:pt x="677037" y="747397"/>
                  </a:lnTo>
                  <a:cubicBezTo>
                    <a:pt x="674478" y="741100"/>
                    <a:pt x="671987" y="734773"/>
                    <a:pt x="669565" y="728351"/>
                  </a:cubicBezTo>
                  <a:cubicBezTo>
                    <a:pt x="658035" y="697365"/>
                    <a:pt x="648549" y="664914"/>
                    <a:pt x="641385" y="631123"/>
                  </a:cubicBezTo>
                  <a:cubicBezTo>
                    <a:pt x="631014" y="582338"/>
                    <a:pt x="625453" y="530965"/>
                    <a:pt x="625453" y="477940"/>
                  </a:cubicBezTo>
                  <a:cubicBezTo>
                    <a:pt x="625453" y="278497"/>
                    <a:pt x="703715" y="102808"/>
                    <a:pt x="822439" y="0"/>
                  </a:cubicBezTo>
                  <a:lnTo>
                    <a:pt x="331269" y="0"/>
                  </a:lnTo>
                  <a:cubicBezTo>
                    <a:pt x="151512" y="0"/>
                    <a:pt x="5221" y="143114"/>
                    <a:pt x="103" y="321672"/>
                  </a:cubicBezTo>
                  <a:cubicBezTo>
                    <a:pt x="0" y="324820"/>
                    <a:pt x="0" y="328031"/>
                    <a:pt x="0" y="331241"/>
                  </a:cubicBezTo>
                  <a:close/>
                </a:path>
              </a:pathLst>
            </a:custGeom>
            <a:solidFill>
              <a:srgbClr val="5EB9F7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2" name="Hình tự do: Hình 1311">
              <a:extLst>
                <a:ext uri="{FF2B5EF4-FFF2-40B4-BE49-F238E27FC236}">
                  <a16:creationId xmlns:a16="http://schemas.microsoft.com/office/drawing/2014/main" id="{A6285F45-27EC-9E3B-79D0-C94D7B3E977A}"/>
                </a:ext>
              </a:extLst>
            </p:cNvPr>
            <p:cNvSpPr/>
            <p:nvPr/>
          </p:nvSpPr>
          <p:spPr>
            <a:xfrm>
              <a:off x="8671768" y="5735657"/>
              <a:ext cx="677682" cy="221522"/>
            </a:xfrm>
            <a:custGeom>
              <a:avLst/>
              <a:gdLst>
                <a:gd name="connsiteX0" fmla="*/ 0 w 677682"/>
                <a:gd name="connsiteY0" fmla="*/ 0 h 221522"/>
                <a:gd name="connsiteX1" fmla="*/ 677683 w 677682"/>
                <a:gd name="connsiteY1" fmla="*/ 0 h 221522"/>
                <a:gd name="connsiteX2" fmla="*/ 677683 w 677682"/>
                <a:gd name="connsiteY2" fmla="*/ 221523 h 221522"/>
                <a:gd name="connsiteX3" fmla="*/ 0 w 677682"/>
                <a:gd name="connsiteY3" fmla="*/ 221523 h 22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682" h="221522">
                  <a:moveTo>
                    <a:pt x="0" y="0"/>
                  </a:moveTo>
                  <a:lnTo>
                    <a:pt x="677683" y="0"/>
                  </a:lnTo>
                  <a:lnTo>
                    <a:pt x="677683" y="221523"/>
                  </a:lnTo>
                  <a:lnTo>
                    <a:pt x="0" y="221523"/>
                  </a:lnTo>
                  <a:close/>
                </a:path>
              </a:pathLst>
            </a:custGeom>
            <a:solidFill>
              <a:srgbClr val="40A3D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3" name="Hình tự do: Hình 1312">
              <a:extLst>
                <a:ext uri="{FF2B5EF4-FFF2-40B4-BE49-F238E27FC236}">
                  <a16:creationId xmlns:a16="http://schemas.microsoft.com/office/drawing/2014/main" id="{52EA2686-BACE-464B-ABF6-370409615ABC}"/>
                </a:ext>
              </a:extLst>
            </p:cNvPr>
            <p:cNvSpPr/>
            <p:nvPr/>
          </p:nvSpPr>
          <p:spPr>
            <a:xfrm>
              <a:off x="8671768" y="5758787"/>
              <a:ext cx="221753" cy="198395"/>
            </a:xfrm>
            <a:custGeom>
              <a:avLst/>
              <a:gdLst>
                <a:gd name="connsiteX0" fmla="*/ 0 w 221753"/>
                <a:gd name="connsiteY0" fmla="*/ 0 h 198395"/>
                <a:gd name="connsiteX1" fmla="*/ 221754 w 221753"/>
                <a:gd name="connsiteY1" fmla="*/ 0 h 198395"/>
                <a:gd name="connsiteX2" fmla="*/ 221754 w 221753"/>
                <a:gd name="connsiteY2" fmla="*/ 198396 h 198395"/>
                <a:gd name="connsiteX3" fmla="*/ 0 w 221753"/>
                <a:gd name="connsiteY3" fmla="*/ 198396 h 1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753" h="198395">
                  <a:moveTo>
                    <a:pt x="0" y="0"/>
                  </a:moveTo>
                  <a:lnTo>
                    <a:pt x="221754" y="0"/>
                  </a:lnTo>
                  <a:lnTo>
                    <a:pt x="221754" y="198396"/>
                  </a:lnTo>
                  <a:lnTo>
                    <a:pt x="0" y="198396"/>
                  </a:lnTo>
                  <a:close/>
                </a:path>
              </a:pathLst>
            </a:custGeom>
            <a:solidFill>
              <a:srgbClr val="40A3D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14" name="Đồ họa 3">
              <a:extLst>
                <a:ext uri="{FF2B5EF4-FFF2-40B4-BE49-F238E27FC236}">
                  <a16:creationId xmlns:a16="http://schemas.microsoft.com/office/drawing/2014/main" id="{0EA60F32-4907-FD9C-EAA2-63D92E7588FC}"/>
                </a:ext>
              </a:extLst>
            </p:cNvPr>
            <p:cNvGrpSpPr/>
            <p:nvPr/>
          </p:nvGrpSpPr>
          <p:grpSpPr>
            <a:xfrm>
              <a:off x="7805241" y="5337201"/>
              <a:ext cx="865616" cy="865616"/>
              <a:chOff x="7805241" y="5337201"/>
              <a:chExt cx="865616" cy="865616"/>
            </a:xfrm>
          </p:grpSpPr>
          <p:sp>
            <p:nvSpPr>
              <p:cNvPr id="1315" name="Hình tự do: Hình 1314">
                <a:extLst>
                  <a:ext uri="{FF2B5EF4-FFF2-40B4-BE49-F238E27FC236}">
                    <a16:creationId xmlns:a16="http://schemas.microsoft.com/office/drawing/2014/main" id="{8E8BD16C-5EAD-CCF0-66F2-298FB668C30F}"/>
                  </a:ext>
                </a:extLst>
              </p:cNvPr>
              <p:cNvSpPr/>
              <p:nvPr/>
            </p:nvSpPr>
            <p:spPr>
              <a:xfrm>
                <a:off x="7805241" y="5337201"/>
                <a:ext cx="865616" cy="865616"/>
              </a:xfrm>
              <a:custGeom>
                <a:avLst/>
                <a:gdLst>
                  <a:gd name="connsiteX0" fmla="*/ 865617 w 865616"/>
                  <a:gd name="connsiteY0" fmla="*/ 432808 h 865616"/>
                  <a:gd name="connsiteX1" fmla="*/ 432809 w 865616"/>
                  <a:gd name="connsiteY1" fmla="*/ 865617 h 865616"/>
                  <a:gd name="connsiteX2" fmla="*/ 0 w 865616"/>
                  <a:gd name="connsiteY2" fmla="*/ 432808 h 865616"/>
                  <a:gd name="connsiteX3" fmla="*/ 432809 w 865616"/>
                  <a:gd name="connsiteY3" fmla="*/ 0 h 865616"/>
                  <a:gd name="connsiteX4" fmla="*/ 865617 w 865616"/>
                  <a:gd name="connsiteY4" fmla="*/ 432808 h 865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5616" h="865616">
                    <a:moveTo>
                      <a:pt x="865617" y="432808"/>
                    </a:moveTo>
                    <a:cubicBezTo>
                      <a:pt x="865617" y="671842"/>
                      <a:pt x="671842" y="865617"/>
                      <a:pt x="432809" y="865617"/>
                    </a:cubicBezTo>
                    <a:cubicBezTo>
                      <a:pt x="193775" y="865617"/>
                      <a:pt x="0" y="671842"/>
                      <a:pt x="0" y="432808"/>
                    </a:cubicBezTo>
                    <a:cubicBezTo>
                      <a:pt x="0" y="193775"/>
                      <a:pt x="193775" y="0"/>
                      <a:pt x="432809" y="0"/>
                    </a:cubicBezTo>
                    <a:cubicBezTo>
                      <a:pt x="671842" y="0"/>
                      <a:pt x="865617" y="193775"/>
                      <a:pt x="865617" y="432808"/>
                    </a:cubicBezTo>
                    <a:close/>
                  </a:path>
                </a:pathLst>
              </a:custGeom>
              <a:solidFill>
                <a:srgbClr val="40A3D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6" name="Hình tự do: Hình 1315">
                <a:extLst>
                  <a:ext uri="{FF2B5EF4-FFF2-40B4-BE49-F238E27FC236}">
                    <a16:creationId xmlns:a16="http://schemas.microsoft.com/office/drawing/2014/main" id="{169A2F45-DB90-4751-66A2-AB5A7D51F73E}"/>
                  </a:ext>
                </a:extLst>
              </p:cNvPr>
              <p:cNvSpPr/>
              <p:nvPr/>
            </p:nvSpPr>
            <p:spPr>
              <a:xfrm rot="-2700000">
                <a:off x="7939730" y="5471698"/>
                <a:ext cx="596565" cy="596565"/>
              </a:xfrm>
              <a:custGeom>
                <a:avLst/>
                <a:gdLst>
                  <a:gd name="connsiteX0" fmla="*/ 596565 w 596565"/>
                  <a:gd name="connsiteY0" fmla="*/ 298283 h 596565"/>
                  <a:gd name="connsiteX1" fmla="*/ 298283 w 596565"/>
                  <a:gd name="connsiteY1" fmla="*/ 596565 h 596565"/>
                  <a:gd name="connsiteX2" fmla="*/ 0 w 596565"/>
                  <a:gd name="connsiteY2" fmla="*/ 298283 h 596565"/>
                  <a:gd name="connsiteX3" fmla="*/ 298283 w 596565"/>
                  <a:gd name="connsiteY3" fmla="*/ 0 h 596565"/>
                  <a:gd name="connsiteX4" fmla="*/ 596565 w 596565"/>
                  <a:gd name="connsiteY4" fmla="*/ 298283 h 596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565" h="596565">
                    <a:moveTo>
                      <a:pt x="596565" y="298283"/>
                    </a:moveTo>
                    <a:cubicBezTo>
                      <a:pt x="596565" y="463020"/>
                      <a:pt x="463020" y="596565"/>
                      <a:pt x="298283" y="596565"/>
                    </a:cubicBezTo>
                    <a:cubicBezTo>
                      <a:pt x="133546" y="596565"/>
                      <a:pt x="0" y="463020"/>
                      <a:pt x="0" y="298283"/>
                    </a:cubicBezTo>
                    <a:cubicBezTo>
                      <a:pt x="0" y="133546"/>
                      <a:pt x="133546" y="0"/>
                      <a:pt x="298283" y="0"/>
                    </a:cubicBezTo>
                    <a:cubicBezTo>
                      <a:pt x="463020" y="0"/>
                      <a:pt x="596565" y="133546"/>
                      <a:pt x="596565" y="298283"/>
                    </a:cubicBez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7" name="Hình tự do: Hình 1316">
                <a:extLst>
                  <a:ext uri="{FF2B5EF4-FFF2-40B4-BE49-F238E27FC236}">
                    <a16:creationId xmlns:a16="http://schemas.microsoft.com/office/drawing/2014/main" id="{0264EA62-5B77-909D-E94B-BE4F3DA6C90E}"/>
                  </a:ext>
                </a:extLst>
              </p:cNvPr>
              <p:cNvSpPr/>
              <p:nvPr/>
            </p:nvSpPr>
            <p:spPr>
              <a:xfrm rot="-2700000">
                <a:off x="8045005" y="5576973"/>
                <a:ext cx="386014" cy="386014"/>
              </a:xfrm>
              <a:custGeom>
                <a:avLst/>
                <a:gdLst>
                  <a:gd name="connsiteX0" fmla="*/ 386014 w 386014"/>
                  <a:gd name="connsiteY0" fmla="*/ 193007 h 386014"/>
                  <a:gd name="connsiteX1" fmla="*/ 193007 w 386014"/>
                  <a:gd name="connsiteY1" fmla="*/ 386014 h 386014"/>
                  <a:gd name="connsiteX2" fmla="*/ 0 w 386014"/>
                  <a:gd name="connsiteY2" fmla="*/ 193007 h 386014"/>
                  <a:gd name="connsiteX3" fmla="*/ 193007 w 386014"/>
                  <a:gd name="connsiteY3" fmla="*/ 0 h 386014"/>
                  <a:gd name="connsiteX4" fmla="*/ 386014 w 386014"/>
                  <a:gd name="connsiteY4" fmla="*/ 193007 h 386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014" h="386014">
                    <a:moveTo>
                      <a:pt x="386014" y="193007"/>
                    </a:moveTo>
                    <a:cubicBezTo>
                      <a:pt x="386014" y="299602"/>
                      <a:pt x="299602" y="386014"/>
                      <a:pt x="193007" y="386014"/>
                    </a:cubicBezTo>
                    <a:cubicBezTo>
                      <a:pt x="86412" y="386014"/>
                      <a:pt x="0" y="299602"/>
                      <a:pt x="0" y="193007"/>
                    </a:cubicBezTo>
                    <a:cubicBezTo>
                      <a:pt x="0" y="86412"/>
                      <a:pt x="86412" y="0"/>
                      <a:pt x="193007" y="0"/>
                    </a:cubicBezTo>
                    <a:cubicBezTo>
                      <a:pt x="299602" y="0"/>
                      <a:pt x="386014" y="86412"/>
                      <a:pt x="386014" y="193007"/>
                    </a:cubicBezTo>
                    <a:close/>
                  </a:path>
                </a:pathLst>
              </a:custGeom>
              <a:solidFill>
                <a:srgbClr val="99D6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8" name="Hình tự do: Hình 1317">
                <a:extLst>
                  <a:ext uri="{FF2B5EF4-FFF2-40B4-BE49-F238E27FC236}">
                    <a16:creationId xmlns:a16="http://schemas.microsoft.com/office/drawing/2014/main" id="{5728657E-913B-6D2F-3FE3-B9EFD2806EC6}"/>
                  </a:ext>
                </a:extLst>
              </p:cNvPr>
              <p:cNvSpPr/>
              <p:nvPr/>
            </p:nvSpPr>
            <p:spPr>
              <a:xfrm rot="-4049974">
                <a:off x="8125124" y="5656999"/>
                <a:ext cx="226157" cy="226157"/>
              </a:xfrm>
              <a:custGeom>
                <a:avLst/>
                <a:gdLst>
                  <a:gd name="connsiteX0" fmla="*/ 226158 w 226157"/>
                  <a:gd name="connsiteY0" fmla="*/ 113079 h 226157"/>
                  <a:gd name="connsiteX1" fmla="*/ 113079 w 226157"/>
                  <a:gd name="connsiteY1" fmla="*/ 226158 h 226157"/>
                  <a:gd name="connsiteX2" fmla="*/ 0 w 226157"/>
                  <a:gd name="connsiteY2" fmla="*/ 113079 h 226157"/>
                  <a:gd name="connsiteX3" fmla="*/ 113079 w 226157"/>
                  <a:gd name="connsiteY3" fmla="*/ 0 h 226157"/>
                  <a:gd name="connsiteX4" fmla="*/ 226158 w 226157"/>
                  <a:gd name="connsiteY4" fmla="*/ 113079 h 226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157" h="226157">
                    <a:moveTo>
                      <a:pt x="226158" y="113079"/>
                    </a:moveTo>
                    <a:cubicBezTo>
                      <a:pt x="226158" y="175530"/>
                      <a:pt x="175530" y="226158"/>
                      <a:pt x="113079" y="226158"/>
                    </a:cubicBezTo>
                    <a:cubicBezTo>
                      <a:pt x="50627" y="226158"/>
                      <a:pt x="0" y="175530"/>
                      <a:pt x="0" y="113079"/>
                    </a:cubicBezTo>
                    <a:cubicBezTo>
                      <a:pt x="0" y="50627"/>
                      <a:pt x="50627" y="0"/>
                      <a:pt x="113079" y="0"/>
                    </a:cubicBezTo>
                    <a:cubicBezTo>
                      <a:pt x="175530" y="0"/>
                      <a:pt x="226158" y="50627"/>
                      <a:pt x="226158" y="113079"/>
                    </a:cubicBez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19" name="Đồ họa 3">
              <a:extLst>
                <a:ext uri="{FF2B5EF4-FFF2-40B4-BE49-F238E27FC236}">
                  <a16:creationId xmlns:a16="http://schemas.microsoft.com/office/drawing/2014/main" id="{E5063395-B5B5-DFF3-72F9-B5BB29D59F77}"/>
                </a:ext>
              </a:extLst>
            </p:cNvPr>
            <p:cNvGrpSpPr/>
            <p:nvPr/>
          </p:nvGrpSpPr>
          <p:grpSpPr>
            <a:xfrm>
              <a:off x="8480284" y="5944670"/>
              <a:ext cx="1060655" cy="258141"/>
              <a:chOff x="8480284" y="5944670"/>
              <a:chExt cx="1060655" cy="258141"/>
            </a:xfrm>
          </p:grpSpPr>
          <p:sp>
            <p:nvSpPr>
              <p:cNvPr id="1320" name="Hình tự do: Hình 1319">
                <a:extLst>
                  <a:ext uri="{FF2B5EF4-FFF2-40B4-BE49-F238E27FC236}">
                    <a16:creationId xmlns:a16="http://schemas.microsoft.com/office/drawing/2014/main" id="{DB48BD6B-7580-30EC-B77F-4987770B5BE7}"/>
                  </a:ext>
                </a:extLst>
              </p:cNvPr>
              <p:cNvSpPr/>
              <p:nvPr/>
            </p:nvSpPr>
            <p:spPr>
              <a:xfrm>
                <a:off x="8480284" y="6003524"/>
                <a:ext cx="1060655" cy="199287"/>
              </a:xfrm>
              <a:custGeom>
                <a:avLst/>
                <a:gdLst>
                  <a:gd name="connsiteX0" fmla="*/ 37136 w 1060655"/>
                  <a:gd name="connsiteY0" fmla="*/ 138002 h 199287"/>
                  <a:gd name="connsiteX1" fmla="*/ 73340 w 1060655"/>
                  <a:gd name="connsiteY1" fmla="*/ 8915 h 199287"/>
                  <a:gd name="connsiteX2" fmla="*/ 455932 w 1060655"/>
                  <a:gd name="connsiteY2" fmla="*/ 2494 h 199287"/>
                  <a:gd name="connsiteX3" fmla="*/ 455424 w 1060655"/>
                  <a:gd name="connsiteY3" fmla="*/ 0 h 199287"/>
                  <a:gd name="connsiteX4" fmla="*/ 530326 w 1060655"/>
                  <a:gd name="connsiteY4" fmla="*/ 1247 h 199287"/>
                  <a:gd name="connsiteX5" fmla="*/ 605228 w 1060655"/>
                  <a:gd name="connsiteY5" fmla="*/ 0 h 199287"/>
                  <a:gd name="connsiteX6" fmla="*/ 604720 w 1060655"/>
                  <a:gd name="connsiteY6" fmla="*/ 2494 h 199287"/>
                  <a:gd name="connsiteX7" fmla="*/ 987312 w 1060655"/>
                  <a:gd name="connsiteY7" fmla="*/ 8915 h 199287"/>
                  <a:gd name="connsiteX8" fmla="*/ 1027226 w 1060655"/>
                  <a:gd name="connsiteY8" fmla="*/ 141680 h 199287"/>
                  <a:gd name="connsiteX9" fmla="*/ 1047220 w 1060655"/>
                  <a:gd name="connsiteY9" fmla="*/ 159449 h 199287"/>
                  <a:gd name="connsiteX10" fmla="*/ 1060655 w 1060655"/>
                  <a:gd name="connsiteY10" fmla="*/ 177217 h 199287"/>
                  <a:gd name="connsiteX11" fmla="*/ 1038585 w 1060655"/>
                  <a:gd name="connsiteY11" fmla="*/ 199287 h 199287"/>
                  <a:gd name="connsiteX12" fmla="*/ 22809 w 1060655"/>
                  <a:gd name="connsiteY12" fmla="*/ 199287 h 199287"/>
                  <a:gd name="connsiteX13" fmla="*/ 56 w 1060655"/>
                  <a:gd name="connsiteY13" fmla="*/ 178838 h 199287"/>
                  <a:gd name="connsiteX14" fmla="*/ 12204 w 1060655"/>
                  <a:gd name="connsiteY14" fmla="*/ 157485 h 199287"/>
                  <a:gd name="connsiteX15" fmla="*/ 37136 w 1060655"/>
                  <a:gd name="connsiteY15" fmla="*/ 138002 h 199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60655" h="199287">
                    <a:moveTo>
                      <a:pt x="37136" y="138002"/>
                    </a:moveTo>
                    <a:cubicBezTo>
                      <a:pt x="54936" y="115027"/>
                      <a:pt x="80828" y="70014"/>
                      <a:pt x="73340" y="8915"/>
                    </a:cubicBezTo>
                    <a:lnTo>
                      <a:pt x="455932" y="2494"/>
                    </a:lnTo>
                    <a:lnTo>
                      <a:pt x="455424" y="0"/>
                    </a:lnTo>
                    <a:lnTo>
                      <a:pt x="530326" y="1247"/>
                    </a:lnTo>
                    <a:lnTo>
                      <a:pt x="605228" y="0"/>
                    </a:lnTo>
                    <a:lnTo>
                      <a:pt x="604720" y="2494"/>
                    </a:lnTo>
                    <a:lnTo>
                      <a:pt x="987312" y="8915"/>
                    </a:lnTo>
                    <a:cubicBezTo>
                      <a:pt x="979397" y="73505"/>
                      <a:pt x="1009251" y="120109"/>
                      <a:pt x="1027226" y="141680"/>
                    </a:cubicBezTo>
                    <a:cubicBezTo>
                      <a:pt x="1032958" y="148601"/>
                      <a:pt x="1039798" y="154430"/>
                      <a:pt x="1047220" y="159449"/>
                    </a:cubicBezTo>
                    <a:cubicBezTo>
                      <a:pt x="1053189" y="163501"/>
                      <a:pt x="1060655" y="169985"/>
                      <a:pt x="1060655" y="177217"/>
                    </a:cubicBezTo>
                    <a:cubicBezTo>
                      <a:pt x="1060655" y="189406"/>
                      <a:pt x="1050774" y="199287"/>
                      <a:pt x="1038585" y="199287"/>
                    </a:cubicBezTo>
                    <a:lnTo>
                      <a:pt x="22809" y="199287"/>
                    </a:lnTo>
                    <a:cubicBezTo>
                      <a:pt x="11107" y="199287"/>
                      <a:pt x="876" y="190496"/>
                      <a:pt x="56" y="178838"/>
                    </a:cubicBezTo>
                    <a:cubicBezTo>
                      <a:pt x="-598" y="169517"/>
                      <a:pt x="4526" y="161350"/>
                      <a:pt x="12204" y="157485"/>
                    </a:cubicBezTo>
                    <a:cubicBezTo>
                      <a:pt x="21784" y="152715"/>
                      <a:pt x="30574" y="146481"/>
                      <a:pt x="37136" y="138002"/>
                    </a:cubicBezTo>
                    <a:close/>
                  </a:path>
                </a:pathLst>
              </a:custGeom>
              <a:solidFill>
                <a:srgbClr val="FB9D7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321" name="Đồ họa 3">
                <a:extLst>
                  <a:ext uri="{FF2B5EF4-FFF2-40B4-BE49-F238E27FC236}">
                    <a16:creationId xmlns:a16="http://schemas.microsoft.com/office/drawing/2014/main" id="{CFF97CEE-5AF6-5DB0-4AE6-41B7664F7E3B}"/>
                  </a:ext>
                </a:extLst>
              </p:cNvPr>
              <p:cNvGrpSpPr/>
              <p:nvPr/>
            </p:nvGrpSpPr>
            <p:grpSpPr>
              <a:xfrm>
                <a:off x="8568733" y="6011566"/>
                <a:ext cx="882490" cy="145763"/>
                <a:chOff x="8568733" y="6011566"/>
                <a:chExt cx="882490" cy="145763"/>
              </a:xfrm>
              <a:solidFill>
                <a:srgbClr val="D16247"/>
              </a:solidFill>
            </p:grpSpPr>
            <p:sp>
              <p:nvSpPr>
                <p:cNvPr id="1322" name="Hình tự do: Hình 1321">
                  <a:extLst>
                    <a:ext uri="{FF2B5EF4-FFF2-40B4-BE49-F238E27FC236}">
                      <a16:creationId xmlns:a16="http://schemas.microsoft.com/office/drawing/2014/main" id="{059FBCD9-0AA2-816C-EAEB-83324BFCDEE9}"/>
                    </a:ext>
                  </a:extLst>
                </p:cNvPr>
                <p:cNvSpPr/>
                <p:nvPr/>
              </p:nvSpPr>
              <p:spPr>
                <a:xfrm>
                  <a:off x="8568733" y="6011566"/>
                  <a:ext cx="63681" cy="145763"/>
                </a:xfrm>
                <a:custGeom>
                  <a:avLst/>
                  <a:gdLst>
                    <a:gd name="connsiteX0" fmla="*/ 0 w 63681"/>
                    <a:gd name="connsiteY0" fmla="*/ 145764 h 145763"/>
                    <a:gd name="connsiteX1" fmla="*/ 32127 w 63681"/>
                    <a:gd name="connsiteY1" fmla="*/ 145764 h 145763"/>
                    <a:gd name="connsiteX2" fmla="*/ 61364 w 63681"/>
                    <a:gd name="connsiteY2" fmla="*/ 0 h 145763"/>
                    <a:gd name="connsiteX3" fmla="*/ 37102 w 63681"/>
                    <a:gd name="connsiteY3" fmla="*/ 0 h 145763"/>
                    <a:gd name="connsiteX4" fmla="*/ 0 w 63681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681" h="145763">
                      <a:moveTo>
                        <a:pt x="0" y="145764"/>
                      </a:moveTo>
                      <a:lnTo>
                        <a:pt x="32127" y="145764"/>
                      </a:lnTo>
                      <a:cubicBezTo>
                        <a:pt x="49462" y="121979"/>
                        <a:pt x="70809" y="75999"/>
                        <a:pt x="61364" y="0"/>
                      </a:cubicBezTo>
                      <a:lnTo>
                        <a:pt x="37102" y="0"/>
                      </a:lnTo>
                      <a:cubicBezTo>
                        <a:pt x="50263" y="98163"/>
                        <a:pt x="8105" y="138906"/>
                        <a:pt x="0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3" name="Hình tự do: Hình 1322">
                  <a:extLst>
                    <a:ext uri="{FF2B5EF4-FFF2-40B4-BE49-F238E27FC236}">
                      <a16:creationId xmlns:a16="http://schemas.microsoft.com/office/drawing/2014/main" id="{73B81107-3E0B-E058-158A-1DDA0B91482B}"/>
                    </a:ext>
                  </a:extLst>
                </p:cNvPr>
                <p:cNvSpPr/>
                <p:nvPr/>
              </p:nvSpPr>
              <p:spPr>
                <a:xfrm>
                  <a:off x="8690045" y="6011566"/>
                  <a:ext cx="63319" cy="145763"/>
                </a:xfrm>
                <a:custGeom>
                  <a:avLst/>
                  <a:gdLst>
                    <a:gd name="connsiteX0" fmla="*/ 0 w 63319"/>
                    <a:gd name="connsiteY0" fmla="*/ 145764 h 145763"/>
                    <a:gd name="connsiteX1" fmla="*/ 29424 w 63319"/>
                    <a:gd name="connsiteY1" fmla="*/ 145764 h 145763"/>
                    <a:gd name="connsiteX2" fmla="*/ 61071 w 63319"/>
                    <a:gd name="connsiteY2" fmla="*/ 0 h 145763"/>
                    <a:gd name="connsiteX3" fmla="*/ 36700 w 63319"/>
                    <a:gd name="connsiteY3" fmla="*/ 0 h 145763"/>
                    <a:gd name="connsiteX4" fmla="*/ 0 w 63319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319" h="145763">
                      <a:moveTo>
                        <a:pt x="0" y="145764"/>
                      </a:moveTo>
                      <a:lnTo>
                        <a:pt x="29424" y="145764"/>
                      </a:lnTo>
                      <a:cubicBezTo>
                        <a:pt x="46544" y="118830"/>
                        <a:pt x="70859" y="66928"/>
                        <a:pt x="61071" y="0"/>
                      </a:cubicBezTo>
                      <a:lnTo>
                        <a:pt x="36700" y="0"/>
                      </a:lnTo>
                      <a:cubicBezTo>
                        <a:pt x="48982" y="74908"/>
                        <a:pt x="11771" y="130427"/>
                        <a:pt x="0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4" name="Hình tự do: Hình 1323">
                  <a:extLst>
                    <a:ext uri="{FF2B5EF4-FFF2-40B4-BE49-F238E27FC236}">
                      <a16:creationId xmlns:a16="http://schemas.microsoft.com/office/drawing/2014/main" id="{3DF72744-8DC6-6352-A46D-E7FD2B9ACCB6}"/>
                    </a:ext>
                  </a:extLst>
                </p:cNvPr>
                <p:cNvSpPr/>
                <p:nvPr/>
              </p:nvSpPr>
              <p:spPr>
                <a:xfrm>
                  <a:off x="8814222" y="6011566"/>
                  <a:ext cx="60007" cy="145763"/>
                </a:xfrm>
                <a:custGeom>
                  <a:avLst/>
                  <a:gdLst>
                    <a:gd name="connsiteX0" fmla="*/ 0 w 60007"/>
                    <a:gd name="connsiteY0" fmla="*/ 145764 h 145763"/>
                    <a:gd name="connsiteX1" fmla="*/ 27391 w 60007"/>
                    <a:gd name="connsiteY1" fmla="*/ 145764 h 145763"/>
                    <a:gd name="connsiteX2" fmla="*/ 59945 w 60007"/>
                    <a:gd name="connsiteY2" fmla="*/ 0 h 145763"/>
                    <a:gd name="connsiteX3" fmla="*/ 35842 w 60007"/>
                    <a:gd name="connsiteY3" fmla="*/ 0 h 145763"/>
                    <a:gd name="connsiteX4" fmla="*/ 0 w 60007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007" h="145763">
                      <a:moveTo>
                        <a:pt x="0" y="145764"/>
                      </a:moveTo>
                      <a:lnTo>
                        <a:pt x="27391" y="145764"/>
                      </a:lnTo>
                      <a:cubicBezTo>
                        <a:pt x="40980" y="118924"/>
                        <a:pt x="61282" y="67209"/>
                        <a:pt x="59945" y="0"/>
                      </a:cubicBezTo>
                      <a:lnTo>
                        <a:pt x="35842" y="0"/>
                      </a:lnTo>
                      <a:cubicBezTo>
                        <a:pt x="37423" y="73568"/>
                        <a:pt x="10539" y="127559"/>
                        <a:pt x="0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5" name="Hình tự do: Hình 1324">
                  <a:extLst>
                    <a:ext uri="{FF2B5EF4-FFF2-40B4-BE49-F238E27FC236}">
                      <a16:creationId xmlns:a16="http://schemas.microsoft.com/office/drawing/2014/main" id="{7DC56150-9A9A-F7B9-56C9-8F6A2139E1C1}"/>
                    </a:ext>
                  </a:extLst>
                </p:cNvPr>
                <p:cNvSpPr/>
                <p:nvPr/>
              </p:nvSpPr>
              <p:spPr>
                <a:xfrm>
                  <a:off x="8944707" y="6011566"/>
                  <a:ext cx="29061" cy="145763"/>
                </a:xfrm>
                <a:custGeom>
                  <a:avLst/>
                  <a:gdLst>
                    <a:gd name="connsiteX0" fmla="*/ 0 w 29061"/>
                    <a:gd name="connsiteY0" fmla="*/ 145764 h 145763"/>
                    <a:gd name="connsiteX1" fmla="*/ 24262 w 29061"/>
                    <a:gd name="connsiteY1" fmla="*/ 145764 h 145763"/>
                    <a:gd name="connsiteX2" fmla="*/ 26082 w 29061"/>
                    <a:gd name="connsiteY2" fmla="*/ 0 h 145763"/>
                    <a:gd name="connsiteX3" fmla="*/ 1845 w 29061"/>
                    <a:gd name="connsiteY3" fmla="*/ 0 h 145763"/>
                    <a:gd name="connsiteX4" fmla="*/ 0 w 29061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61" h="145763">
                      <a:moveTo>
                        <a:pt x="0" y="145764"/>
                      </a:moveTo>
                      <a:lnTo>
                        <a:pt x="24262" y="145764"/>
                      </a:lnTo>
                      <a:cubicBezTo>
                        <a:pt x="27554" y="115277"/>
                        <a:pt x="32180" y="55706"/>
                        <a:pt x="26082" y="0"/>
                      </a:cubicBezTo>
                      <a:lnTo>
                        <a:pt x="1845" y="0"/>
                      </a:lnTo>
                      <a:cubicBezTo>
                        <a:pt x="8239" y="55269"/>
                        <a:pt x="3186" y="116742"/>
                        <a:pt x="0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6" name="Hình tự do: Hình 1325">
                  <a:extLst>
                    <a:ext uri="{FF2B5EF4-FFF2-40B4-BE49-F238E27FC236}">
                      <a16:creationId xmlns:a16="http://schemas.microsoft.com/office/drawing/2014/main" id="{9D87BF76-B995-A487-82D1-D2E5919724CD}"/>
                    </a:ext>
                  </a:extLst>
                </p:cNvPr>
                <p:cNvSpPr/>
                <p:nvPr/>
              </p:nvSpPr>
              <p:spPr>
                <a:xfrm>
                  <a:off x="9387513" y="6011566"/>
                  <a:ext cx="63711" cy="145763"/>
                </a:xfrm>
                <a:custGeom>
                  <a:avLst/>
                  <a:gdLst>
                    <a:gd name="connsiteX0" fmla="*/ 31584 w 63711"/>
                    <a:gd name="connsiteY0" fmla="*/ 145764 h 145763"/>
                    <a:gd name="connsiteX1" fmla="*/ 63711 w 63711"/>
                    <a:gd name="connsiteY1" fmla="*/ 145764 h 145763"/>
                    <a:gd name="connsiteX2" fmla="*/ 26609 w 63711"/>
                    <a:gd name="connsiteY2" fmla="*/ 0 h 145763"/>
                    <a:gd name="connsiteX3" fmla="*/ 2295 w 63711"/>
                    <a:gd name="connsiteY3" fmla="*/ 0 h 145763"/>
                    <a:gd name="connsiteX4" fmla="*/ 31584 w 63711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711" h="145763">
                      <a:moveTo>
                        <a:pt x="31584" y="145764"/>
                      </a:moveTo>
                      <a:lnTo>
                        <a:pt x="63711" y="145764"/>
                      </a:lnTo>
                      <a:cubicBezTo>
                        <a:pt x="55606" y="138968"/>
                        <a:pt x="13448" y="98225"/>
                        <a:pt x="26609" y="0"/>
                      </a:cubicBezTo>
                      <a:lnTo>
                        <a:pt x="2295" y="0"/>
                      </a:lnTo>
                      <a:cubicBezTo>
                        <a:pt x="-7095" y="76030"/>
                        <a:pt x="14252" y="122010"/>
                        <a:pt x="31584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7" name="Hình tự do: Hình 1326">
                  <a:extLst>
                    <a:ext uri="{FF2B5EF4-FFF2-40B4-BE49-F238E27FC236}">
                      <a16:creationId xmlns:a16="http://schemas.microsoft.com/office/drawing/2014/main" id="{A0229DE4-F24B-6D16-D6A0-8F9AB2BD84BF}"/>
                    </a:ext>
                  </a:extLst>
                </p:cNvPr>
                <p:cNvSpPr/>
                <p:nvPr/>
              </p:nvSpPr>
              <p:spPr>
                <a:xfrm>
                  <a:off x="9266577" y="6011566"/>
                  <a:ext cx="63337" cy="145763"/>
                </a:xfrm>
                <a:custGeom>
                  <a:avLst/>
                  <a:gdLst>
                    <a:gd name="connsiteX0" fmla="*/ 33911 w 63337"/>
                    <a:gd name="connsiteY0" fmla="*/ 145764 h 145763"/>
                    <a:gd name="connsiteX1" fmla="*/ 63338 w 63337"/>
                    <a:gd name="connsiteY1" fmla="*/ 145764 h 145763"/>
                    <a:gd name="connsiteX2" fmla="*/ 26635 w 63337"/>
                    <a:gd name="connsiteY2" fmla="*/ 0 h 145763"/>
                    <a:gd name="connsiteX3" fmla="*/ 2239 w 63337"/>
                    <a:gd name="connsiteY3" fmla="*/ 0 h 145763"/>
                    <a:gd name="connsiteX4" fmla="*/ 33911 w 63337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337" h="145763">
                      <a:moveTo>
                        <a:pt x="33911" y="145764"/>
                      </a:moveTo>
                      <a:lnTo>
                        <a:pt x="63338" y="145764"/>
                      </a:lnTo>
                      <a:cubicBezTo>
                        <a:pt x="51567" y="130427"/>
                        <a:pt x="14359" y="74908"/>
                        <a:pt x="26635" y="0"/>
                      </a:cubicBezTo>
                      <a:lnTo>
                        <a:pt x="2239" y="0"/>
                      </a:lnTo>
                      <a:cubicBezTo>
                        <a:pt x="-7527" y="66928"/>
                        <a:pt x="16791" y="118799"/>
                        <a:pt x="33911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8" name="Hình tự do: Hình 1327">
                  <a:extLst>
                    <a:ext uri="{FF2B5EF4-FFF2-40B4-BE49-F238E27FC236}">
                      <a16:creationId xmlns:a16="http://schemas.microsoft.com/office/drawing/2014/main" id="{F6F2A173-A730-353E-2102-29015A217DDB}"/>
                    </a:ext>
                  </a:extLst>
                </p:cNvPr>
                <p:cNvSpPr/>
                <p:nvPr/>
              </p:nvSpPr>
              <p:spPr>
                <a:xfrm>
                  <a:off x="9154636" y="6011566"/>
                  <a:ext cx="60036" cy="145763"/>
                </a:xfrm>
                <a:custGeom>
                  <a:avLst/>
                  <a:gdLst>
                    <a:gd name="connsiteX0" fmla="*/ 32617 w 60036"/>
                    <a:gd name="connsiteY0" fmla="*/ 145764 h 145763"/>
                    <a:gd name="connsiteX1" fmla="*/ 60036 w 60036"/>
                    <a:gd name="connsiteY1" fmla="*/ 145764 h 145763"/>
                    <a:gd name="connsiteX2" fmla="*/ 24138 w 60036"/>
                    <a:gd name="connsiteY2" fmla="*/ 0 h 145763"/>
                    <a:gd name="connsiteX3" fmla="*/ 63 w 60036"/>
                    <a:gd name="connsiteY3" fmla="*/ 0 h 145763"/>
                    <a:gd name="connsiteX4" fmla="*/ 32617 w 60036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036" h="145763">
                      <a:moveTo>
                        <a:pt x="32617" y="145764"/>
                      </a:moveTo>
                      <a:lnTo>
                        <a:pt x="60036" y="145764"/>
                      </a:lnTo>
                      <a:cubicBezTo>
                        <a:pt x="49497" y="127497"/>
                        <a:pt x="22613" y="73318"/>
                        <a:pt x="24138" y="0"/>
                      </a:cubicBezTo>
                      <a:lnTo>
                        <a:pt x="63" y="0"/>
                      </a:lnTo>
                      <a:cubicBezTo>
                        <a:pt x="-1274" y="67209"/>
                        <a:pt x="19000" y="118924"/>
                        <a:pt x="32617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9" name="Hình tự do: Hình 1328">
                  <a:extLst>
                    <a:ext uri="{FF2B5EF4-FFF2-40B4-BE49-F238E27FC236}">
                      <a16:creationId xmlns:a16="http://schemas.microsoft.com/office/drawing/2014/main" id="{C5638A80-80FC-794D-93BD-EE9C38F557D8}"/>
                    </a:ext>
                  </a:extLst>
                </p:cNvPr>
                <p:cNvSpPr/>
                <p:nvPr/>
              </p:nvSpPr>
              <p:spPr>
                <a:xfrm>
                  <a:off x="9058038" y="6011566"/>
                  <a:ext cx="29060" cy="145763"/>
                </a:xfrm>
                <a:custGeom>
                  <a:avLst/>
                  <a:gdLst>
                    <a:gd name="connsiteX0" fmla="*/ 4799 w 29060"/>
                    <a:gd name="connsiteY0" fmla="*/ 145764 h 145763"/>
                    <a:gd name="connsiteX1" fmla="*/ 29060 w 29060"/>
                    <a:gd name="connsiteY1" fmla="*/ 145764 h 145763"/>
                    <a:gd name="connsiteX2" fmla="*/ 27215 w 29060"/>
                    <a:gd name="connsiteY2" fmla="*/ 0 h 145763"/>
                    <a:gd name="connsiteX3" fmla="*/ 2978 w 29060"/>
                    <a:gd name="connsiteY3" fmla="*/ 0 h 145763"/>
                    <a:gd name="connsiteX4" fmla="*/ 4799 w 29060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60" h="145763">
                      <a:moveTo>
                        <a:pt x="4799" y="145764"/>
                      </a:moveTo>
                      <a:lnTo>
                        <a:pt x="29060" y="145764"/>
                      </a:lnTo>
                      <a:cubicBezTo>
                        <a:pt x="25878" y="116742"/>
                        <a:pt x="20793" y="55238"/>
                        <a:pt x="27215" y="0"/>
                      </a:cubicBezTo>
                      <a:lnTo>
                        <a:pt x="2978" y="0"/>
                      </a:lnTo>
                      <a:cubicBezTo>
                        <a:pt x="-3119" y="55706"/>
                        <a:pt x="1510" y="115277"/>
                        <a:pt x="4799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330" name="Hình tự do: Hình 1329">
                <a:extLst>
                  <a:ext uri="{FF2B5EF4-FFF2-40B4-BE49-F238E27FC236}">
                    <a16:creationId xmlns:a16="http://schemas.microsoft.com/office/drawing/2014/main" id="{2B347B0C-AE1E-0583-B42B-6AB209DBF202}"/>
                  </a:ext>
                </a:extLst>
              </p:cNvPr>
              <p:cNvSpPr/>
              <p:nvPr/>
            </p:nvSpPr>
            <p:spPr>
              <a:xfrm>
                <a:off x="8521076" y="5944670"/>
                <a:ext cx="979063" cy="67769"/>
              </a:xfrm>
              <a:custGeom>
                <a:avLst/>
                <a:gdLst>
                  <a:gd name="connsiteX0" fmla="*/ 33885 w 979063"/>
                  <a:gd name="connsiteY0" fmla="*/ 67769 h 67769"/>
                  <a:gd name="connsiteX1" fmla="*/ 945179 w 979063"/>
                  <a:gd name="connsiteY1" fmla="*/ 67769 h 67769"/>
                  <a:gd name="connsiteX2" fmla="*/ 979064 w 979063"/>
                  <a:gd name="connsiteY2" fmla="*/ 33885 h 67769"/>
                  <a:gd name="connsiteX3" fmla="*/ 979064 w 979063"/>
                  <a:gd name="connsiteY3" fmla="*/ 33885 h 67769"/>
                  <a:gd name="connsiteX4" fmla="*/ 945179 w 979063"/>
                  <a:gd name="connsiteY4" fmla="*/ 0 h 67769"/>
                  <a:gd name="connsiteX5" fmla="*/ 33885 w 979063"/>
                  <a:gd name="connsiteY5" fmla="*/ 0 h 67769"/>
                  <a:gd name="connsiteX6" fmla="*/ 0 w 979063"/>
                  <a:gd name="connsiteY6" fmla="*/ 33885 h 67769"/>
                  <a:gd name="connsiteX7" fmla="*/ 0 w 979063"/>
                  <a:gd name="connsiteY7" fmla="*/ 33885 h 67769"/>
                  <a:gd name="connsiteX8" fmla="*/ 33885 w 979063"/>
                  <a:gd name="connsiteY8" fmla="*/ 67769 h 6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9063" h="67769">
                    <a:moveTo>
                      <a:pt x="33885" y="67769"/>
                    </a:moveTo>
                    <a:lnTo>
                      <a:pt x="945179" y="67769"/>
                    </a:lnTo>
                    <a:cubicBezTo>
                      <a:pt x="963892" y="67769"/>
                      <a:pt x="979064" y="52620"/>
                      <a:pt x="979064" y="33885"/>
                    </a:cubicBezTo>
                    <a:lnTo>
                      <a:pt x="979064" y="33885"/>
                    </a:lnTo>
                    <a:cubicBezTo>
                      <a:pt x="979064" y="15181"/>
                      <a:pt x="963892" y="0"/>
                      <a:pt x="945179" y="0"/>
                    </a:cubicBezTo>
                    <a:lnTo>
                      <a:pt x="33885" y="0"/>
                    </a:lnTo>
                    <a:cubicBezTo>
                      <a:pt x="15172" y="0"/>
                      <a:pt x="0" y="15181"/>
                      <a:pt x="0" y="33885"/>
                    </a:cubicBezTo>
                    <a:lnTo>
                      <a:pt x="0" y="33885"/>
                    </a:lnTo>
                    <a:cubicBezTo>
                      <a:pt x="0" y="52620"/>
                      <a:pt x="15172" y="67769"/>
                      <a:pt x="33885" y="67769"/>
                    </a:cubicBez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31" name="Đồ họa 3">
              <a:extLst>
                <a:ext uri="{FF2B5EF4-FFF2-40B4-BE49-F238E27FC236}">
                  <a16:creationId xmlns:a16="http://schemas.microsoft.com/office/drawing/2014/main" id="{7D036AF2-B86F-6F3E-EC3E-068F295C148A}"/>
                </a:ext>
              </a:extLst>
            </p:cNvPr>
            <p:cNvGrpSpPr/>
            <p:nvPr/>
          </p:nvGrpSpPr>
          <p:grpSpPr>
            <a:xfrm>
              <a:off x="8543486" y="5363330"/>
              <a:ext cx="934240" cy="417994"/>
              <a:chOff x="8543486" y="5363330"/>
              <a:chExt cx="934240" cy="417994"/>
            </a:xfrm>
          </p:grpSpPr>
          <p:sp>
            <p:nvSpPr>
              <p:cNvPr id="1332" name="Hình tự do: Hình 1331">
                <a:extLst>
                  <a:ext uri="{FF2B5EF4-FFF2-40B4-BE49-F238E27FC236}">
                    <a16:creationId xmlns:a16="http://schemas.microsoft.com/office/drawing/2014/main" id="{632DC3B7-2120-B005-6E59-FA307C5F6F18}"/>
                  </a:ext>
                </a:extLst>
              </p:cNvPr>
              <p:cNvSpPr/>
              <p:nvPr/>
            </p:nvSpPr>
            <p:spPr>
              <a:xfrm>
                <a:off x="8543486" y="5363330"/>
                <a:ext cx="934240" cy="417994"/>
              </a:xfrm>
              <a:custGeom>
                <a:avLst/>
                <a:gdLst>
                  <a:gd name="connsiteX0" fmla="*/ 934240 w 934240"/>
                  <a:gd name="connsiteY0" fmla="*/ 133575 h 417994"/>
                  <a:gd name="connsiteX1" fmla="*/ 800678 w 934240"/>
                  <a:gd name="connsiteY1" fmla="*/ 0 h 417994"/>
                  <a:gd name="connsiteX2" fmla="*/ 133563 w 934240"/>
                  <a:gd name="connsiteY2" fmla="*/ 0 h 417994"/>
                  <a:gd name="connsiteX3" fmla="*/ 0 w 934240"/>
                  <a:gd name="connsiteY3" fmla="*/ 133575 h 417994"/>
                  <a:gd name="connsiteX4" fmla="*/ 0 w 934240"/>
                  <a:gd name="connsiteY4" fmla="*/ 133575 h 417994"/>
                  <a:gd name="connsiteX5" fmla="*/ 13619 w 934240"/>
                  <a:gd name="connsiteY5" fmla="*/ 192304 h 417994"/>
                  <a:gd name="connsiteX6" fmla="*/ 24053 w 934240"/>
                  <a:gd name="connsiteY6" fmla="*/ 214593 h 417994"/>
                  <a:gd name="connsiteX7" fmla="*/ 51588 w 934240"/>
                  <a:gd name="connsiteY7" fmla="*/ 279464 h 417994"/>
                  <a:gd name="connsiteX8" fmla="*/ 77047 w 934240"/>
                  <a:gd name="connsiteY8" fmla="*/ 349166 h 417994"/>
                  <a:gd name="connsiteX9" fmla="*/ 172314 w 934240"/>
                  <a:gd name="connsiteY9" fmla="*/ 417995 h 417994"/>
                  <a:gd name="connsiteX10" fmla="*/ 761921 w 934240"/>
                  <a:gd name="connsiteY10" fmla="*/ 417995 h 417994"/>
                  <a:gd name="connsiteX11" fmla="*/ 856200 w 934240"/>
                  <a:gd name="connsiteY11" fmla="*/ 352002 h 417994"/>
                  <a:gd name="connsiteX12" fmla="*/ 880605 w 934240"/>
                  <a:gd name="connsiteY12" fmla="*/ 287662 h 417994"/>
                  <a:gd name="connsiteX13" fmla="*/ 920952 w 934240"/>
                  <a:gd name="connsiteY13" fmla="*/ 191681 h 417994"/>
                  <a:gd name="connsiteX14" fmla="*/ 926656 w 934240"/>
                  <a:gd name="connsiteY14" fmla="*/ 177934 h 417994"/>
                  <a:gd name="connsiteX15" fmla="*/ 928701 w 934240"/>
                  <a:gd name="connsiteY15" fmla="*/ 173009 h 417994"/>
                  <a:gd name="connsiteX16" fmla="*/ 928293 w 934240"/>
                  <a:gd name="connsiteY16" fmla="*/ 173071 h 417994"/>
                  <a:gd name="connsiteX17" fmla="*/ 934240 w 934240"/>
                  <a:gd name="connsiteY17" fmla="*/ 133575 h 417994"/>
                  <a:gd name="connsiteX18" fmla="*/ 934240 w 934240"/>
                  <a:gd name="connsiteY18" fmla="*/ 133575 h 41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34240" h="417994">
                    <a:moveTo>
                      <a:pt x="934240" y="133575"/>
                    </a:moveTo>
                    <a:cubicBezTo>
                      <a:pt x="934240" y="59789"/>
                      <a:pt x="874442" y="0"/>
                      <a:pt x="800678" y="0"/>
                    </a:cubicBezTo>
                    <a:lnTo>
                      <a:pt x="133563" y="0"/>
                    </a:lnTo>
                    <a:cubicBezTo>
                      <a:pt x="59799" y="0"/>
                      <a:pt x="0" y="59789"/>
                      <a:pt x="0" y="133575"/>
                    </a:cubicBezTo>
                    <a:lnTo>
                      <a:pt x="0" y="133575"/>
                    </a:lnTo>
                    <a:cubicBezTo>
                      <a:pt x="0" y="154648"/>
                      <a:pt x="4910" y="174598"/>
                      <a:pt x="13619" y="192304"/>
                    </a:cubicBezTo>
                    <a:cubicBezTo>
                      <a:pt x="17235" y="199661"/>
                      <a:pt x="20852" y="207049"/>
                      <a:pt x="24053" y="214593"/>
                    </a:cubicBezTo>
                    <a:lnTo>
                      <a:pt x="51588" y="279464"/>
                    </a:lnTo>
                    <a:cubicBezTo>
                      <a:pt x="61261" y="302251"/>
                      <a:pt x="69275" y="325661"/>
                      <a:pt x="77047" y="349166"/>
                    </a:cubicBezTo>
                    <a:cubicBezTo>
                      <a:pt x="90264" y="389129"/>
                      <a:pt x="127914" y="417995"/>
                      <a:pt x="172314" y="417995"/>
                    </a:cubicBezTo>
                    <a:lnTo>
                      <a:pt x="761921" y="417995"/>
                    </a:lnTo>
                    <a:cubicBezTo>
                      <a:pt x="805270" y="417995"/>
                      <a:pt x="842178" y="390501"/>
                      <a:pt x="856200" y="352002"/>
                    </a:cubicBezTo>
                    <a:cubicBezTo>
                      <a:pt x="864052" y="330431"/>
                      <a:pt x="871714" y="308828"/>
                      <a:pt x="880605" y="287662"/>
                    </a:cubicBezTo>
                    <a:lnTo>
                      <a:pt x="920952" y="191681"/>
                    </a:lnTo>
                    <a:cubicBezTo>
                      <a:pt x="923106" y="187254"/>
                      <a:pt x="924998" y="182641"/>
                      <a:pt x="926656" y="177934"/>
                    </a:cubicBezTo>
                    <a:lnTo>
                      <a:pt x="928701" y="173009"/>
                    </a:lnTo>
                    <a:lnTo>
                      <a:pt x="928293" y="173071"/>
                    </a:lnTo>
                    <a:cubicBezTo>
                      <a:pt x="932158" y="160571"/>
                      <a:pt x="934240" y="147322"/>
                      <a:pt x="934240" y="133575"/>
                    </a:cubicBezTo>
                    <a:lnTo>
                      <a:pt x="934240" y="133575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3" name="Hình tự do: Hình 1332">
                <a:extLst>
                  <a:ext uri="{FF2B5EF4-FFF2-40B4-BE49-F238E27FC236}">
                    <a16:creationId xmlns:a16="http://schemas.microsoft.com/office/drawing/2014/main" id="{4A307DB7-3216-EA74-7A0F-7ED6311D5699}"/>
                  </a:ext>
                </a:extLst>
              </p:cNvPr>
              <p:cNvSpPr/>
              <p:nvPr/>
            </p:nvSpPr>
            <p:spPr>
              <a:xfrm>
                <a:off x="8543486" y="5363330"/>
                <a:ext cx="367941" cy="417994"/>
              </a:xfrm>
              <a:custGeom>
                <a:avLst/>
                <a:gdLst>
                  <a:gd name="connsiteX0" fmla="*/ 367941 w 367941"/>
                  <a:gd name="connsiteY0" fmla="*/ 417995 h 417994"/>
                  <a:gd name="connsiteX1" fmla="*/ 172320 w 367941"/>
                  <a:gd name="connsiteY1" fmla="*/ 417995 h 417994"/>
                  <a:gd name="connsiteX2" fmla="*/ 77040 w 367941"/>
                  <a:gd name="connsiteY2" fmla="*/ 349166 h 417994"/>
                  <a:gd name="connsiteX3" fmla="*/ 51600 w 367941"/>
                  <a:gd name="connsiteY3" fmla="*/ 279464 h 417994"/>
                  <a:gd name="connsiteX4" fmla="*/ 24056 w 367941"/>
                  <a:gd name="connsiteY4" fmla="*/ 214593 h 417994"/>
                  <a:gd name="connsiteX5" fmla="*/ 13619 w 367941"/>
                  <a:gd name="connsiteY5" fmla="*/ 192336 h 417994"/>
                  <a:gd name="connsiteX6" fmla="*/ 3544 w 367941"/>
                  <a:gd name="connsiteY6" fmla="*/ 164187 h 417994"/>
                  <a:gd name="connsiteX7" fmla="*/ 0 w 367941"/>
                  <a:gd name="connsiteY7" fmla="*/ 133544 h 417994"/>
                  <a:gd name="connsiteX8" fmla="*/ 133563 w 367941"/>
                  <a:gd name="connsiteY8" fmla="*/ 0 h 417994"/>
                  <a:gd name="connsiteX9" fmla="*/ 329187 w 367941"/>
                  <a:gd name="connsiteY9" fmla="*/ 0 h 417994"/>
                  <a:gd name="connsiteX10" fmla="*/ 195624 w 367941"/>
                  <a:gd name="connsiteY10" fmla="*/ 133544 h 417994"/>
                  <a:gd name="connsiteX11" fmla="*/ 199169 w 367941"/>
                  <a:gd name="connsiteY11" fmla="*/ 164187 h 417994"/>
                  <a:gd name="connsiteX12" fmla="*/ 209244 w 367941"/>
                  <a:gd name="connsiteY12" fmla="*/ 192336 h 417994"/>
                  <a:gd name="connsiteX13" fmla="*/ 219681 w 367941"/>
                  <a:gd name="connsiteY13" fmla="*/ 214593 h 417994"/>
                  <a:gd name="connsiteX14" fmla="*/ 247197 w 367941"/>
                  <a:gd name="connsiteY14" fmla="*/ 279464 h 417994"/>
                  <a:gd name="connsiteX15" fmla="*/ 272665 w 367941"/>
                  <a:gd name="connsiteY15" fmla="*/ 349166 h 417994"/>
                  <a:gd name="connsiteX16" fmla="*/ 367941 w 367941"/>
                  <a:gd name="connsiteY16" fmla="*/ 417995 h 41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7941" h="417994">
                    <a:moveTo>
                      <a:pt x="367941" y="417995"/>
                    </a:moveTo>
                    <a:lnTo>
                      <a:pt x="172320" y="417995"/>
                    </a:lnTo>
                    <a:cubicBezTo>
                      <a:pt x="127920" y="417995"/>
                      <a:pt x="90273" y="389129"/>
                      <a:pt x="77040" y="349166"/>
                    </a:cubicBezTo>
                    <a:cubicBezTo>
                      <a:pt x="69291" y="325661"/>
                      <a:pt x="61261" y="302251"/>
                      <a:pt x="51600" y="279464"/>
                    </a:cubicBezTo>
                    <a:lnTo>
                      <a:pt x="24056" y="214593"/>
                    </a:lnTo>
                    <a:cubicBezTo>
                      <a:pt x="20845" y="207018"/>
                      <a:pt x="17245" y="199661"/>
                      <a:pt x="13619" y="192336"/>
                    </a:cubicBezTo>
                    <a:cubicBezTo>
                      <a:pt x="9274" y="183483"/>
                      <a:pt x="5842" y="174037"/>
                      <a:pt x="3544" y="164187"/>
                    </a:cubicBezTo>
                    <a:cubicBezTo>
                      <a:pt x="1219" y="154336"/>
                      <a:pt x="0" y="144111"/>
                      <a:pt x="0" y="133544"/>
                    </a:cubicBezTo>
                    <a:cubicBezTo>
                      <a:pt x="0" y="59789"/>
                      <a:pt x="59793" y="0"/>
                      <a:pt x="133563" y="0"/>
                    </a:cubicBezTo>
                    <a:lnTo>
                      <a:pt x="329187" y="0"/>
                    </a:lnTo>
                    <a:cubicBezTo>
                      <a:pt x="255417" y="0"/>
                      <a:pt x="195624" y="59789"/>
                      <a:pt x="195624" y="133544"/>
                    </a:cubicBezTo>
                    <a:cubicBezTo>
                      <a:pt x="195624" y="144111"/>
                      <a:pt x="196843" y="154336"/>
                      <a:pt x="199169" y="164187"/>
                    </a:cubicBezTo>
                    <a:cubicBezTo>
                      <a:pt x="201494" y="174037"/>
                      <a:pt x="204870" y="183451"/>
                      <a:pt x="209244" y="192336"/>
                    </a:cubicBezTo>
                    <a:cubicBezTo>
                      <a:pt x="212841" y="199661"/>
                      <a:pt x="216470" y="207018"/>
                      <a:pt x="219681" y="214593"/>
                    </a:cubicBezTo>
                    <a:lnTo>
                      <a:pt x="247197" y="279464"/>
                    </a:lnTo>
                    <a:cubicBezTo>
                      <a:pt x="256885" y="302251"/>
                      <a:pt x="264884" y="325661"/>
                      <a:pt x="272665" y="349166"/>
                    </a:cubicBezTo>
                    <a:cubicBezTo>
                      <a:pt x="285894" y="389129"/>
                      <a:pt x="323539" y="417995"/>
                      <a:pt x="367941" y="417995"/>
                    </a:cubicBezTo>
                    <a:close/>
                  </a:path>
                </a:pathLst>
              </a:custGeom>
              <a:solidFill>
                <a:srgbClr val="40A3D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34" name="Hình tự do: Hình 1333">
              <a:extLst>
                <a:ext uri="{FF2B5EF4-FFF2-40B4-BE49-F238E27FC236}">
                  <a16:creationId xmlns:a16="http://schemas.microsoft.com/office/drawing/2014/main" id="{061C1BB8-CFED-3C9C-7242-551D82675169}"/>
                </a:ext>
              </a:extLst>
            </p:cNvPr>
            <p:cNvSpPr/>
            <p:nvPr/>
          </p:nvSpPr>
          <p:spPr>
            <a:xfrm>
              <a:off x="8828237" y="4981339"/>
              <a:ext cx="470583" cy="125937"/>
            </a:xfrm>
            <a:custGeom>
              <a:avLst/>
              <a:gdLst>
                <a:gd name="connsiteX0" fmla="*/ 33040 w 470583"/>
                <a:gd name="connsiteY0" fmla="*/ 125938 h 125937"/>
                <a:gd name="connsiteX1" fmla="*/ 437544 w 470583"/>
                <a:gd name="connsiteY1" fmla="*/ 125938 h 125937"/>
                <a:gd name="connsiteX2" fmla="*/ 470584 w 470583"/>
                <a:gd name="connsiteY2" fmla="*/ 92895 h 125937"/>
                <a:gd name="connsiteX3" fmla="*/ 470584 w 470583"/>
                <a:gd name="connsiteY3" fmla="*/ 33012 h 125937"/>
                <a:gd name="connsiteX4" fmla="*/ 437544 w 470583"/>
                <a:gd name="connsiteY4" fmla="*/ 0 h 125937"/>
                <a:gd name="connsiteX5" fmla="*/ 33040 w 470583"/>
                <a:gd name="connsiteY5" fmla="*/ 0 h 125937"/>
                <a:gd name="connsiteX6" fmla="*/ 0 w 470583"/>
                <a:gd name="connsiteY6" fmla="*/ 33012 h 125937"/>
                <a:gd name="connsiteX7" fmla="*/ 0 w 470583"/>
                <a:gd name="connsiteY7" fmla="*/ 92895 h 125937"/>
                <a:gd name="connsiteX8" fmla="*/ 33040 w 470583"/>
                <a:gd name="connsiteY8" fmla="*/ 125938 h 12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583" h="125937">
                  <a:moveTo>
                    <a:pt x="33040" y="125938"/>
                  </a:moveTo>
                  <a:lnTo>
                    <a:pt x="437544" y="125938"/>
                  </a:lnTo>
                  <a:cubicBezTo>
                    <a:pt x="455789" y="125938"/>
                    <a:pt x="470584" y="111162"/>
                    <a:pt x="470584" y="92895"/>
                  </a:cubicBezTo>
                  <a:lnTo>
                    <a:pt x="470584" y="33012"/>
                  </a:lnTo>
                  <a:cubicBezTo>
                    <a:pt x="470584" y="14776"/>
                    <a:pt x="455792" y="0"/>
                    <a:pt x="437544" y="0"/>
                  </a:cubicBezTo>
                  <a:lnTo>
                    <a:pt x="33040" y="0"/>
                  </a:lnTo>
                  <a:cubicBezTo>
                    <a:pt x="14795" y="0"/>
                    <a:pt x="0" y="14776"/>
                    <a:pt x="0" y="33012"/>
                  </a:cubicBezTo>
                  <a:lnTo>
                    <a:pt x="0" y="92895"/>
                  </a:lnTo>
                  <a:cubicBezTo>
                    <a:pt x="3" y="111162"/>
                    <a:pt x="14795" y="125938"/>
                    <a:pt x="33040" y="125938"/>
                  </a:cubicBezTo>
                  <a:close/>
                </a:path>
              </a:pathLst>
            </a:custGeom>
            <a:solidFill>
              <a:srgbClr val="5EB9F7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35" name="Đồ họa 3">
              <a:extLst>
                <a:ext uri="{FF2B5EF4-FFF2-40B4-BE49-F238E27FC236}">
                  <a16:creationId xmlns:a16="http://schemas.microsoft.com/office/drawing/2014/main" id="{DE1D7D35-BBF4-515F-938E-79397841B84A}"/>
                </a:ext>
              </a:extLst>
            </p:cNvPr>
            <p:cNvGrpSpPr/>
            <p:nvPr/>
          </p:nvGrpSpPr>
          <p:grpSpPr>
            <a:xfrm>
              <a:off x="8873450" y="5009245"/>
              <a:ext cx="380157" cy="70126"/>
              <a:chOff x="8873450" y="5009245"/>
              <a:chExt cx="380157" cy="70126"/>
            </a:xfrm>
          </p:grpSpPr>
          <p:sp>
            <p:nvSpPr>
              <p:cNvPr id="1336" name="Hình tự do: Hình 1335">
                <a:extLst>
                  <a:ext uri="{FF2B5EF4-FFF2-40B4-BE49-F238E27FC236}">
                    <a16:creationId xmlns:a16="http://schemas.microsoft.com/office/drawing/2014/main" id="{A688EBB4-B7E0-E38B-03BB-36422B0B89E6}"/>
                  </a:ext>
                </a:extLst>
              </p:cNvPr>
              <p:cNvSpPr/>
              <p:nvPr/>
            </p:nvSpPr>
            <p:spPr>
              <a:xfrm>
                <a:off x="9211163" y="5023079"/>
                <a:ext cx="42444" cy="42457"/>
              </a:xfrm>
              <a:custGeom>
                <a:avLst/>
                <a:gdLst>
                  <a:gd name="connsiteX0" fmla="*/ 0 w 42444"/>
                  <a:gd name="connsiteY0" fmla="*/ 21229 h 42457"/>
                  <a:gd name="connsiteX1" fmla="*/ 21222 w 42444"/>
                  <a:gd name="connsiteY1" fmla="*/ 42457 h 42457"/>
                  <a:gd name="connsiteX2" fmla="*/ 42445 w 42444"/>
                  <a:gd name="connsiteY2" fmla="*/ 21229 h 42457"/>
                  <a:gd name="connsiteX3" fmla="*/ 21222 w 42444"/>
                  <a:gd name="connsiteY3" fmla="*/ 0 h 42457"/>
                  <a:gd name="connsiteX4" fmla="*/ 0 w 42444"/>
                  <a:gd name="connsiteY4" fmla="*/ 21229 h 42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4" h="42457">
                    <a:moveTo>
                      <a:pt x="0" y="21229"/>
                    </a:moveTo>
                    <a:cubicBezTo>
                      <a:pt x="0" y="32949"/>
                      <a:pt x="9501" y="42457"/>
                      <a:pt x="21222" y="42457"/>
                    </a:cubicBezTo>
                    <a:cubicBezTo>
                      <a:pt x="32943" y="42457"/>
                      <a:pt x="42445" y="32949"/>
                      <a:pt x="42445" y="21229"/>
                    </a:cubicBezTo>
                    <a:cubicBezTo>
                      <a:pt x="42445" y="9508"/>
                      <a:pt x="32943" y="0"/>
                      <a:pt x="21222" y="0"/>
                    </a:cubicBezTo>
                    <a:cubicBezTo>
                      <a:pt x="9501" y="0"/>
                      <a:pt x="0" y="9508"/>
                      <a:pt x="0" y="21229"/>
                    </a:cubicBezTo>
                    <a:close/>
                  </a:path>
                </a:pathLst>
              </a:custGeom>
              <a:solidFill>
                <a:srgbClr val="9DC8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7" name="Hình tự do: Hình 1336">
                <a:extLst>
                  <a:ext uri="{FF2B5EF4-FFF2-40B4-BE49-F238E27FC236}">
                    <a16:creationId xmlns:a16="http://schemas.microsoft.com/office/drawing/2014/main" id="{3135261B-2121-464F-03F3-F4FCEBDB036D}"/>
                  </a:ext>
                </a:extLst>
              </p:cNvPr>
              <p:cNvSpPr/>
              <p:nvPr/>
            </p:nvSpPr>
            <p:spPr>
              <a:xfrm>
                <a:off x="9133655" y="5023079"/>
                <a:ext cx="42444" cy="42457"/>
              </a:xfrm>
              <a:custGeom>
                <a:avLst/>
                <a:gdLst>
                  <a:gd name="connsiteX0" fmla="*/ 0 w 42444"/>
                  <a:gd name="connsiteY0" fmla="*/ 21229 h 42457"/>
                  <a:gd name="connsiteX1" fmla="*/ 21222 w 42444"/>
                  <a:gd name="connsiteY1" fmla="*/ 42457 h 42457"/>
                  <a:gd name="connsiteX2" fmla="*/ 42445 w 42444"/>
                  <a:gd name="connsiteY2" fmla="*/ 21229 h 42457"/>
                  <a:gd name="connsiteX3" fmla="*/ 21222 w 42444"/>
                  <a:gd name="connsiteY3" fmla="*/ 0 h 42457"/>
                  <a:gd name="connsiteX4" fmla="*/ 0 w 42444"/>
                  <a:gd name="connsiteY4" fmla="*/ 21229 h 42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4" h="42457">
                    <a:moveTo>
                      <a:pt x="0" y="21229"/>
                    </a:moveTo>
                    <a:cubicBezTo>
                      <a:pt x="0" y="32949"/>
                      <a:pt x="9501" y="42457"/>
                      <a:pt x="21222" y="42457"/>
                    </a:cubicBezTo>
                    <a:cubicBezTo>
                      <a:pt x="32943" y="42457"/>
                      <a:pt x="42445" y="32949"/>
                      <a:pt x="42445" y="21229"/>
                    </a:cubicBezTo>
                    <a:cubicBezTo>
                      <a:pt x="42445" y="9508"/>
                      <a:pt x="32943" y="0"/>
                      <a:pt x="21222" y="0"/>
                    </a:cubicBezTo>
                    <a:cubicBezTo>
                      <a:pt x="9501" y="0"/>
                      <a:pt x="0" y="9508"/>
                      <a:pt x="0" y="21229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8" name="Hình tự do: Hình 1337">
                <a:extLst>
                  <a:ext uri="{FF2B5EF4-FFF2-40B4-BE49-F238E27FC236}">
                    <a16:creationId xmlns:a16="http://schemas.microsoft.com/office/drawing/2014/main" id="{1D8AF557-C96A-3C08-0CEF-EED0FACDA827}"/>
                  </a:ext>
                </a:extLst>
              </p:cNvPr>
              <p:cNvSpPr/>
              <p:nvPr/>
            </p:nvSpPr>
            <p:spPr>
              <a:xfrm>
                <a:off x="9056147" y="5023079"/>
                <a:ext cx="42444" cy="42457"/>
              </a:xfrm>
              <a:custGeom>
                <a:avLst/>
                <a:gdLst>
                  <a:gd name="connsiteX0" fmla="*/ 0 w 42444"/>
                  <a:gd name="connsiteY0" fmla="*/ 21229 h 42457"/>
                  <a:gd name="connsiteX1" fmla="*/ 21223 w 42444"/>
                  <a:gd name="connsiteY1" fmla="*/ 42457 h 42457"/>
                  <a:gd name="connsiteX2" fmla="*/ 42445 w 42444"/>
                  <a:gd name="connsiteY2" fmla="*/ 21229 h 42457"/>
                  <a:gd name="connsiteX3" fmla="*/ 21223 w 42444"/>
                  <a:gd name="connsiteY3" fmla="*/ 0 h 42457"/>
                  <a:gd name="connsiteX4" fmla="*/ 0 w 42444"/>
                  <a:gd name="connsiteY4" fmla="*/ 21229 h 42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4" h="42457">
                    <a:moveTo>
                      <a:pt x="0" y="21229"/>
                    </a:moveTo>
                    <a:cubicBezTo>
                      <a:pt x="0" y="32949"/>
                      <a:pt x="9502" y="42457"/>
                      <a:pt x="21223" y="42457"/>
                    </a:cubicBezTo>
                    <a:cubicBezTo>
                      <a:pt x="32943" y="42457"/>
                      <a:pt x="42445" y="32949"/>
                      <a:pt x="42445" y="21229"/>
                    </a:cubicBezTo>
                    <a:cubicBezTo>
                      <a:pt x="42445" y="9508"/>
                      <a:pt x="32943" y="0"/>
                      <a:pt x="21223" y="0"/>
                    </a:cubicBezTo>
                    <a:cubicBezTo>
                      <a:pt x="9502" y="0"/>
                      <a:pt x="0" y="9508"/>
                      <a:pt x="0" y="21229"/>
                    </a:cubicBezTo>
                    <a:close/>
                  </a:path>
                </a:pathLst>
              </a:custGeom>
              <a:solidFill>
                <a:srgbClr val="F77C7C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9" name="Hình tự do: Hình 1338">
                <a:extLst>
                  <a:ext uri="{FF2B5EF4-FFF2-40B4-BE49-F238E27FC236}">
                    <a16:creationId xmlns:a16="http://schemas.microsoft.com/office/drawing/2014/main" id="{E06AED43-1D46-700E-A379-E7F06E64C36C}"/>
                  </a:ext>
                </a:extLst>
              </p:cNvPr>
              <p:cNvSpPr/>
              <p:nvPr/>
            </p:nvSpPr>
            <p:spPr>
              <a:xfrm>
                <a:off x="8960870" y="5009245"/>
                <a:ext cx="70126" cy="70126"/>
              </a:xfrm>
              <a:custGeom>
                <a:avLst/>
                <a:gdLst>
                  <a:gd name="connsiteX0" fmla="*/ 70126 w 70126"/>
                  <a:gd name="connsiteY0" fmla="*/ 35063 h 70126"/>
                  <a:gd name="connsiteX1" fmla="*/ 35063 w 70126"/>
                  <a:gd name="connsiteY1" fmla="*/ 70126 h 70126"/>
                  <a:gd name="connsiteX2" fmla="*/ 0 w 70126"/>
                  <a:gd name="connsiteY2" fmla="*/ 35063 h 70126"/>
                  <a:gd name="connsiteX3" fmla="*/ 35063 w 70126"/>
                  <a:gd name="connsiteY3" fmla="*/ 0 h 70126"/>
                  <a:gd name="connsiteX4" fmla="*/ 70126 w 70126"/>
                  <a:gd name="connsiteY4" fmla="*/ 35063 h 70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26" h="70126">
                    <a:moveTo>
                      <a:pt x="70126" y="35063"/>
                    </a:moveTo>
                    <a:cubicBezTo>
                      <a:pt x="70126" y="54428"/>
                      <a:pt x="54428" y="70126"/>
                      <a:pt x="35063" y="70126"/>
                    </a:cubicBezTo>
                    <a:cubicBezTo>
                      <a:pt x="15698" y="70126"/>
                      <a:pt x="0" y="54428"/>
                      <a:pt x="0" y="35063"/>
                    </a:cubicBezTo>
                    <a:cubicBezTo>
                      <a:pt x="0" y="15698"/>
                      <a:pt x="15698" y="0"/>
                      <a:pt x="35063" y="0"/>
                    </a:cubicBezTo>
                    <a:cubicBezTo>
                      <a:pt x="54428" y="0"/>
                      <a:pt x="70126" y="15698"/>
                      <a:pt x="70126" y="35063"/>
                    </a:cubicBezTo>
                    <a:close/>
                  </a:path>
                </a:pathLst>
              </a:custGeom>
              <a:solidFill>
                <a:srgbClr val="9DC8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0" name="Hình tự do: Hình 1339">
                <a:extLst>
                  <a:ext uri="{FF2B5EF4-FFF2-40B4-BE49-F238E27FC236}">
                    <a16:creationId xmlns:a16="http://schemas.microsoft.com/office/drawing/2014/main" id="{9BABAD2E-96E5-5710-3F3E-7B704E648375}"/>
                  </a:ext>
                </a:extLst>
              </p:cNvPr>
              <p:cNvSpPr/>
              <p:nvPr/>
            </p:nvSpPr>
            <p:spPr>
              <a:xfrm>
                <a:off x="8873450" y="5009245"/>
                <a:ext cx="70126" cy="70126"/>
              </a:xfrm>
              <a:custGeom>
                <a:avLst/>
                <a:gdLst>
                  <a:gd name="connsiteX0" fmla="*/ 70126 w 70126"/>
                  <a:gd name="connsiteY0" fmla="*/ 35063 h 70126"/>
                  <a:gd name="connsiteX1" fmla="*/ 35063 w 70126"/>
                  <a:gd name="connsiteY1" fmla="*/ 70126 h 70126"/>
                  <a:gd name="connsiteX2" fmla="*/ 0 w 70126"/>
                  <a:gd name="connsiteY2" fmla="*/ 35063 h 70126"/>
                  <a:gd name="connsiteX3" fmla="*/ 35063 w 70126"/>
                  <a:gd name="connsiteY3" fmla="*/ 0 h 70126"/>
                  <a:gd name="connsiteX4" fmla="*/ 70126 w 70126"/>
                  <a:gd name="connsiteY4" fmla="*/ 35063 h 70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26" h="70126">
                    <a:moveTo>
                      <a:pt x="70126" y="35063"/>
                    </a:moveTo>
                    <a:cubicBezTo>
                      <a:pt x="70126" y="54428"/>
                      <a:pt x="54428" y="70126"/>
                      <a:pt x="35063" y="70126"/>
                    </a:cubicBezTo>
                    <a:cubicBezTo>
                      <a:pt x="15698" y="70126"/>
                      <a:pt x="0" y="54428"/>
                      <a:pt x="0" y="35063"/>
                    </a:cubicBezTo>
                    <a:cubicBezTo>
                      <a:pt x="0" y="15698"/>
                      <a:pt x="15698" y="0"/>
                      <a:pt x="35063" y="0"/>
                    </a:cubicBezTo>
                    <a:cubicBezTo>
                      <a:pt x="54428" y="0"/>
                      <a:pt x="70126" y="15698"/>
                      <a:pt x="70126" y="35063"/>
                    </a:cubicBezTo>
                    <a:close/>
                  </a:path>
                </a:pathLst>
              </a:custGeom>
              <a:solidFill>
                <a:srgbClr val="599E85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41" name="Đồ họa 3">
              <a:extLst>
                <a:ext uri="{FF2B5EF4-FFF2-40B4-BE49-F238E27FC236}">
                  <a16:creationId xmlns:a16="http://schemas.microsoft.com/office/drawing/2014/main" id="{C735D496-1D41-2B4E-2336-7FEF98511283}"/>
                </a:ext>
              </a:extLst>
            </p:cNvPr>
            <p:cNvGrpSpPr/>
            <p:nvPr/>
          </p:nvGrpSpPr>
          <p:grpSpPr>
            <a:xfrm>
              <a:off x="8090537" y="4899667"/>
              <a:ext cx="509331" cy="224817"/>
              <a:chOff x="8090537" y="4899667"/>
              <a:chExt cx="509331" cy="224817"/>
            </a:xfrm>
            <a:solidFill>
              <a:srgbClr val="5EB9F7"/>
            </a:solidFill>
          </p:grpSpPr>
          <p:sp>
            <p:nvSpPr>
              <p:cNvPr id="1342" name="Hình tự do: Hình 1341">
                <a:extLst>
                  <a:ext uri="{FF2B5EF4-FFF2-40B4-BE49-F238E27FC236}">
                    <a16:creationId xmlns:a16="http://schemas.microsoft.com/office/drawing/2014/main" id="{4A926025-FCA4-3D17-5E89-ED947FDB091E}"/>
                  </a:ext>
                </a:extLst>
              </p:cNvPr>
              <p:cNvSpPr/>
              <p:nvPr/>
            </p:nvSpPr>
            <p:spPr>
              <a:xfrm>
                <a:off x="8472534" y="4899667"/>
                <a:ext cx="127334" cy="224817"/>
              </a:xfrm>
              <a:custGeom>
                <a:avLst/>
                <a:gdLst>
                  <a:gd name="connsiteX0" fmla="*/ 127334 w 127334"/>
                  <a:gd name="connsiteY0" fmla="*/ 0 h 224817"/>
                  <a:gd name="connsiteX1" fmla="*/ 70587 w 127334"/>
                  <a:gd name="connsiteY1" fmla="*/ 0 h 224817"/>
                  <a:gd name="connsiteX2" fmla="*/ 0 w 127334"/>
                  <a:gd name="connsiteY2" fmla="*/ 224818 h 224817"/>
                  <a:gd name="connsiteX3" fmla="*/ 56747 w 127334"/>
                  <a:gd name="connsiteY3" fmla="*/ 224818 h 22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334" h="224817">
                    <a:moveTo>
                      <a:pt x="127334" y="0"/>
                    </a:moveTo>
                    <a:lnTo>
                      <a:pt x="70587" y="0"/>
                    </a:lnTo>
                    <a:lnTo>
                      <a:pt x="0" y="224818"/>
                    </a:lnTo>
                    <a:lnTo>
                      <a:pt x="56747" y="224818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3" name="Hình tự do: Hình 1342">
                <a:extLst>
                  <a:ext uri="{FF2B5EF4-FFF2-40B4-BE49-F238E27FC236}">
                    <a16:creationId xmlns:a16="http://schemas.microsoft.com/office/drawing/2014/main" id="{9E06E32E-3264-DB03-95DC-6B4059A22032}"/>
                  </a:ext>
                </a:extLst>
              </p:cNvPr>
              <p:cNvSpPr/>
              <p:nvPr/>
            </p:nvSpPr>
            <p:spPr>
              <a:xfrm>
                <a:off x="8345203" y="4899667"/>
                <a:ext cx="127331" cy="224817"/>
              </a:xfrm>
              <a:custGeom>
                <a:avLst/>
                <a:gdLst>
                  <a:gd name="connsiteX0" fmla="*/ 127331 w 127331"/>
                  <a:gd name="connsiteY0" fmla="*/ 0 h 224817"/>
                  <a:gd name="connsiteX1" fmla="*/ 70587 w 127331"/>
                  <a:gd name="connsiteY1" fmla="*/ 0 h 224817"/>
                  <a:gd name="connsiteX2" fmla="*/ 0 w 127331"/>
                  <a:gd name="connsiteY2" fmla="*/ 224818 h 224817"/>
                  <a:gd name="connsiteX3" fmla="*/ 56747 w 127331"/>
                  <a:gd name="connsiteY3" fmla="*/ 224818 h 22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331" h="224817">
                    <a:moveTo>
                      <a:pt x="127331" y="0"/>
                    </a:moveTo>
                    <a:lnTo>
                      <a:pt x="70587" y="0"/>
                    </a:lnTo>
                    <a:lnTo>
                      <a:pt x="0" y="224818"/>
                    </a:lnTo>
                    <a:lnTo>
                      <a:pt x="56747" y="224818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4" name="Hình tự do: Hình 1343">
                <a:extLst>
                  <a:ext uri="{FF2B5EF4-FFF2-40B4-BE49-F238E27FC236}">
                    <a16:creationId xmlns:a16="http://schemas.microsoft.com/office/drawing/2014/main" id="{30C565DC-9713-FB51-2696-9011A6DEA105}"/>
                  </a:ext>
                </a:extLst>
              </p:cNvPr>
              <p:cNvSpPr/>
              <p:nvPr/>
            </p:nvSpPr>
            <p:spPr>
              <a:xfrm>
                <a:off x="8217869" y="4899667"/>
                <a:ext cx="127334" cy="224817"/>
              </a:xfrm>
              <a:custGeom>
                <a:avLst/>
                <a:gdLst>
                  <a:gd name="connsiteX0" fmla="*/ 127334 w 127334"/>
                  <a:gd name="connsiteY0" fmla="*/ 0 h 224817"/>
                  <a:gd name="connsiteX1" fmla="*/ 70588 w 127334"/>
                  <a:gd name="connsiteY1" fmla="*/ 0 h 224817"/>
                  <a:gd name="connsiteX2" fmla="*/ 0 w 127334"/>
                  <a:gd name="connsiteY2" fmla="*/ 224818 h 224817"/>
                  <a:gd name="connsiteX3" fmla="*/ 56747 w 127334"/>
                  <a:gd name="connsiteY3" fmla="*/ 224818 h 22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334" h="224817">
                    <a:moveTo>
                      <a:pt x="127334" y="0"/>
                    </a:moveTo>
                    <a:lnTo>
                      <a:pt x="70588" y="0"/>
                    </a:lnTo>
                    <a:lnTo>
                      <a:pt x="0" y="224818"/>
                    </a:lnTo>
                    <a:lnTo>
                      <a:pt x="56747" y="224818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5" name="Hình tự do: Hình 1344">
                <a:extLst>
                  <a:ext uri="{FF2B5EF4-FFF2-40B4-BE49-F238E27FC236}">
                    <a16:creationId xmlns:a16="http://schemas.microsoft.com/office/drawing/2014/main" id="{97206F44-9CB3-4E50-C681-1E1724CA306B}"/>
                  </a:ext>
                </a:extLst>
              </p:cNvPr>
              <p:cNvSpPr/>
              <p:nvPr/>
            </p:nvSpPr>
            <p:spPr>
              <a:xfrm>
                <a:off x="8090537" y="4899667"/>
                <a:ext cx="127331" cy="224817"/>
              </a:xfrm>
              <a:custGeom>
                <a:avLst/>
                <a:gdLst>
                  <a:gd name="connsiteX0" fmla="*/ 127331 w 127331"/>
                  <a:gd name="connsiteY0" fmla="*/ 0 h 224817"/>
                  <a:gd name="connsiteX1" fmla="*/ 70584 w 127331"/>
                  <a:gd name="connsiteY1" fmla="*/ 0 h 224817"/>
                  <a:gd name="connsiteX2" fmla="*/ 0 w 127331"/>
                  <a:gd name="connsiteY2" fmla="*/ 224818 h 224817"/>
                  <a:gd name="connsiteX3" fmla="*/ 56744 w 127331"/>
                  <a:gd name="connsiteY3" fmla="*/ 224818 h 22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331" h="224817">
                    <a:moveTo>
                      <a:pt x="127331" y="0"/>
                    </a:moveTo>
                    <a:lnTo>
                      <a:pt x="70584" y="0"/>
                    </a:lnTo>
                    <a:lnTo>
                      <a:pt x="0" y="224818"/>
                    </a:lnTo>
                    <a:lnTo>
                      <a:pt x="56744" y="224818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46" name="Hình tự do: Hình 1345">
              <a:extLst>
                <a:ext uri="{FF2B5EF4-FFF2-40B4-BE49-F238E27FC236}">
                  <a16:creationId xmlns:a16="http://schemas.microsoft.com/office/drawing/2014/main" id="{7EA52F43-1B12-7B15-6C50-9DD327CD3B80}"/>
                </a:ext>
              </a:extLst>
            </p:cNvPr>
            <p:cNvSpPr/>
            <p:nvPr/>
          </p:nvSpPr>
          <p:spPr>
            <a:xfrm>
              <a:off x="7913202" y="4531111"/>
              <a:ext cx="369512" cy="91709"/>
            </a:xfrm>
            <a:custGeom>
              <a:avLst/>
              <a:gdLst>
                <a:gd name="connsiteX0" fmla="*/ 45858 w 369512"/>
                <a:gd name="connsiteY0" fmla="*/ 91710 h 91709"/>
                <a:gd name="connsiteX1" fmla="*/ 323654 w 369512"/>
                <a:gd name="connsiteY1" fmla="*/ 91710 h 91709"/>
                <a:gd name="connsiteX2" fmla="*/ 369512 w 369512"/>
                <a:gd name="connsiteY2" fmla="*/ 45855 h 91709"/>
                <a:gd name="connsiteX3" fmla="*/ 369512 w 369512"/>
                <a:gd name="connsiteY3" fmla="*/ 45855 h 91709"/>
                <a:gd name="connsiteX4" fmla="*/ 323654 w 369512"/>
                <a:gd name="connsiteY4" fmla="*/ 0 h 91709"/>
                <a:gd name="connsiteX5" fmla="*/ 45858 w 369512"/>
                <a:gd name="connsiteY5" fmla="*/ 0 h 91709"/>
                <a:gd name="connsiteX6" fmla="*/ 0 w 369512"/>
                <a:gd name="connsiteY6" fmla="*/ 45855 h 91709"/>
                <a:gd name="connsiteX7" fmla="*/ 0 w 369512"/>
                <a:gd name="connsiteY7" fmla="*/ 45855 h 91709"/>
                <a:gd name="connsiteX8" fmla="*/ 45858 w 369512"/>
                <a:gd name="connsiteY8" fmla="*/ 91710 h 9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512" h="91709">
                  <a:moveTo>
                    <a:pt x="45858" y="91710"/>
                  </a:moveTo>
                  <a:lnTo>
                    <a:pt x="323654" y="91710"/>
                  </a:lnTo>
                  <a:cubicBezTo>
                    <a:pt x="348982" y="91710"/>
                    <a:pt x="369512" y="71198"/>
                    <a:pt x="369512" y="45855"/>
                  </a:cubicBezTo>
                  <a:lnTo>
                    <a:pt x="369512" y="45855"/>
                  </a:lnTo>
                  <a:cubicBezTo>
                    <a:pt x="369512" y="20543"/>
                    <a:pt x="348982" y="0"/>
                    <a:pt x="323654" y="0"/>
                  </a:cubicBezTo>
                  <a:lnTo>
                    <a:pt x="45858" y="0"/>
                  </a:lnTo>
                  <a:cubicBezTo>
                    <a:pt x="20530" y="0"/>
                    <a:pt x="0" y="20543"/>
                    <a:pt x="0" y="45855"/>
                  </a:cubicBezTo>
                  <a:lnTo>
                    <a:pt x="0" y="45855"/>
                  </a:lnTo>
                  <a:cubicBezTo>
                    <a:pt x="0" y="71198"/>
                    <a:pt x="20530" y="91710"/>
                    <a:pt x="45858" y="91710"/>
                  </a:cubicBezTo>
                  <a:close/>
                </a:path>
              </a:pathLst>
            </a:custGeom>
            <a:solidFill>
              <a:srgbClr val="5EB9F7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7" name="Hình tự do: Hình 1346">
              <a:extLst>
                <a:ext uri="{FF2B5EF4-FFF2-40B4-BE49-F238E27FC236}">
                  <a16:creationId xmlns:a16="http://schemas.microsoft.com/office/drawing/2014/main" id="{854809A8-19CA-B021-D3AC-EB7E56498E0F}"/>
                </a:ext>
              </a:extLst>
            </p:cNvPr>
            <p:cNvSpPr/>
            <p:nvPr/>
          </p:nvSpPr>
          <p:spPr>
            <a:xfrm>
              <a:off x="7914037" y="4531984"/>
              <a:ext cx="368676" cy="90837"/>
            </a:xfrm>
            <a:custGeom>
              <a:avLst/>
              <a:gdLst>
                <a:gd name="connsiteX0" fmla="*/ 0 w 368676"/>
                <a:gd name="connsiteY0" fmla="*/ 45014 h 90837"/>
                <a:gd name="connsiteX1" fmla="*/ 13442 w 368676"/>
                <a:gd name="connsiteY1" fmla="*/ 77402 h 90837"/>
                <a:gd name="connsiteX2" fmla="*/ 45852 w 368676"/>
                <a:gd name="connsiteY2" fmla="*/ 90837 h 90837"/>
                <a:gd name="connsiteX3" fmla="*/ 323648 w 368676"/>
                <a:gd name="connsiteY3" fmla="*/ 90837 h 90837"/>
                <a:gd name="connsiteX4" fmla="*/ 368677 w 368676"/>
                <a:gd name="connsiteY4" fmla="*/ 53867 h 90837"/>
                <a:gd name="connsiteX5" fmla="*/ 359814 w 368676"/>
                <a:gd name="connsiteY5" fmla="*/ 54708 h 90837"/>
                <a:gd name="connsiteX6" fmla="*/ 82019 w 368676"/>
                <a:gd name="connsiteY6" fmla="*/ 54708 h 90837"/>
                <a:gd name="connsiteX7" fmla="*/ 49608 w 368676"/>
                <a:gd name="connsiteY7" fmla="*/ 41273 h 90837"/>
                <a:gd name="connsiteX8" fmla="*/ 36167 w 368676"/>
                <a:gd name="connsiteY8" fmla="*/ 8853 h 90837"/>
                <a:gd name="connsiteX9" fmla="*/ 37014 w 368676"/>
                <a:gd name="connsiteY9" fmla="*/ 0 h 90837"/>
                <a:gd name="connsiteX10" fmla="*/ 0 w 368676"/>
                <a:gd name="connsiteY10" fmla="*/ 45014 h 9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676" h="90837">
                  <a:moveTo>
                    <a:pt x="0" y="45014"/>
                  </a:moveTo>
                  <a:cubicBezTo>
                    <a:pt x="0" y="57638"/>
                    <a:pt x="5131" y="69141"/>
                    <a:pt x="13442" y="77402"/>
                  </a:cubicBezTo>
                  <a:cubicBezTo>
                    <a:pt x="21721" y="85725"/>
                    <a:pt x="33177" y="90837"/>
                    <a:pt x="45852" y="90837"/>
                  </a:cubicBezTo>
                  <a:lnTo>
                    <a:pt x="323648" y="90837"/>
                  </a:lnTo>
                  <a:cubicBezTo>
                    <a:pt x="345952" y="90837"/>
                    <a:pt x="364525" y="74939"/>
                    <a:pt x="368677" y="53867"/>
                  </a:cubicBezTo>
                  <a:cubicBezTo>
                    <a:pt x="365818" y="54428"/>
                    <a:pt x="362857" y="54708"/>
                    <a:pt x="359814" y="54708"/>
                  </a:cubicBezTo>
                  <a:lnTo>
                    <a:pt x="82019" y="54708"/>
                  </a:lnTo>
                  <a:cubicBezTo>
                    <a:pt x="69372" y="54708"/>
                    <a:pt x="57891" y="49565"/>
                    <a:pt x="49608" y="41273"/>
                  </a:cubicBezTo>
                  <a:cubicBezTo>
                    <a:pt x="41301" y="33012"/>
                    <a:pt x="36167" y="21509"/>
                    <a:pt x="36167" y="8853"/>
                  </a:cubicBezTo>
                  <a:cubicBezTo>
                    <a:pt x="36167" y="5829"/>
                    <a:pt x="36460" y="2868"/>
                    <a:pt x="37014" y="0"/>
                  </a:cubicBezTo>
                  <a:cubicBezTo>
                    <a:pt x="15929" y="4115"/>
                    <a:pt x="0" y="22694"/>
                    <a:pt x="0" y="45014"/>
                  </a:cubicBezTo>
                  <a:close/>
                </a:path>
              </a:pathLst>
            </a:custGeom>
            <a:solidFill>
              <a:srgbClr val="40A3D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66" name="Đồ họa 3">
            <a:extLst>
              <a:ext uri="{FF2B5EF4-FFF2-40B4-BE49-F238E27FC236}">
                <a16:creationId xmlns:a16="http://schemas.microsoft.com/office/drawing/2014/main" id="{50A58CFB-EC33-FE44-C799-18B022B9DD9A}"/>
              </a:ext>
            </a:extLst>
          </p:cNvPr>
          <p:cNvGrpSpPr/>
          <p:nvPr/>
        </p:nvGrpSpPr>
        <p:grpSpPr>
          <a:xfrm>
            <a:off x="6255127" y="3732476"/>
            <a:ext cx="449253" cy="782279"/>
            <a:chOff x="7930060" y="3620774"/>
            <a:chExt cx="449253" cy="782279"/>
          </a:xfrm>
        </p:grpSpPr>
        <p:sp>
          <p:nvSpPr>
            <p:cNvPr id="1367" name="Hình tự do: Hình 1366">
              <a:extLst>
                <a:ext uri="{FF2B5EF4-FFF2-40B4-BE49-F238E27FC236}">
                  <a16:creationId xmlns:a16="http://schemas.microsoft.com/office/drawing/2014/main" id="{02BF87DF-CAD6-3462-0547-1DF266CD3DB5}"/>
                </a:ext>
              </a:extLst>
            </p:cNvPr>
            <p:cNvSpPr/>
            <p:nvPr/>
          </p:nvSpPr>
          <p:spPr>
            <a:xfrm>
              <a:off x="8154030" y="3758044"/>
              <a:ext cx="77417" cy="68563"/>
            </a:xfrm>
            <a:custGeom>
              <a:avLst/>
              <a:gdLst>
                <a:gd name="connsiteX0" fmla="*/ 2562 w 77417"/>
                <a:gd name="connsiteY0" fmla="*/ 68564 h 68563"/>
                <a:gd name="connsiteX1" fmla="*/ 77417 w 77417"/>
                <a:gd name="connsiteY1" fmla="*/ 8650 h 68563"/>
                <a:gd name="connsiteX2" fmla="*/ 32541 w 77417"/>
                <a:gd name="connsiteY2" fmla="*/ 46 h 68563"/>
                <a:gd name="connsiteX3" fmla="*/ 0 w 77417"/>
                <a:gd name="connsiteY3" fmla="*/ 26605 h 68563"/>
                <a:gd name="connsiteX4" fmla="*/ 2562 w 77417"/>
                <a:gd name="connsiteY4" fmla="*/ 68564 h 6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17" h="68563">
                  <a:moveTo>
                    <a:pt x="2562" y="68564"/>
                  </a:moveTo>
                  <a:lnTo>
                    <a:pt x="77417" y="8650"/>
                  </a:lnTo>
                  <a:cubicBezTo>
                    <a:pt x="77417" y="8650"/>
                    <a:pt x="33526" y="-733"/>
                    <a:pt x="32541" y="46"/>
                  </a:cubicBezTo>
                  <a:cubicBezTo>
                    <a:pt x="31559" y="825"/>
                    <a:pt x="0" y="26605"/>
                    <a:pt x="0" y="26605"/>
                  </a:cubicBezTo>
                  <a:lnTo>
                    <a:pt x="2562" y="68564"/>
                  </a:lnTo>
                  <a:close/>
                </a:path>
              </a:pathLst>
            </a:custGeom>
            <a:solidFill>
              <a:srgbClr val="0097B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8" name="Hình tự do: Hình 1367">
              <a:extLst>
                <a:ext uri="{FF2B5EF4-FFF2-40B4-BE49-F238E27FC236}">
                  <a16:creationId xmlns:a16="http://schemas.microsoft.com/office/drawing/2014/main" id="{C87F6146-923D-D6A2-ED22-A42FD8DF077A}"/>
                </a:ext>
              </a:extLst>
            </p:cNvPr>
            <p:cNvSpPr/>
            <p:nvPr/>
          </p:nvSpPr>
          <p:spPr>
            <a:xfrm>
              <a:off x="8108502" y="3620774"/>
              <a:ext cx="266003" cy="265560"/>
            </a:xfrm>
            <a:custGeom>
              <a:avLst/>
              <a:gdLst>
                <a:gd name="connsiteX0" fmla="*/ 0 w 266003"/>
                <a:gd name="connsiteY0" fmla="*/ 100252 h 265560"/>
                <a:gd name="connsiteX1" fmla="*/ 98247 w 266003"/>
                <a:gd name="connsiteY1" fmla="*/ 265560 h 265560"/>
                <a:gd name="connsiteX2" fmla="*/ 266003 w 266003"/>
                <a:gd name="connsiteY2" fmla="*/ 0 h 2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003" h="265560">
                  <a:moveTo>
                    <a:pt x="0" y="100252"/>
                  </a:moveTo>
                  <a:lnTo>
                    <a:pt x="98247" y="265560"/>
                  </a:lnTo>
                  <a:lnTo>
                    <a:pt x="266003" y="0"/>
                  </a:lnTo>
                  <a:close/>
                </a:path>
              </a:pathLst>
            </a:custGeom>
            <a:solidFill>
              <a:srgbClr val="AEDE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9" name="Hình tự do: Hình 1368">
              <a:extLst>
                <a:ext uri="{FF2B5EF4-FFF2-40B4-BE49-F238E27FC236}">
                  <a16:creationId xmlns:a16="http://schemas.microsoft.com/office/drawing/2014/main" id="{40010642-9E32-D5DB-A484-AD38EA4080F5}"/>
                </a:ext>
              </a:extLst>
            </p:cNvPr>
            <p:cNvSpPr/>
            <p:nvPr/>
          </p:nvSpPr>
          <p:spPr>
            <a:xfrm>
              <a:off x="8136847" y="3620774"/>
              <a:ext cx="237657" cy="205833"/>
            </a:xfrm>
            <a:custGeom>
              <a:avLst/>
              <a:gdLst>
                <a:gd name="connsiteX0" fmla="*/ 237658 w 237657"/>
                <a:gd name="connsiteY0" fmla="*/ 0 h 205833"/>
                <a:gd name="connsiteX1" fmla="*/ 0 w 237657"/>
                <a:gd name="connsiteY1" fmla="*/ 147946 h 205833"/>
                <a:gd name="connsiteX2" fmla="*/ 19745 w 237657"/>
                <a:gd name="connsiteY2" fmla="*/ 205834 h 205833"/>
                <a:gd name="connsiteX3" fmla="*/ 19742 w 237657"/>
                <a:gd name="connsiteY3" fmla="*/ 181176 h 20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657" h="205833">
                  <a:moveTo>
                    <a:pt x="237658" y="0"/>
                  </a:moveTo>
                  <a:lnTo>
                    <a:pt x="0" y="147946"/>
                  </a:lnTo>
                  <a:lnTo>
                    <a:pt x="19745" y="205834"/>
                  </a:lnTo>
                  <a:lnTo>
                    <a:pt x="19742" y="181176"/>
                  </a:lnTo>
                  <a:close/>
                </a:path>
              </a:pathLst>
            </a:custGeom>
            <a:solidFill>
              <a:srgbClr val="5EB9F7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70" name="Đồ họa 3">
              <a:extLst>
                <a:ext uri="{FF2B5EF4-FFF2-40B4-BE49-F238E27FC236}">
                  <a16:creationId xmlns:a16="http://schemas.microsoft.com/office/drawing/2014/main" id="{BF9CD82C-6C4E-243B-F09D-0454312F700E}"/>
                </a:ext>
              </a:extLst>
            </p:cNvPr>
            <p:cNvGrpSpPr/>
            <p:nvPr/>
          </p:nvGrpSpPr>
          <p:grpSpPr>
            <a:xfrm>
              <a:off x="7930060" y="3866976"/>
              <a:ext cx="449253" cy="536077"/>
              <a:chOff x="7930060" y="3866976"/>
              <a:chExt cx="449253" cy="536077"/>
            </a:xfrm>
            <a:solidFill>
              <a:srgbClr val="615370"/>
            </a:solidFill>
          </p:grpSpPr>
          <p:sp>
            <p:nvSpPr>
              <p:cNvPr id="1371" name="Hình tự do: Hình 1370">
                <a:extLst>
                  <a:ext uri="{FF2B5EF4-FFF2-40B4-BE49-F238E27FC236}">
                    <a16:creationId xmlns:a16="http://schemas.microsoft.com/office/drawing/2014/main" id="{A84AF8BB-532C-7355-373A-C29453C6A74A}"/>
                  </a:ext>
                </a:extLst>
              </p:cNvPr>
              <p:cNvSpPr/>
              <p:nvPr/>
            </p:nvSpPr>
            <p:spPr>
              <a:xfrm>
                <a:off x="8122255" y="3866976"/>
                <a:ext cx="9551" cy="19015"/>
              </a:xfrm>
              <a:custGeom>
                <a:avLst/>
                <a:gdLst>
                  <a:gd name="connsiteX0" fmla="*/ 3585 w 9551"/>
                  <a:gd name="connsiteY0" fmla="*/ 19015 h 19015"/>
                  <a:gd name="connsiteX1" fmla="*/ 0 w 9551"/>
                  <a:gd name="connsiteY1" fmla="*/ 17893 h 19015"/>
                  <a:gd name="connsiteX2" fmla="*/ 6029 w 9551"/>
                  <a:gd name="connsiteY2" fmla="*/ 0 h 19015"/>
                  <a:gd name="connsiteX3" fmla="*/ 9551 w 9551"/>
                  <a:gd name="connsiteY3" fmla="*/ 1309 h 19015"/>
                  <a:gd name="connsiteX4" fmla="*/ 3585 w 9551"/>
                  <a:gd name="connsiteY4" fmla="*/ 19015 h 19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51" h="19015">
                    <a:moveTo>
                      <a:pt x="3585" y="19015"/>
                    </a:moveTo>
                    <a:lnTo>
                      <a:pt x="0" y="17893"/>
                    </a:lnTo>
                    <a:cubicBezTo>
                      <a:pt x="3551" y="6640"/>
                      <a:pt x="6004" y="62"/>
                      <a:pt x="6029" y="0"/>
                    </a:cubicBezTo>
                    <a:lnTo>
                      <a:pt x="9551" y="1309"/>
                    </a:lnTo>
                    <a:cubicBezTo>
                      <a:pt x="9526" y="1371"/>
                      <a:pt x="7101" y="7887"/>
                      <a:pt x="3585" y="19015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2" name="Hình tự do: Hình 1371">
                <a:extLst>
                  <a:ext uri="{FF2B5EF4-FFF2-40B4-BE49-F238E27FC236}">
                    <a16:creationId xmlns:a16="http://schemas.microsoft.com/office/drawing/2014/main" id="{0558AFC7-D519-5FEE-52F4-ACC3ED53EBEC}"/>
                  </a:ext>
                </a:extLst>
              </p:cNvPr>
              <p:cNvSpPr/>
              <p:nvPr/>
            </p:nvSpPr>
            <p:spPr>
              <a:xfrm>
                <a:off x="7930531" y="3921996"/>
                <a:ext cx="448782" cy="423356"/>
              </a:xfrm>
              <a:custGeom>
                <a:avLst/>
                <a:gdLst>
                  <a:gd name="connsiteX0" fmla="*/ 370164 w 448782"/>
                  <a:gd name="connsiteY0" fmla="*/ 356709 h 423356"/>
                  <a:gd name="connsiteX1" fmla="*/ 338901 w 448782"/>
                  <a:gd name="connsiteY1" fmla="*/ 365126 h 423356"/>
                  <a:gd name="connsiteX2" fmla="*/ 338430 w 448782"/>
                  <a:gd name="connsiteY2" fmla="*/ 361385 h 423356"/>
                  <a:gd name="connsiteX3" fmla="*/ 374534 w 448782"/>
                  <a:gd name="connsiteY3" fmla="*/ 350600 h 423356"/>
                  <a:gd name="connsiteX4" fmla="*/ 376183 w 448782"/>
                  <a:gd name="connsiteY4" fmla="*/ 353966 h 423356"/>
                  <a:gd name="connsiteX5" fmla="*/ 370164 w 448782"/>
                  <a:gd name="connsiteY5" fmla="*/ 356709 h 423356"/>
                  <a:gd name="connsiteX6" fmla="*/ 408057 w 448782"/>
                  <a:gd name="connsiteY6" fmla="*/ 331678 h 423356"/>
                  <a:gd name="connsiteX7" fmla="*/ 405454 w 448782"/>
                  <a:gd name="connsiteY7" fmla="*/ 328966 h 423356"/>
                  <a:gd name="connsiteX8" fmla="*/ 428525 w 448782"/>
                  <a:gd name="connsiteY8" fmla="*/ 299071 h 423356"/>
                  <a:gd name="connsiteX9" fmla="*/ 431808 w 448782"/>
                  <a:gd name="connsiteY9" fmla="*/ 300879 h 423356"/>
                  <a:gd name="connsiteX10" fmla="*/ 408057 w 448782"/>
                  <a:gd name="connsiteY10" fmla="*/ 331678 h 423356"/>
                  <a:gd name="connsiteX11" fmla="*/ 300022 w 448782"/>
                  <a:gd name="connsiteY11" fmla="*/ 363568 h 423356"/>
                  <a:gd name="connsiteX12" fmla="*/ 263541 w 448782"/>
                  <a:gd name="connsiteY12" fmla="*/ 350132 h 423356"/>
                  <a:gd name="connsiteX13" fmla="*/ 265327 w 448782"/>
                  <a:gd name="connsiteY13" fmla="*/ 346828 h 423356"/>
                  <a:gd name="connsiteX14" fmla="*/ 300783 w 448782"/>
                  <a:gd name="connsiteY14" fmla="*/ 359889 h 423356"/>
                  <a:gd name="connsiteX15" fmla="*/ 300022 w 448782"/>
                  <a:gd name="connsiteY15" fmla="*/ 363568 h 423356"/>
                  <a:gd name="connsiteX16" fmla="*/ 445595 w 448782"/>
                  <a:gd name="connsiteY16" fmla="*/ 264532 h 423356"/>
                  <a:gd name="connsiteX17" fmla="*/ 441920 w 448782"/>
                  <a:gd name="connsiteY17" fmla="*/ 263721 h 423356"/>
                  <a:gd name="connsiteX18" fmla="*/ 444723 w 448782"/>
                  <a:gd name="connsiteY18" fmla="*/ 226033 h 423356"/>
                  <a:gd name="connsiteX19" fmla="*/ 448476 w 448782"/>
                  <a:gd name="connsiteY19" fmla="*/ 225784 h 423356"/>
                  <a:gd name="connsiteX20" fmla="*/ 445595 w 448782"/>
                  <a:gd name="connsiteY20" fmla="*/ 264532 h 423356"/>
                  <a:gd name="connsiteX21" fmla="*/ 231860 w 448782"/>
                  <a:gd name="connsiteY21" fmla="*/ 327719 h 423356"/>
                  <a:gd name="connsiteX22" fmla="*/ 217654 w 448782"/>
                  <a:gd name="connsiteY22" fmla="*/ 313722 h 423356"/>
                  <a:gd name="connsiteX23" fmla="*/ 205594 w 448782"/>
                  <a:gd name="connsiteY23" fmla="*/ 299165 h 423356"/>
                  <a:gd name="connsiteX24" fmla="*/ 208614 w 448782"/>
                  <a:gd name="connsiteY24" fmla="*/ 296920 h 423356"/>
                  <a:gd name="connsiteX25" fmla="*/ 220416 w 448782"/>
                  <a:gd name="connsiteY25" fmla="*/ 311166 h 423356"/>
                  <a:gd name="connsiteX26" fmla="*/ 234360 w 448782"/>
                  <a:gd name="connsiteY26" fmla="*/ 324913 h 423356"/>
                  <a:gd name="connsiteX27" fmla="*/ 231860 w 448782"/>
                  <a:gd name="connsiteY27" fmla="*/ 327719 h 423356"/>
                  <a:gd name="connsiteX28" fmla="*/ 3753 w 448782"/>
                  <a:gd name="connsiteY28" fmla="*/ 423357 h 423356"/>
                  <a:gd name="connsiteX29" fmla="*/ 0 w 448782"/>
                  <a:gd name="connsiteY29" fmla="*/ 423139 h 423356"/>
                  <a:gd name="connsiteX30" fmla="*/ 4211 w 448782"/>
                  <a:gd name="connsiteY30" fmla="*/ 384703 h 423356"/>
                  <a:gd name="connsiteX31" fmla="*/ 7924 w 448782"/>
                  <a:gd name="connsiteY31" fmla="*/ 385326 h 423356"/>
                  <a:gd name="connsiteX32" fmla="*/ 3753 w 448782"/>
                  <a:gd name="connsiteY32" fmla="*/ 423357 h 423356"/>
                  <a:gd name="connsiteX33" fmla="*/ 440851 w 448782"/>
                  <a:gd name="connsiteY33" fmla="*/ 187691 h 423356"/>
                  <a:gd name="connsiteX34" fmla="*/ 437285 w 448782"/>
                  <a:gd name="connsiteY34" fmla="*/ 188907 h 423356"/>
                  <a:gd name="connsiteX35" fmla="*/ 432968 w 448782"/>
                  <a:gd name="connsiteY35" fmla="*/ 177497 h 423356"/>
                  <a:gd name="connsiteX36" fmla="*/ 428921 w 448782"/>
                  <a:gd name="connsiteY36" fmla="*/ 168613 h 423356"/>
                  <a:gd name="connsiteX37" fmla="*/ 420841 w 448782"/>
                  <a:gd name="connsiteY37" fmla="*/ 154866 h 423356"/>
                  <a:gd name="connsiteX38" fmla="*/ 423930 w 448782"/>
                  <a:gd name="connsiteY38" fmla="*/ 152715 h 423356"/>
                  <a:gd name="connsiteX39" fmla="*/ 432297 w 448782"/>
                  <a:gd name="connsiteY39" fmla="*/ 166961 h 423356"/>
                  <a:gd name="connsiteX40" fmla="*/ 436437 w 448782"/>
                  <a:gd name="connsiteY40" fmla="*/ 176032 h 423356"/>
                  <a:gd name="connsiteX41" fmla="*/ 440851 w 448782"/>
                  <a:gd name="connsiteY41" fmla="*/ 187691 h 423356"/>
                  <a:gd name="connsiteX42" fmla="*/ 15995 w 448782"/>
                  <a:gd name="connsiteY42" fmla="*/ 347950 h 423356"/>
                  <a:gd name="connsiteX43" fmla="*/ 12366 w 448782"/>
                  <a:gd name="connsiteY43" fmla="*/ 346952 h 423356"/>
                  <a:gd name="connsiteX44" fmla="*/ 24583 w 448782"/>
                  <a:gd name="connsiteY44" fmla="*/ 310262 h 423356"/>
                  <a:gd name="connsiteX45" fmla="*/ 28077 w 448782"/>
                  <a:gd name="connsiteY45" fmla="*/ 311665 h 423356"/>
                  <a:gd name="connsiteX46" fmla="*/ 15995 w 448782"/>
                  <a:gd name="connsiteY46" fmla="*/ 347950 h 423356"/>
                  <a:gd name="connsiteX47" fmla="*/ 185827 w 448782"/>
                  <a:gd name="connsiteY47" fmla="*/ 265810 h 423356"/>
                  <a:gd name="connsiteX48" fmla="*/ 182707 w 448782"/>
                  <a:gd name="connsiteY48" fmla="*/ 258765 h 423356"/>
                  <a:gd name="connsiteX49" fmla="*/ 172610 w 448782"/>
                  <a:gd name="connsiteY49" fmla="*/ 229369 h 423356"/>
                  <a:gd name="connsiteX50" fmla="*/ 176238 w 448782"/>
                  <a:gd name="connsiteY50" fmla="*/ 228371 h 423356"/>
                  <a:gd name="connsiteX51" fmla="*/ 186170 w 448782"/>
                  <a:gd name="connsiteY51" fmla="*/ 257299 h 423356"/>
                  <a:gd name="connsiteX52" fmla="*/ 189234 w 448782"/>
                  <a:gd name="connsiteY52" fmla="*/ 264220 h 423356"/>
                  <a:gd name="connsiteX53" fmla="*/ 185827 w 448782"/>
                  <a:gd name="connsiteY53" fmla="*/ 265810 h 423356"/>
                  <a:gd name="connsiteX54" fmla="*/ 44162 w 448782"/>
                  <a:gd name="connsiteY54" fmla="*/ 276970 h 423356"/>
                  <a:gd name="connsiteX55" fmla="*/ 40846 w 448782"/>
                  <a:gd name="connsiteY55" fmla="*/ 275193 h 423356"/>
                  <a:gd name="connsiteX56" fmla="*/ 61005 w 448782"/>
                  <a:gd name="connsiteY56" fmla="*/ 242212 h 423356"/>
                  <a:gd name="connsiteX57" fmla="*/ 64097 w 448782"/>
                  <a:gd name="connsiteY57" fmla="*/ 244332 h 423356"/>
                  <a:gd name="connsiteX58" fmla="*/ 44162 w 448782"/>
                  <a:gd name="connsiteY58" fmla="*/ 276970 h 423356"/>
                  <a:gd name="connsiteX59" fmla="*/ 394160 w 448782"/>
                  <a:gd name="connsiteY59" fmla="*/ 128463 h 423356"/>
                  <a:gd name="connsiteX60" fmla="*/ 360070 w 448782"/>
                  <a:gd name="connsiteY60" fmla="*/ 112253 h 423356"/>
                  <a:gd name="connsiteX61" fmla="*/ 361177 w 448782"/>
                  <a:gd name="connsiteY61" fmla="*/ 108668 h 423356"/>
                  <a:gd name="connsiteX62" fmla="*/ 396290 w 448782"/>
                  <a:gd name="connsiteY62" fmla="*/ 125345 h 423356"/>
                  <a:gd name="connsiteX63" fmla="*/ 394160 w 448782"/>
                  <a:gd name="connsiteY63" fmla="*/ 128463 h 423356"/>
                  <a:gd name="connsiteX64" fmla="*/ 168782 w 448782"/>
                  <a:gd name="connsiteY64" fmla="*/ 190902 h 423356"/>
                  <a:gd name="connsiteX65" fmla="*/ 165050 w 448782"/>
                  <a:gd name="connsiteY65" fmla="*/ 191401 h 423356"/>
                  <a:gd name="connsiteX66" fmla="*/ 162086 w 448782"/>
                  <a:gd name="connsiteY66" fmla="*/ 152840 h 423356"/>
                  <a:gd name="connsiteX67" fmla="*/ 165845 w 448782"/>
                  <a:gd name="connsiteY67" fmla="*/ 152746 h 423356"/>
                  <a:gd name="connsiteX68" fmla="*/ 168782 w 448782"/>
                  <a:gd name="connsiteY68" fmla="*/ 190902 h 423356"/>
                  <a:gd name="connsiteX69" fmla="*/ 87636 w 448782"/>
                  <a:gd name="connsiteY69" fmla="*/ 214219 h 423356"/>
                  <a:gd name="connsiteX70" fmla="*/ 84805 w 448782"/>
                  <a:gd name="connsiteY70" fmla="*/ 211725 h 423356"/>
                  <a:gd name="connsiteX71" fmla="*/ 111923 w 448782"/>
                  <a:gd name="connsiteY71" fmla="*/ 184168 h 423356"/>
                  <a:gd name="connsiteX72" fmla="*/ 114448 w 448782"/>
                  <a:gd name="connsiteY72" fmla="*/ 186943 h 423356"/>
                  <a:gd name="connsiteX73" fmla="*/ 87636 w 448782"/>
                  <a:gd name="connsiteY73" fmla="*/ 214219 h 423356"/>
                  <a:gd name="connsiteX74" fmla="*/ 322710 w 448782"/>
                  <a:gd name="connsiteY74" fmla="*/ 105551 h 423356"/>
                  <a:gd name="connsiteX75" fmla="*/ 284629 w 448782"/>
                  <a:gd name="connsiteY75" fmla="*/ 106517 h 423356"/>
                  <a:gd name="connsiteX76" fmla="*/ 284211 w 448782"/>
                  <a:gd name="connsiteY76" fmla="*/ 102776 h 423356"/>
                  <a:gd name="connsiteX77" fmla="*/ 322962 w 448782"/>
                  <a:gd name="connsiteY77" fmla="*/ 101810 h 423356"/>
                  <a:gd name="connsiteX78" fmla="*/ 322710 w 448782"/>
                  <a:gd name="connsiteY78" fmla="*/ 105551 h 423356"/>
                  <a:gd name="connsiteX79" fmla="*/ 144189 w 448782"/>
                  <a:gd name="connsiteY79" fmla="*/ 162878 h 423356"/>
                  <a:gd name="connsiteX80" fmla="*/ 141992 w 448782"/>
                  <a:gd name="connsiteY80" fmla="*/ 159823 h 423356"/>
                  <a:gd name="connsiteX81" fmla="*/ 174639 w 448782"/>
                  <a:gd name="connsiteY81" fmla="*/ 139093 h 423356"/>
                  <a:gd name="connsiteX82" fmla="*/ 176469 w 448782"/>
                  <a:gd name="connsiteY82" fmla="*/ 142366 h 423356"/>
                  <a:gd name="connsiteX83" fmla="*/ 144189 w 448782"/>
                  <a:gd name="connsiteY83" fmla="*/ 162878 h 423356"/>
                  <a:gd name="connsiteX84" fmla="*/ 247128 w 448782"/>
                  <a:gd name="connsiteY84" fmla="*/ 113593 h 423356"/>
                  <a:gd name="connsiteX85" fmla="*/ 210915 w 448782"/>
                  <a:gd name="connsiteY85" fmla="*/ 125782 h 423356"/>
                  <a:gd name="connsiteX86" fmla="*/ 209490 w 448782"/>
                  <a:gd name="connsiteY86" fmla="*/ 122322 h 423356"/>
                  <a:gd name="connsiteX87" fmla="*/ 246165 w 448782"/>
                  <a:gd name="connsiteY87" fmla="*/ 109977 h 423356"/>
                  <a:gd name="connsiteX88" fmla="*/ 247128 w 448782"/>
                  <a:gd name="connsiteY88" fmla="*/ 113593 h 423356"/>
                  <a:gd name="connsiteX89" fmla="*/ 166565 w 448782"/>
                  <a:gd name="connsiteY89" fmla="*/ 114435 h 423356"/>
                  <a:gd name="connsiteX90" fmla="*/ 162809 w 448782"/>
                  <a:gd name="connsiteY90" fmla="*/ 114217 h 423356"/>
                  <a:gd name="connsiteX91" fmla="*/ 166540 w 448782"/>
                  <a:gd name="connsiteY91" fmla="*/ 75781 h 423356"/>
                  <a:gd name="connsiteX92" fmla="*/ 170269 w 448782"/>
                  <a:gd name="connsiteY92" fmla="*/ 76248 h 423356"/>
                  <a:gd name="connsiteX93" fmla="*/ 166565 w 448782"/>
                  <a:gd name="connsiteY93" fmla="*/ 114435 h 423356"/>
                  <a:gd name="connsiteX94" fmla="*/ 176472 w 448782"/>
                  <a:gd name="connsiteY94" fmla="*/ 38405 h 423356"/>
                  <a:gd name="connsiteX95" fmla="*/ 172781 w 448782"/>
                  <a:gd name="connsiteY95" fmla="*/ 37657 h 423356"/>
                  <a:gd name="connsiteX96" fmla="*/ 181216 w 448782"/>
                  <a:gd name="connsiteY96" fmla="*/ 0 h 423356"/>
                  <a:gd name="connsiteX97" fmla="*/ 184861 w 448782"/>
                  <a:gd name="connsiteY97" fmla="*/ 935 h 423356"/>
                  <a:gd name="connsiteX98" fmla="*/ 176472 w 448782"/>
                  <a:gd name="connsiteY98" fmla="*/ 38405 h 42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448782" h="423356">
                    <a:moveTo>
                      <a:pt x="370164" y="356709"/>
                    </a:moveTo>
                    <a:cubicBezTo>
                      <a:pt x="360120" y="360949"/>
                      <a:pt x="349602" y="363786"/>
                      <a:pt x="338901" y="365126"/>
                    </a:cubicBezTo>
                    <a:lnTo>
                      <a:pt x="338430" y="361385"/>
                    </a:lnTo>
                    <a:cubicBezTo>
                      <a:pt x="350865" y="359827"/>
                      <a:pt x="363035" y="356211"/>
                      <a:pt x="374534" y="350600"/>
                    </a:cubicBezTo>
                    <a:lnTo>
                      <a:pt x="376183" y="353966"/>
                    </a:lnTo>
                    <a:cubicBezTo>
                      <a:pt x="374204" y="354933"/>
                      <a:pt x="372177" y="355868"/>
                      <a:pt x="370164" y="356709"/>
                    </a:cubicBezTo>
                    <a:close/>
                    <a:moveTo>
                      <a:pt x="408057" y="331678"/>
                    </a:moveTo>
                    <a:lnTo>
                      <a:pt x="405454" y="328966"/>
                    </a:lnTo>
                    <a:cubicBezTo>
                      <a:pt x="414563" y="320237"/>
                      <a:pt x="422325" y="310169"/>
                      <a:pt x="428525" y="299071"/>
                    </a:cubicBezTo>
                    <a:lnTo>
                      <a:pt x="431808" y="300879"/>
                    </a:lnTo>
                    <a:cubicBezTo>
                      <a:pt x="425424" y="312319"/>
                      <a:pt x="417431" y="322700"/>
                      <a:pt x="408057" y="331678"/>
                    </a:cubicBezTo>
                    <a:close/>
                    <a:moveTo>
                      <a:pt x="300022" y="363568"/>
                    </a:moveTo>
                    <a:cubicBezTo>
                      <a:pt x="287628" y="361011"/>
                      <a:pt x="275352" y="356491"/>
                      <a:pt x="263541" y="350132"/>
                    </a:cubicBezTo>
                    <a:lnTo>
                      <a:pt x="265327" y="346828"/>
                    </a:lnTo>
                    <a:cubicBezTo>
                      <a:pt x="276817" y="353031"/>
                      <a:pt x="288744" y="357395"/>
                      <a:pt x="300783" y="359889"/>
                    </a:cubicBezTo>
                    <a:lnTo>
                      <a:pt x="300022" y="363568"/>
                    </a:lnTo>
                    <a:close/>
                    <a:moveTo>
                      <a:pt x="445595" y="264532"/>
                    </a:moveTo>
                    <a:lnTo>
                      <a:pt x="441920" y="263721"/>
                    </a:lnTo>
                    <a:cubicBezTo>
                      <a:pt x="444623" y="251470"/>
                      <a:pt x="445564" y="238783"/>
                      <a:pt x="444723" y="226033"/>
                    </a:cubicBezTo>
                    <a:lnTo>
                      <a:pt x="448476" y="225784"/>
                    </a:lnTo>
                    <a:cubicBezTo>
                      <a:pt x="449343" y="238908"/>
                      <a:pt x="448373" y="251938"/>
                      <a:pt x="445595" y="264532"/>
                    </a:cubicBezTo>
                    <a:close/>
                    <a:moveTo>
                      <a:pt x="231860" y="327719"/>
                    </a:moveTo>
                    <a:cubicBezTo>
                      <a:pt x="227031" y="323417"/>
                      <a:pt x="222252" y="318710"/>
                      <a:pt x="217654" y="313722"/>
                    </a:cubicBezTo>
                    <a:cubicBezTo>
                      <a:pt x="213412" y="309140"/>
                      <a:pt x="209356" y="304246"/>
                      <a:pt x="205594" y="299165"/>
                    </a:cubicBezTo>
                    <a:lnTo>
                      <a:pt x="208614" y="296920"/>
                    </a:lnTo>
                    <a:cubicBezTo>
                      <a:pt x="212296" y="301877"/>
                      <a:pt x="216267" y="306677"/>
                      <a:pt x="220416" y="311166"/>
                    </a:cubicBezTo>
                    <a:cubicBezTo>
                      <a:pt x="224933" y="316060"/>
                      <a:pt x="229625" y="320705"/>
                      <a:pt x="234360" y="324913"/>
                    </a:cubicBezTo>
                    <a:lnTo>
                      <a:pt x="231860" y="327719"/>
                    </a:lnTo>
                    <a:close/>
                    <a:moveTo>
                      <a:pt x="3753" y="423357"/>
                    </a:moveTo>
                    <a:lnTo>
                      <a:pt x="0" y="423139"/>
                    </a:lnTo>
                    <a:cubicBezTo>
                      <a:pt x="773" y="410171"/>
                      <a:pt x="2188" y="397234"/>
                      <a:pt x="4211" y="384703"/>
                    </a:cubicBezTo>
                    <a:lnTo>
                      <a:pt x="7924" y="385326"/>
                    </a:lnTo>
                    <a:cubicBezTo>
                      <a:pt x="5920" y="397733"/>
                      <a:pt x="4517" y="410513"/>
                      <a:pt x="3753" y="423357"/>
                    </a:cubicBezTo>
                    <a:close/>
                    <a:moveTo>
                      <a:pt x="440851" y="187691"/>
                    </a:moveTo>
                    <a:lnTo>
                      <a:pt x="437285" y="188907"/>
                    </a:lnTo>
                    <a:cubicBezTo>
                      <a:pt x="436004" y="185104"/>
                      <a:pt x="434551" y="181238"/>
                      <a:pt x="432968" y="177497"/>
                    </a:cubicBezTo>
                    <a:cubicBezTo>
                      <a:pt x="431711" y="174505"/>
                      <a:pt x="430349" y="171512"/>
                      <a:pt x="428921" y="168613"/>
                    </a:cubicBezTo>
                    <a:cubicBezTo>
                      <a:pt x="426561" y="163812"/>
                      <a:pt x="423843" y="159168"/>
                      <a:pt x="420841" y="154866"/>
                    </a:cubicBezTo>
                    <a:lnTo>
                      <a:pt x="423930" y="152715"/>
                    </a:lnTo>
                    <a:cubicBezTo>
                      <a:pt x="427042" y="157173"/>
                      <a:pt x="429856" y="161973"/>
                      <a:pt x="432297" y="166961"/>
                    </a:cubicBezTo>
                    <a:cubicBezTo>
                      <a:pt x="433759" y="169923"/>
                      <a:pt x="435149" y="172977"/>
                      <a:pt x="436437" y="176032"/>
                    </a:cubicBezTo>
                    <a:cubicBezTo>
                      <a:pt x="438055" y="179866"/>
                      <a:pt x="439542" y="183794"/>
                      <a:pt x="440851" y="187691"/>
                    </a:cubicBezTo>
                    <a:close/>
                    <a:moveTo>
                      <a:pt x="15995" y="347950"/>
                    </a:moveTo>
                    <a:lnTo>
                      <a:pt x="12366" y="346952"/>
                    </a:lnTo>
                    <a:cubicBezTo>
                      <a:pt x="15764" y="334483"/>
                      <a:pt x="19876" y="322139"/>
                      <a:pt x="24583" y="310262"/>
                    </a:cubicBezTo>
                    <a:lnTo>
                      <a:pt x="28077" y="311665"/>
                    </a:lnTo>
                    <a:cubicBezTo>
                      <a:pt x="23426" y="323417"/>
                      <a:pt x="19358" y="335606"/>
                      <a:pt x="15995" y="347950"/>
                    </a:cubicBezTo>
                    <a:close/>
                    <a:moveTo>
                      <a:pt x="185827" y="265810"/>
                    </a:moveTo>
                    <a:cubicBezTo>
                      <a:pt x="184748" y="263472"/>
                      <a:pt x="183701" y="261103"/>
                      <a:pt x="182707" y="258765"/>
                    </a:cubicBezTo>
                    <a:cubicBezTo>
                      <a:pt x="178807" y="249506"/>
                      <a:pt x="175412" y="239625"/>
                      <a:pt x="172610" y="229369"/>
                    </a:cubicBezTo>
                    <a:lnTo>
                      <a:pt x="176238" y="228371"/>
                    </a:lnTo>
                    <a:cubicBezTo>
                      <a:pt x="178994" y="238471"/>
                      <a:pt x="182336" y="248197"/>
                      <a:pt x="186170" y="257299"/>
                    </a:cubicBezTo>
                    <a:cubicBezTo>
                      <a:pt x="187145" y="259607"/>
                      <a:pt x="188177" y="261945"/>
                      <a:pt x="189234" y="264220"/>
                    </a:cubicBezTo>
                    <a:lnTo>
                      <a:pt x="185827" y="265810"/>
                    </a:lnTo>
                    <a:close/>
                    <a:moveTo>
                      <a:pt x="44162" y="276970"/>
                    </a:moveTo>
                    <a:lnTo>
                      <a:pt x="40846" y="275193"/>
                    </a:lnTo>
                    <a:cubicBezTo>
                      <a:pt x="46903" y="263877"/>
                      <a:pt x="53689" y="252748"/>
                      <a:pt x="61005" y="242212"/>
                    </a:cubicBezTo>
                    <a:lnTo>
                      <a:pt x="64097" y="244332"/>
                    </a:lnTo>
                    <a:cubicBezTo>
                      <a:pt x="56862" y="254806"/>
                      <a:pt x="50154" y="265779"/>
                      <a:pt x="44162" y="276970"/>
                    </a:cubicBezTo>
                    <a:close/>
                    <a:moveTo>
                      <a:pt x="394160" y="128463"/>
                    </a:moveTo>
                    <a:cubicBezTo>
                      <a:pt x="384167" y="121605"/>
                      <a:pt x="372698" y="116150"/>
                      <a:pt x="360070" y="112253"/>
                    </a:cubicBezTo>
                    <a:lnTo>
                      <a:pt x="361177" y="108668"/>
                    </a:lnTo>
                    <a:cubicBezTo>
                      <a:pt x="374170" y="112658"/>
                      <a:pt x="385984" y="118269"/>
                      <a:pt x="396290" y="125345"/>
                    </a:cubicBezTo>
                    <a:lnTo>
                      <a:pt x="394160" y="128463"/>
                    </a:lnTo>
                    <a:close/>
                    <a:moveTo>
                      <a:pt x="168782" y="190902"/>
                    </a:moveTo>
                    <a:lnTo>
                      <a:pt x="165050" y="191401"/>
                    </a:lnTo>
                    <a:cubicBezTo>
                      <a:pt x="163423" y="179150"/>
                      <a:pt x="162426" y="166182"/>
                      <a:pt x="162086" y="152840"/>
                    </a:cubicBezTo>
                    <a:lnTo>
                      <a:pt x="165845" y="152746"/>
                    </a:lnTo>
                    <a:cubicBezTo>
                      <a:pt x="166185" y="165932"/>
                      <a:pt x="167170" y="178776"/>
                      <a:pt x="168782" y="190902"/>
                    </a:cubicBezTo>
                    <a:close/>
                    <a:moveTo>
                      <a:pt x="87636" y="214219"/>
                    </a:moveTo>
                    <a:lnTo>
                      <a:pt x="84805" y="211725"/>
                    </a:lnTo>
                    <a:cubicBezTo>
                      <a:pt x="93272" y="202093"/>
                      <a:pt x="102393" y="192803"/>
                      <a:pt x="111923" y="184168"/>
                    </a:cubicBezTo>
                    <a:lnTo>
                      <a:pt x="114448" y="186943"/>
                    </a:lnTo>
                    <a:cubicBezTo>
                      <a:pt x="105030" y="195484"/>
                      <a:pt x="96009" y="204680"/>
                      <a:pt x="87636" y="214219"/>
                    </a:cubicBezTo>
                    <a:close/>
                    <a:moveTo>
                      <a:pt x="322710" y="105551"/>
                    </a:moveTo>
                    <a:cubicBezTo>
                      <a:pt x="310527" y="104740"/>
                      <a:pt x="297715" y="105052"/>
                      <a:pt x="284629" y="106517"/>
                    </a:cubicBezTo>
                    <a:lnTo>
                      <a:pt x="284211" y="102776"/>
                    </a:lnTo>
                    <a:cubicBezTo>
                      <a:pt x="297522" y="101280"/>
                      <a:pt x="310558" y="100969"/>
                      <a:pt x="322962" y="101810"/>
                    </a:cubicBezTo>
                    <a:lnTo>
                      <a:pt x="322710" y="105551"/>
                    </a:lnTo>
                    <a:close/>
                    <a:moveTo>
                      <a:pt x="144189" y="162878"/>
                    </a:moveTo>
                    <a:lnTo>
                      <a:pt x="141992" y="159823"/>
                    </a:lnTo>
                    <a:cubicBezTo>
                      <a:pt x="152475" y="152310"/>
                      <a:pt x="163457" y="145327"/>
                      <a:pt x="174639" y="139093"/>
                    </a:cubicBezTo>
                    <a:lnTo>
                      <a:pt x="176469" y="142366"/>
                    </a:lnTo>
                    <a:cubicBezTo>
                      <a:pt x="165415" y="148538"/>
                      <a:pt x="154554" y="155427"/>
                      <a:pt x="144189" y="162878"/>
                    </a:cubicBezTo>
                    <a:close/>
                    <a:moveTo>
                      <a:pt x="247128" y="113593"/>
                    </a:moveTo>
                    <a:cubicBezTo>
                      <a:pt x="235061" y="116804"/>
                      <a:pt x="222879" y="120888"/>
                      <a:pt x="210915" y="125782"/>
                    </a:cubicBezTo>
                    <a:lnTo>
                      <a:pt x="209490" y="122322"/>
                    </a:lnTo>
                    <a:cubicBezTo>
                      <a:pt x="221601" y="117365"/>
                      <a:pt x="233942" y="113188"/>
                      <a:pt x="246165" y="109977"/>
                    </a:cubicBezTo>
                    <a:lnTo>
                      <a:pt x="247128" y="113593"/>
                    </a:lnTo>
                    <a:close/>
                    <a:moveTo>
                      <a:pt x="166565" y="114435"/>
                    </a:moveTo>
                    <a:lnTo>
                      <a:pt x="162809" y="114217"/>
                    </a:lnTo>
                    <a:cubicBezTo>
                      <a:pt x="163560" y="101779"/>
                      <a:pt x="164816" y="88842"/>
                      <a:pt x="166540" y="75781"/>
                    </a:cubicBezTo>
                    <a:lnTo>
                      <a:pt x="170269" y="76248"/>
                    </a:lnTo>
                    <a:cubicBezTo>
                      <a:pt x="168557" y="89248"/>
                      <a:pt x="167310" y="102091"/>
                      <a:pt x="166565" y="114435"/>
                    </a:cubicBezTo>
                    <a:close/>
                    <a:moveTo>
                      <a:pt x="176472" y="38405"/>
                    </a:moveTo>
                    <a:lnTo>
                      <a:pt x="172781" y="37657"/>
                    </a:lnTo>
                    <a:cubicBezTo>
                      <a:pt x="175206" y="25219"/>
                      <a:pt x="178046" y="12531"/>
                      <a:pt x="181216" y="0"/>
                    </a:cubicBezTo>
                    <a:lnTo>
                      <a:pt x="184861" y="935"/>
                    </a:lnTo>
                    <a:cubicBezTo>
                      <a:pt x="181706" y="13404"/>
                      <a:pt x="178885" y="25998"/>
                      <a:pt x="176472" y="38405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3" name="Hình tự do: Hình 1372">
                <a:extLst>
                  <a:ext uri="{FF2B5EF4-FFF2-40B4-BE49-F238E27FC236}">
                    <a16:creationId xmlns:a16="http://schemas.microsoft.com/office/drawing/2014/main" id="{7801C08C-39A2-1A9B-36A0-3B20A7D1D903}"/>
                  </a:ext>
                </a:extLst>
              </p:cNvPr>
              <p:cNvSpPr/>
              <p:nvPr/>
            </p:nvSpPr>
            <p:spPr>
              <a:xfrm>
                <a:off x="7930060" y="4384070"/>
                <a:ext cx="4806" cy="18984"/>
              </a:xfrm>
              <a:custGeom>
                <a:avLst/>
                <a:gdLst>
                  <a:gd name="connsiteX0" fmla="*/ 4807 w 4806"/>
                  <a:gd name="connsiteY0" fmla="*/ 18672 h 18984"/>
                  <a:gd name="connsiteX1" fmla="*/ 1057 w 4806"/>
                  <a:gd name="connsiteY1" fmla="*/ 18984 h 18984"/>
                  <a:gd name="connsiteX2" fmla="*/ 0 w 4806"/>
                  <a:gd name="connsiteY2" fmla="*/ 125 h 18984"/>
                  <a:gd name="connsiteX3" fmla="*/ 3760 w 4806"/>
                  <a:gd name="connsiteY3" fmla="*/ 0 h 18984"/>
                  <a:gd name="connsiteX4" fmla="*/ 4807 w 4806"/>
                  <a:gd name="connsiteY4" fmla="*/ 18672 h 18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" h="18984">
                    <a:moveTo>
                      <a:pt x="4807" y="18672"/>
                    </a:moveTo>
                    <a:lnTo>
                      <a:pt x="1057" y="18984"/>
                    </a:lnTo>
                    <a:cubicBezTo>
                      <a:pt x="574" y="12687"/>
                      <a:pt x="218" y="6359"/>
                      <a:pt x="0" y="125"/>
                    </a:cubicBezTo>
                    <a:lnTo>
                      <a:pt x="3760" y="0"/>
                    </a:lnTo>
                    <a:cubicBezTo>
                      <a:pt x="3978" y="6172"/>
                      <a:pt x="4327" y="12469"/>
                      <a:pt x="4807" y="18672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6403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956840" y="-1816164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id="{99D2280D-36BB-2019-006A-9E91BBE01257}"/>
              </a:ext>
            </a:extLst>
          </p:cNvPr>
          <p:cNvSpPr txBox="1"/>
          <p:nvPr/>
        </p:nvSpPr>
        <p:spPr>
          <a:xfrm>
            <a:off x="769620" y="2800456"/>
            <a:ext cx="109789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Tổng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về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dự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án</a:t>
            </a:r>
            <a:endParaRPr lang="en-MY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DA9BC96-3A62-58E4-FAF5-4A77DF54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pic>
        <p:nvPicPr>
          <p:cNvPr id="3" name="Hình ảnh 2" descr="Ảnh có chứa phim hoạt hình, mũ, khớp nối, người&#10;&#10;Mô tả được tạo tự động">
            <a:extLst>
              <a:ext uri="{FF2B5EF4-FFF2-40B4-BE49-F238E27FC236}">
                <a16:creationId xmlns:a16="http://schemas.microsoft.com/office/drawing/2014/main" id="{C0595967-8E0E-F83D-047B-9B5C0207A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943" y="-1320960"/>
            <a:ext cx="2219286" cy="2052552"/>
          </a:xfrm>
          <a:prstGeom prst="rect">
            <a:avLst/>
          </a:prstGeom>
        </p:spPr>
      </p:pic>
      <p:pic>
        <p:nvPicPr>
          <p:cNvPr id="4" name="Hình ảnh 3" descr="Ảnh có chứa ảnh chụp màn hình, Hình chữ nhật, Xanh điện, thiết kế&#10;&#10;Mô tả được tạo tự động">
            <a:extLst>
              <a:ext uri="{FF2B5EF4-FFF2-40B4-BE49-F238E27FC236}">
                <a16:creationId xmlns:a16="http://schemas.microsoft.com/office/drawing/2014/main" id="{79ADF10C-FC96-B234-2B4A-3B5B9E96E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745" y="705518"/>
            <a:ext cx="482953" cy="546197"/>
          </a:xfrm>
          <a:prstGeom prst="rect">
            <a:avLst/>
          </a:prstGeom>
        </p:spPr>
      </p:pic>
      <p:pic>
        <p:nvPicPr>
          <p:cNvPr id="10" name="Hình ảnh 9" descr="Ảnh có chứa ảnh chụp màn hình, hàng, Nhiều màu sắc, Hình chữ nhật&#10;&#10;Mô tả được tạo tự động">
            <a:extLst>
              <a:ext uri="{FF2B5EF4-FFF2-40B4-BE49-F238E27FC236}">
                <a16:creationId xmlns:a16="http://schemas.microsoft.com/office/drawing/2014/main" id="{59966263-9433-C89B-297F-89F45466C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530" y="4089168"/>
            <a:ext cx="862417" cy="632439"/>
          </a:xfrm>
          <a:prstGeom prst="rect">
            <a:avLst/>
          </a:prstGeom>
        </p:spPr>
      </p:pic>
      <p:pic>
        <p:nvPicPr>
          <p:cNvPr id="11" name="Hình ảnh 10" descr="Ảnh có chứa thiết kế&#10;&#10;Mô tả được tạo tự động với mức tin cậy thấp">
            <a:extLst>
              <a:ext uri="{FF2B5EF4-FFF2-40B4-BE49-F238E27FC236}">
                <a16:creationId xmlns:a16="http://schemas.microsoft.com/office/drawing/2014/main" id="{5A2BF18C-8973-1EEA-07DA-0FCB11D407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4123" y="-2013636"/>
            <a:ext cx="442708" cy="408211"/>
          </a:xfrm>
          <a:prstGeom prst="rect">
            <a:avLst/>
          </a:prstGeom>
        </p:spPr>
      </p:pic>
      <p:pic>
        <p:nvPicPr>
          <p:cNvPr id="12" name="Hình ảnh 11" descr="Ảnh có chứa ảnh chụp màn hình, màu đen, thiết kế&#10;&#10;Mô tả được tạo tự động">
            <a:extLst>
              <a:ext uri="{FF2B5EF4-FFF2-40B4-BE49-F238E27FC236}">
                <a16:creationId xmlns:a16="http://schemas.microsoft.com/office/drawing/2014/main" id="{BC451B88-C474-8F9E-859E-1288B383A8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671" y="-1731474"/>
            <a:ext cx="735929" cy="563446"/>
          </a:xfrm>
          <a:prstGeom prst="rect">
            <a:avLst/>
          </a:prstGeom>
        </p:spPr>
      </p:pic>
      <p:grpSp>
        <p:nvGrpSpPr>
          <p:cNvPr id="20" name="Đồ họa 4">
            <a:extLst>
              <a:ext uri="{FF2B5EF4-FFF2-40B4-BE49-F238E27FC236}">
                <a16:creationId xmlns:a16="http://schemas.microsoft.com/office/drawing/2014/main" id="{7B7A110D-4495-BB90-E874-A32BD7D69681}"/>
              </a:ext>
            </a:extLst>
          </p:cNvPr>
          <p:cNvGrpSpPr/>
          <p:nvPr/>
        </p:nvGrpSpPr>
        <p:grpSpPr>
          <a:xfrm>
            <a:off x="12238231" y="41310"/>
            <a:ext cx="491482" cy="712965"/>
            <a:chOff x="12864223" y="1057232"/>
            <a:chExt cx="491482" cy="712965"/>
          </a:xfrm>
        </p:grpSpPr>
        <p:sp>
          <p:nvSpPr>
            <p:cNvPr id="22" name="Hình tự do: Hình 21">
              <a:extLst>
                <a:ext uri="{FF2B5EF4-FFF2-40B4-BE49-F238E27FC236}">
                  <a16:creationId xmlns:a16="http://schemas.microsoft.com/office/drawing/2014/main" id="{6B606E54-3ABC-88ED-F8D3-721CEF2372A8}"/>
                </a:ext>
              </a:extLst>
            </p:cNvPr>
            <p:cNvSpPr/>
            <p:nvPr/>
          </p:nvSpPr>
          <p:spPr>
            <a:xfrm>
              <a:off x="12945264" y="1057232"/>
              <a:ext cx="325915" cy="485188"/>
            </a:xfrm>
            <a:custGeom>
              <a:avLst/>
              <a:gdLst>
                <a:gd name="connsiteX0" fmla="*/ 320906 w 325915"/>
                <a:gd name="connsiteY0" fmla="*/ 478712 h 485188"/>
                <a:gd name="connsiteX1" fmla="*/ 303761 w 325915"/>
                <a:gd name="connsiteY1" fmla="*/ 234014 h 485188"/>
                <a:gd name="connsiteX2" fmla="*/ 118595 w 325915"/>
                <a:gd name="connsiteY2" fmla="*/ 7224 h 485188"/>
                <a:gd name="connsiteX3" fmla="*/ 27536 w 325915"/>
                <a:gd name="connsiteY3" fmla="*/ 109808 h 485188"/>
                <a:gd name="connsiteX4" fmla="*/ 258613 w 325915"/>
                <a:gd name="connsiteY4" fmla="*/ 485189 h 48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915" h="485188">
                  <a:moveTo>
                    <a:pt x="320906" y="478712"/>
                  </a:moveTo>
                  <a:cubicBezTo>
                    <a:pt x="320906" y="478712"/>
                    <a:pt x="339956" y="348696"/>
                    <a:pt x="303761" y="234014"/>
                  </a:cubicBezTo>
                  <a:cubicBezTo>
                    <a:pt x="267566" y="119333"/>
                    <a:pt x="197367" y="35037"/>
                    <a:pt x="118595" y="7224"/>
                  </a:cubicBezTo>
                  <a:cubicBezTo>
                    <a:pt x="39823" y="-20589"/>
                    <a:pt x="-44949" y="35799"/>
                    <a:pt x="27536" y="109808"/>
                  </a:cubicBezTo>
                  <a:cubicBezTo>
                    <a:pt x="100021" y="183818"/>
                    <a:pt x="238801" y="276496"/>
                    <a:pt x="258613" y="485189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Hình tự do: Hình 22">
              <a:extLst>
                <a:ext uri="{FF2B5EF4-FFF2-40B4-BE49-F238E27FC236}">
                  <a16:creationId xmlns:a16="http://schemas.microsoft.com/office/drawing/2014/main" id="{845B6AFE-677D-09B4-59EB-56F9F3A14BEC}"/>
                </a:ext>
              </a:extLst>
            </p:cNvPr>
            <p:cNvSpPr/>
            <p:nvPr/>
          </p:nvSpPr>
          <p:spPr>
            <a:xfrm>
              <a:off x="12945264" y="1057232"/>
              <a:ext cx="325915" cy="485188"/>
            </a:xfrm>
            <a:custGeom>
              <a:avLst/>
              <a:gdLst>
                <a:gd name="connsiteX0" fmla="*/ 320906 w 325915"/>
                <a:gd name="connsiteY0" fmla="*/ 478712 h 485188"/>
                <a:gd name="connsiteX1" fmla="*/ 303761 w 325915"/>
                <a:gd name="connsiteY1" fmla="*/ 234014 h 485188"/>
                <a:gd name="connsiteX2" fmla="*/ 118595 w 325915"/>
                <a:gd name="connsiteY2" fmla="*/ 7224 h 485188"/>
                <a:gd name="connsiteX3" fmla="*/ 27536 w 325915"/>
                <a:gd name="connsiteY3" fmla="*/ 109808 h 485188"/>
                <a:gd name="connsiteX4" fmla="*/ 258613 w 325915"/>
                <a:gd name="connsiteY4" fmla="*/ 485189 h 48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915" h="485188">
                  <a:moveTo>
                    <a:pt x="320906" y="478712"/>
                  </a:moveTo>
                  <a:cubicBezTo>
                    <a:pt x="320906" y="478712"/>
                    <a:pt x="339956" y="348696"/>
                    <a:pt x="303761" y="234014"/>
                  </a:cubicBezTo>
                  <a:cubicBezTo>
                    <a:pt x="267566" y="119333"/>
                    <a:pt x="197367" y="35037"/>
                    <a:pt x="118595" y="7224"/>
                  </a:cubicBezTo>
                  <a:cubicBezTo>
                    <a:pt x="39823" y="-20589"/>
                    <a:pt x="-44949" y="35799"/>
                    <a:pt x="27536" y="109808"/>
                  </a:cubicBezTo>
                  <a:cubicBezTo>
                    <a:pt x="100021" y="183818"/>
                    <a:pt x="238801" y="276496"/>
                    <a:pt x="258613" y="485189"/>
                  </a:cubicBezTo>
                  <a:close/>
                </a:path>
              </a:pathLst>
            </a:custGeom>
            <a:solidFill>
              <a:srgbClr val="FFFFFF">
                <a:alpha val="6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Hình tự do: Hình 23">
              <a:extLst>
                <a:ext uri="{FF2B5EF4-FFF2-40B4-BE49-F238E27FC236}">
                  <a16:creationId xmlns:a16="http://schemas.microsoft.com/office/drawing/2014/main" id="{21640BF5-8F39-6073-25E4-AC86D3E5CC93}"/>
                </a:ext>
              </a:extLst>
            </p:cNvPr>
            <p:cNvSpPr/>
            <p:nvPr/>
          </p:nvSpPr>
          <p:spPr>
            <a:xfrm>
              <a:off x="13013266" y="1092450"/>
              <a:ext cx="242943" cy="404441"/>
            </a:xfrm>
            <a:custGeom>
              <a:avLst/>
              <a:gdLst>
                <a:gd name="connsiteX0" fmla="*/ 238140 w 242943"/>
                <a:gd name="connsiteY0" fmla="*/ 404441 h 404441"/>
                <a:gd name="connsiteX1" fmla="*/ 238997 w 242943"/>
                <a:gd name="connsiteY1" fmla="*/ 404441 h 404441"/>
                <a:gd name="connsiteX2" fmla="*/ 242922 w 242943"/>
                <a:gd name="connsiteY2" fmla="*/ 399650 h 404441"/>
                <a:gd name="connsiteX3" fmla="*/ 242903 w 242943"/>
                <a:gd name="connsiteY3" fmla="*/ 399488 h 404441"/>
                <a:gd name="connsiteX4" fmla="*/ 6587 w 242943"/>
                <a:gd name="connsiteY4" fmla="*/ 486 h 404441"/>
                <a:gd name="connsiteX5" fmla="*/ 491 w 242943"/>
                <a:gd name="connsiteY5" fmla="*/ 2296 h 404441"/>
                <a:gd name="connsiteX6" fmla="*/ 2396 w 242943"/>
                <a:gd name="connsiteY6" fmla="*/ 8296 h 404441"/>
                <a:gd name="connsiteX7" fmla="*/ 234044 w 242943"/>
                <a:gd name="connsiteY7" fmla="*/ 400631 h 404441"/>
                <a:gd name="connsiteX8" fmla="*/ 238140 w 242943"/>
                <a:gd name="connsiteY8" fmla="*/ 404441 h 40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943" h="404441">
                  <a:moveTo>
                    <a:pt x="238140" y="404441"/>
                  </a:moveTo>
                  <a:lnTo>
                    <a:pt x="238997" y="404441"/>
                  </a:lnTo>
                  <a:cubicBezTo>
                    <a:pt x="241405" y="404203"/>
                    <a:pt x="243162" y="402050"/>
                    <a:pt x="242922" y="399650"/>
                  </a:cubicBezTo>
                  <a:cubicBezTo>
                    <a:pt x="242916" y="399593"/>
                    <a:pt x="242910" y="399545"/>
                    <a:pt x="242903" y="399488"/>
                  </a:cubicBezTo>
                  <a:cubicBezTo>
                    <a:pt x="214328" y="167649"/>
                    <a:pt x="75644" y="37538"/>
                    <a:pt x="6587" y="486"/>
                  </a:cubicBezTo>
                  <a:cubicBezTo>
                    <a:pt x="4395" y="-600"/>
                    <a:pt x="1734" y="190"/>
                    <a:pt x="491" y="2296"/>
                  </a:cubicBezTo>
                  <a:cubicBezTo>
                    <a:pt x="-625" y="4477"/>
                    <a:pt x="225" y="7153"/>
                    <a:pt x="2396" y="8296"/>
                  </a:cubicBezTo>
                  <a:cubicBezTo>
                    <a:pt x="70024" y="44206"/>
                    <a:pt x="205565" y="172412"/>
                    <a:pt x="234044" y="400631"/>
                  </a:cubicBezTo>
                  <a:cubicBezTo>
                    <a:pt x="234382" y="402689"/>
                    <a:pt x="236066" y="404251"/>
                    <a:pt x="238140" y="40444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Hình tự do: Hình 24">
              <a:extLst>
                <a:ext uri="{FF2B5EF4-FFF2-40B4-BE49-F238E27FC236}">
                  <a16:creationId xmlns:a16="http://schemas.microsoft.com/office/drawing/2014/main" id="{072BF554-41BE-97A2-223A-9DF4FB44F392}"/>
                </a:ext>
              </a:extLst>
            </p:cNvPr>
            <p:cNvSpPr/>
            <p:nvPr/>
          </p:nvSpPr>
          <p:spPr>
            <a:xfrm>
              <a:off x="12864223" y="1289979"/>
              <a:ext cx="491482" cy="480218"/>
            </a:xfrm>
            <a:custGeom>
              <a:avLst/>
              <a:gdLst>
                <a:gd name="connsiteX0" fmla="*/ 183 w 491482"/>
                <a:gd name="connsiteY0" fmla="*/ 61941 h 480218"/>
                <a:gd name="connsiteX1" fmla="*/ 31234 w 491482"/>
                <a:gd name="connsiteY1" fmla="*/ 102708 h 480218"/>
                <a:gd name="connsiteX2" fmla="*/ 64762 w 491482"/>
                <a:gd name="connsiteY2" fmla="*/ 141951 h 480218"/>
                <a:gd name="connsiteX3" fmla="*/ 44283 w 491482"/>
                <a:gd name="connsiteY3" fmla="*/ 243678 h 480218"/>
                <a:gd name="connsiteX4" fmla="*/ 74573 w 491482"/>
                <a:gd name="connsiteY4" fmla="*/ 274730 h 480218"/>
                <a:gd name="connsiteX5" fmla="*/ 109149 w 491482"/>
                <a:gd name="connsiteY5" fmla="*/ 287779 h 480218"/>
                <a:gd name="connsiteX6" fmla="*/ 126294 w 491482"/>
                <a:gd name="connsiteY6" fmla="*/ 291113 h 480218"/>
                <a:gd name="connsiteX7" fmla="*/ 173919 w 491482"/>
                <a:gd name="connsiteY7" fmla="*/ 310163 h 480218"/>
                <a:gd name="connsiteX8" fmla="*/ 200493 w 491482"/>
                <a:gd name="connsiteY8" fmla="*/ 388268 h 480218"/>
                <a:gd name="connsiteX9" fmla="*/ 253833 w 491482"/>
                <a:gd name="connsiteY9" fmla="*/ 464468 h 480218"/>
                <a:gd name="connsiteX10" fmla="*/ 342035 w 491482"/>
                <a:gd name="connsiteY10" fmla="*/ 478565 h 480218"/>
                <a:gd name="connsiteX11" fmla="*/ 452049 w 491482"/>
                <a:gd name="connsiteY11" fmla="*/ 414366 h 480218"/>
                <a:gd name="connsiteX12" fmla="*/ 491482 w 491482"/>
                <a:gd name="connsiteY12" fmla="*/ 330451 h 480218"/>
                <a:gd name="connsiteX13" fmla="*/ 452620 w 491482"/>
                <a:gd name="connsiteY13" fmla="*/ 231582 h 480218"/>
                <a:gd name="connsiteX14" fmla="*/ 399852 w 491482"/>
                <a:gd name="connsiteY14" fmla="*/ 192053 h 480218"/>
                <a:gd name="connsiteX15" fmla="*/ 371277 w 491482"/>
                <a:gd name="connsiteY15" fmla="*/ 171860 h 480218"/>
                <a:gd name="connsiteX16" fmla="*/ 362990 w 491482"/>
                <a:gd name="connsiteY16" fmla="*/ 142047 h 480218"/>
                <a:gd name="connsiteX17" fmla="*/ 357656 w 491482"/>
                <a:gd name="connsiteY17" fmla="*/ 106518 h 480218"/>
                <a:gd name="connsiteX18" fmla="*/ 340225 w 491482"/>
                <a:gd name="connsiteY18" fmla="*/ 73276 h 480218"/>
                <a:gd name="connsiteX19" fmla="*/ 308888 w 491482"/>
                <a:gd name="connsiteY19" fmla="*/ 48225 h 480218"/>
                <a:gd name="connsiteX20" fmla="*/ 249071 w 491482"/>
                <a:gd name="connsiteY20" fmla="*/ 33366 h 480218"/>
                <a:gd name="connsiteX21" fmla="*/ 170013 w 491482"/>
                <a:gd name="connsiteY21" fmla="*/ 29461 h 480218"/>
                <a:gd name="connsiteX22" fmla="*/ 97242 w 491482"/>
                <a:gd name="connsiteY22" fmla="*/ 2696 h 480218"/>
                <a:gd name="connsiteX23" fmla="*/ 18661 w 491482"/>
                <a:gd name="connsiteY23" fmla="*/ 19365 h 480218"/>
                <a:gd name="connsiteX24" fmla="*/ 183 w 491482"/>
                <a:gd name="connsiteY24" fmla="*/ 61941 h 48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1482" h="480218">
                  <a:moveTo>
                    <a:pt x="183" y="61941"/>
                  </a:moveTo>
                  <a:cubicBezTo>
                    <a:pt x="2659" y="79277"/>
                    <a:pt x="17328" y="92040"/>
                    <a:pt x="31234" y="102708"/>
                  </a:cubicBezTo>
                  <a:cubicBezTo>
                    <a:pt x="45141" y="113376"/>
                    <a:pt x="60285" y="124997"/>
                    <a:pt x="64762" y="141951"/>
                  </a:cubicBezTo>
                  <a:cubicBezTo>
                    <a:pt x="73620" y="176146"/>
                    <a:pt x="33996" y="209865"/>
                    <a:pt x="44283" y="243678"/>
                  </a:cubicBezTo>
                  <a:cubicBezTo>
                    <a:pt x="49705" y="257737"/>
                    <a:pt x="60652" y="268958"/>
                    <a:pt x="74573" y="274730"/>
                  </a:cubicBezTo>
                  <a:cubicBezTo>
                    <a:pt x="85622" y="280159"/>
                    <a:pt x="97528" y="283398"/>
                    <a:pt x="109149" y="287779"/>
                  </a:cubicBezTo>
                  <a:cubicBezTo>
                    <a:pt x="114797" y="289208"/>
                    <a:pt x="120521" y="290322"/>
                    <a:pt x="126294" y="291113"/>
                  </a:cubicBezTo>
                  <a:cubicBezTo>
                    <a:pt x="143832" y="292046"/>
                    <a:pt x="160572" y="298742"/>
                    <a:pt x="173919" y="310163"/>
                  </a:cubicBezTo>
                  <a:cubicBezTo>
                    <a:pt x="193635" y="329880"/>
                    <a:pt x="192969" y="361503"/>
                    <a:pt x="200493" y="388268"/>
                  </a:cubicBezTo>
                  <a:cubicBezTo>
                    <a:pt x="210018" y="420367"/>
                    <a:pt x="224592" y="449038"/>
                    <a:pt x="253833" y="464468"/>
                  </a:cubicBezTo>
                  <a:cubicBezTo>
                    <a:pt x="281062" y="478193"/>
                    <a:pt x="311884" y="483127"/>
                    <a:pt x="342035" y="478565"/>
                  </a:cubicBezTo>
                  <a:lnTo>
                    <a:pt x="452049" y="414366"/>
                  </a:lnTo>
                  <a:cubicBezTo>
                    <a:pt x="488910" y="403222"/>
                    <a:pt x="490149" y="368456"/>
                    <a:pt x="491482" y="330451"/>
                  </a:cubicBezTo>
                  <a:cubicBezTo>
                    <a:pt x="491181" y="293828"/>
                    <a:pt x="477338" y="258604"/>
                    <a:pt x="452620" y="231582"/>
                  </a:cubicBezTo>
                  <a:cubicBezTo>
                    <a:pt x="437218" y="215713"/>
                    <a:pt x="419410" y="202369"/>
                    <a:pt x="399852" y="192053"/>
                  </a:cubicBezTo>
                  <a:cubicBezTo>
                    <a:pt x="389009" y="187414"/>
                    <a:pt x="379271" y="180528"/>
                    <a:pt x="371277" y="171860"/>
                  </a:cubicBezTo>
                  <a:cubicBezTo>
                    <a:pt x="366092" y="162763"/>
                    <a:pt x="363245" y="152515"/>
                    <a:pt x="362990" y="142047"/>
                  </a:cubicBezTo>
                  <a:cubicBezTo>
                    <a:pt x="362362" y="130064"/>
                    <a:pt x="360575" y="118158"/>
                    <a:pt x="357656" y="106518"/>
                  </a:cubicBezTo>
                  <a:cubicBezTo>
                    <a:pt x="353442" y="94669"/>
                    <a:pt x="347574" y="83477"/>
                    <a:pt x="340225" y="73276"/>
                  </a:cubicBezTo>
                  <a:cubicBezTo>
                    <a:pt x="332627" y="61884"/>
                    <a:pt x="321676" y="53131"/>
                    <a:pt x="308888" y="48225"/>
                  </a:cubicBezTo>
                  <a:cubicBezTo>
                    <a:pt x="289723" y="40558"/>
                    <a:pt x="269595" y="35557"/>
                    <a:pt x="249071" y="33366"/>
                  </a:cubicBezTo>
                  <a:cubicBezTo>
                    <a:pt x="223258" y="30604"/>
                    <a:pt x="195159" y="37748"/>
                    <a:pt x="170013" y="29461"/>
                  </a:cubicBezTo>
                  <a:cubicBezTo>
                    <a:pt x="144867" y="21174"/>
                    <a:pt x="123055" y="8030"/>
                    <a:pt x="97242" y="2696"/>
                  </a:cubicBezTo>
                  <a:cubicBezTo>
                    <a:pt x="69878" y="-4076"/>
                    <a:pt x="40918" y="2067"/>
                    <a:pt x="18661" y="19365"/>
                  </a:cubicBezTo>
                  <a:cubicBezTo>
                    <a:pt x="5710" y="29528"/>
                    <a:pt x="-1239" y="45539"/>
                    <a:pt x="183" y="61941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Hình tự do: Hình 25">
              <a:extLst>
                <a:ext uri="{FF2B5EF4-FFF2-40B4-BE49-F238E27FC236}">
                  <a16:creationId xmlns:a16="http://schemas.microsoft.com/office/drawing/2014/main" id="{C70430F9-1505-F86B-BC3A-7F4D63D40CD5}"/>
                </a:ext>
              </a:extLst>
            </p:cNvPr>
            <p:cNvSpPr/>
            <p:nvPr/>
          </p:nvSpPr>
          <p:spPr>
            <a:xfrm>
              <a:off x="12864223" y="1289979"/>
              <a:ext cx="491482" cy="480218"/>
            </a:xfrm>
            <a:custGeom>
              <a:avLst/>
              <a:gdLst>
                <a:gd name="connsiteX0" fmla="*/ 183 w 491482"/>
                <a:gd name="connsiteY0" fmla="*/ 61941 h 480218"/>
                <a:gd name="connsiteX1" fmla="*/ 31234 w 491482"/>
                <a:gd name="connsiteY1" fmla="*/ 102708 h 480218"/>
                <a:gd name="connsiteX2" fmla="*/ 64762 w 491482"/>
                <a:gd name="connsiteY2" fmla="*/ 141951 h 480218"/>
                <a:gd name="connsiteX3" fmla="*/ 44283 w 491482"/>
                <a:gd name="connsiteY3" fmla="*/ 243678 h 480218"/>
                <a:gd name="connsiteX4" fmla="*/ 74573 w 491482"/>
                <a:gd name="connsiteY4" fmla="*/ 274730 h 480218"/>
                <a:gd name="connsiteX5" fmla="*/ 109149 w 491482"/>
                <a:gd name="connsiteY5" fmla="*/ 287779 h 480218"/>
                <a:gd name="connsiteX6" fmla="*/ 126294 w 491482"/>
                <a:gd name="connsiteY6" fmla="*/ 291113 h 480218"/>
                <a:gd name="connsiteX7" fmla="*/ 173919 w 491482"/>
                <a:gd name="connsiteY7" fmla="*/ 310163 h 480218"/>
                <a:gd name="connsiteX8" fmla="*/ 200493 w 491482"/>
                <a:gd name="connsiteY8" fmla="*/ 388268 h 480218"/>
                <a:gd name="connsiteX9" fmla="*/ 253833 w 491482"/>
                <a:gd name="connsiteY9" fmla="*/ 464468 h 480218"/>
                <a:gd name="connsiteX10" fmla="*/ 342035 w 491482"/>
                <a:gd name="connsiteY10" fmla="*/ 478565 h 480218"/>
                <a:gd name="connsiteX11" fmla="*/ 452049 w 491482"/>
                <a:gd name="connsiteY11" fmla="*/ 414366 h 480218"/>
                <a:gd name="connsiteX12" fmla="*/ 491482 w 491482"/>
                <a:gd name="connsiteY12" fmla="*/ 330451 h 480218"/>
                <a:gd name="connsiteX13" fmla="*/ 452620 w 491482"/>
                <a:gd name="connsiteY13" fmla="*/ 231582 h 480218"/>
                <a:gd name="connsiteX14" fmla="*/ 399852 w 491482"/>
                <a:gd name="connsiteY14" fmla="*/ 192053 h 480218"/>
                <a:gd name="connsiteX15" fmla="*/ 371277 w 491482"/>
                <a:gd name="connsiteY15" fmla="*/ 171860 h 480218"/>
                <a:gd name="connsiteX16" fmla="*/ 362990 w 491482"/>
                <a:gd name="connsiteY16" fmla="*/ 142047 h 480218"/>
                <a:gd name="connsiteX17" fmla="*/ 357656 w 491482"/>
                <a:gd name="connsiteY17" fmla="*/ 106518 h 480218"/>
                <a:gd name="connsiteX18" fmla="*/ 340225 w 491482"/>
                <a:gd name="connsiteY18" fmla="*/ 73276 h 480218"/>
                <a:gd name="connsiteX19" fmla="*/ 308888 w 491482"/>
                <a:gd name="connsiteY19" fmla="*/ 48225 h 480218"/>
                <a:gd name="connsiteX20" fmla="*/ 249071 w 491482"/>
                <a:gd name="connsiteY20" fmla="*/ 33366 h 480218"/>
                <a:gd name="connsiteX21" fmla="*/ 170013 w 491482"/>
                <a:gd name="connsiteY21" fmla="*/ 29461 h 480218"/>
                <a:gd name="connsiteX22" fmla="*/ 97242 w 491482"/>
                <a:gd name="connsiteY22" fmla="*/ 2696 h 480218"/>
                <a:gd name="connsiteX23" fmla="*/ 18661 w 491482"/>
                <a:gd name="connsiteY23" fmla="*/ 19365 h 480218"/>
                <a:gd name="connsiteX24" fmla="*/ 183 w 491482"/>
                <a:gd name="connsiteY24" fmla="*/ 61941 h 48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1482" h="480218">
                  <a:moveTo>
                    <a:pt x="183" y="61941"/>
                  </a:moveTo>
                  <a:cubicBezTo>
                    <a:pt x="2659" y="79277"/>
                    <a:pt x="17328" y="92040"/>
                    <a:pt x="31234" y="102708"/>
                  </a:cubicBezTo>
                  <a:cubicBezTo>
                    <a:pt x="45141" y="113376"/>
                    <a:pt x="60285" y="124997"/>
                    <a:pt x="64762" y="141951"/>
                  </a:cubicBezTo>
                  <a:cubicBezTo>
                    <a:pt x="73620" y="176146"/>
                    <a:pt x="33996" y="209865"/>
                    <a:pt x="44283" y="243678"/>
                  </a:cubicBezTo>
                  <a:cubicBezTo>
                    <a:pt x="49705" y="257737"/>
                    <a:pt x="60652" y="268958"/>
                    <a:pt x="74573" y="274730"/>
                  </a:cubicBezTo>
                  <a:cubicBezTo>
                    <a:pt x="85622" y="280159"/>
                    <a:pt x="97528" y="283398"/>
                    <a:pt x="109149" y="287779"/>
                  </a:cubicBezTo>
                  <a:cubicBezTo>
                    <a:pt x="114797" y="289208"/>
                    <a:pt x="120521" y="290322"/>
                    <a:pt x="126294" y="291113"/>
                  </a:cubicBezTo>
                  <a:cubicBezTo>
                    <a:pt x="143832" y="292046"/>
                    <a:pt x="160572" y="298742"/>
                    <a:pt x="173919" y="310163"/>
                  </a:cubicBezTo>
                  <a:cubicBezTo>
                    <a:pt x="193635" y="329880"/>
                    <a:pt x="192969" y="361503"/>
                    <a:pt x="200493" y="388268"/>
                  </a:cubicBezTo>
                  <a:cubicBezTo>
                    <a:pt x="210018" y="420367"/>
                    <a:pt x="224592" y="449038"/>
                    <a:pt x="253833" y="464468"/>
                  </a:cubicBezTo>
                  <a:cubicBezTo>
                    <a:pt x="281062" y="478193"/>
                    <a:pt x="311884" y="483127"/>
                    <a:pt x="342035" y="478565"/>
                  </a:cubicBezTo>
                  <a:lnTo>
                    <a:pt x="452049" y="414366"/>
                  </a:lnTo>
                  <a:cubicBezTo>
                    <a:pt x="488910" y="403222"/>
                    <a:pt x="490149" y="368456"/>
                    <a:pt x="491482" y="330451"/>
                  </a:cubicBezTo>
                  <a:cubicBezTo>
                    <a:pt x="491181" y="293828"/>
                    <a:pt x="477338" y="258604"/>
                    <a:pt x="452620" y="231582"/>
                  </a:cubicBezTo>
                  <a:cubicBezTo>
                    <a:pt x="437218" y="215713"/>
                    <a:pt x="419410" y="202369"/>
                    <a:pt x="399852" y="192053"/>
                  </a:cubicBezTo>
                  <a:cubicBezTo>
                    <a:pt x="389009" y="187414"/>
                    <a:pt x="379271" y="180528"/>
                    <a:pt x="371277" y="171860"/>
                  </a:cubicBezTo>
                  <a:cubicBezTo>
                    <a:pt x="366092" y="162763"/>
                    <a:pt x="363245" y="152515"/>
                    <a:pt x="362990" y="142047"/>
                  </a:cubicBezTo>
                  <a:cubicBezTo>
                    <a:pt x="362362" y="130064"/>
                    <a:pt x="360575" y="118158"/>
                    <a:pt x="357656" y="106518"/>
                  </a:cubicBezTo>
                  <a:cubicBezTo>
                    <a:pt x="353442" y="94669"/>
                    <a:pt x="347574" y="83477"/>
                    <a:pt x="340225" y="73276"/>
                  </a:cubicBezTo>
                  <a:cubicBezTo>
                    <a:pt x="332627" y="61884"/>
                    <a:pt x="321676" y="53131"/>
                    <a:pt x="308888" y="48225"/>
                  </a:cubicBezTo>
                  <a:cubicBezTo>
                    <a:pt x="289723" y="40558"/>
                    <a:pt x="269595" y="35557"/>
                    <a:pt x="249071" y="33366"/>
                  </a:cubicBezTo>
                  <a:cubicBezTo>
                    <a:pt x="223258" y="30604"/>
                    <a:pt x="195159" y="37748"/>
                    <a:pt x="170013" y="29461"/>
                  </a:cubicBezTo>
                  <a:cubicBezTo>
                    <a:pt x="144867" y="21174"/>
                    <a:pt x="123055" y="8030"/>
                    <a:pt x="97242" y="2696"/>
                  </a:cubicBezTo>
                  <a:cubicBezTo>
                    <a:pt x="69878" y="-4076"/>
                    <a:pt x="40918" y="2067"/>
                    <a:pt x="18661" y="19365"/>
                  </a:cubicBezTo>
                  <a:cubicBezTo>
                    <a:pt x="5710" y="29528"/>
                    <a:pt x="-1239" y="45539"/>
                    <a:pt x="183" y="61941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Hình tự do: Hình 26">
              <a:extLst>
                <a:ext uri="{FF2B5EF4-FFF2-40B4-BE49-F238E27FC236}">
                  <a16:creationId xmlns:a16="http://schemas.microsoft.com/office/drawing/2014/main" id="{FB6C0D12-CA6F-ACB2-9E46-1D3749A0224B}"/>
                </a:ext>
              </a:extLst>
            </p:cNvPr>
            <p:cNvSpPr/>
            <p:nvPr/>
          </p:nvSpPr>
          <p:spPr>
            <a:xfrm>
              <a:off x="12942825" y="1343902"/>
              <a:ext cx="294392" cy="365587"/>
            </a:xfrm>
            <a:custGeom>
              <a:avLst/>
              <a:gdLst>
                <a:gd name="connsiteX0" fmla="*/ 238763 w 294392"/>
                <a:gd name="connsiteY0" fmla="*/ 167753 h 365587"/>
                <a:gd name="connsiteX1" fmla="*/ 236667 w 294392"/>
                <a:gd name="connsiteY1" fmla="*/ 164705 h 365587"/>
                <a:gd name="connsiteX2" fmla="*/ 5019 w 294392"/>
                <a:gd name="connsiteY2" fmla="*/ 113 h 365587"/>
                <a:gd name="connsiteX3" fmla="*/ 114 w 294392"/>
                <a:gd name="connsiteY3" fmla="*/ 3113 h 365587"/>
                <a:gd name="connsiteX4" fmla="*/ 3114 w 294392"/>
                <a:gd name="connsiteY4" fmla="*/ 8019 h 365587"/>
                <a:gd name="connsiteX5" fmla="*/ 223237 w 294392"/>
                <a:gd name="connsiteY5" fmla="*/ 159466 h 365587"/>
                <a:gd name="connsiteX6" fmla="*/ 50358 w 294392"/>
                <a:gd name="connsiteY6" fmla="*/ 165658 h 365587"/>
                <a:gd name="connsiteX7" fmla="*/ 48833 w 294392"/>
                <a:gd name="connsiteY7" fmla="*/ 170830 h 365587"/>
                <a:gd name="connsiteX8" fmla="*/ 48930 w 294392"/>
                <a:gd name="connsiteY8" fmla="*/ 170992 h 365587"/>
                <a:gd name="connsiteX9" fmla="*/ 51978 w 294392"/>
                <a:gd name="connsiteY9" fmla="*/ 172992 h 365587"/>
                <a:gd name="connsiteX10" fmla="*/ 54264 w 294392"/>
                <a:gd name="connsiteY10" fmla="*/ 172516 h 365587"/>
                <a:gd name="connsiteX11" fmla="*/ 231714 w 294392"/>
                <a:gd name="connsiteY11" fmla="*/ 171182 h 365587"/>
                <a:gd name="connsiteX12" fmla="*/ 286674 w 294392"/>
                <a:gd name="connsiteY12" fmla="*/ 361682 h 365587"/>
                <a:gd name="connsiteX13" fmla="*/ 290293 w 294392"/>
                <a:gd name="connsiteY13" fmla="*/ 365588 h 365587"/>
                <a:gd name="connsiteX14" fmla="*/ 290293 w 294392"/>
                <a:gd name="connsiteY14" fmla="*/ 365588 h 365587"/>
                <a:gd name="connsiteX15" fmla="*/ 294294 w 294392"/>
                <a:gd name="connsiteY15" fmla="*/ 361682 h 365587"/>
                <a:gd name="connsiteX16" fmla="*/ 238763 w 294392"/>
                <a:gd name="connsiteY16" fmla="*/ 167753 h 36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392" h="365587">
                  <a:moveTo>
                    <a:pt x="238763" y="167753"/>
                  </a:moveTo>
                  <a:cubicBezTo>
                    <a:pt x="238174" y="166667"/>
                    <a:pt x="237471" y="165648"/>
                    <a:pt x="236667" y="164705"/>
                  </a:cubicBezTo>
                  <a:cubicBezTo>
                    <a:pt x="164087" y="57073"/>
                    <a:pt x="44262" y="8019"/>
                    <a:pt x="5019" y="113"/>
                  </a:cubicBezTo>
                  <a:cubicBezTo>
                    <a:pt x="2836" y="-411"/>
                    <a:pt x="640" y="932"/>
                    <a:pt x="114" y="3113"/>
                  </a:cubicBezTo>
                  <a:cubicBezTo>
                    <a:pt x="-412" y="5295"/>
                    <a:pt x="931" y="7495"/>
                    <a:pt x="3114" y="8019"/>
                  </a:cubicBezTo>
                  <a:cubicBezTo>
                    <a:pt x="40452" y="15544"/>
                    <a:pt x="151704" y="60788"/>
                    <a:pt x="223237" y="159466"/>
                  </a:cubicBezTo>
                  <a:cubicBezTo>
                    <a:pt x="167248" y="137454"/>
                    <a:pt x="104629" y="139693"/>
                    <a:pt x="50358" y="165658"/>
                  </a:cubicBezTo>
                  <a:cubicBezTo>
                    <a:pt x="48511" y="166667"/>
                    <a:pt x="47828" y="168982"/>
                    <a:pt x="48833" y="170830"/>
                  </a:cubicBezTo>
                  <a:cubicBezTo>
                    <a:pt x="48864" y="170877"/>
                    <a:pt x="48896" y="170935"/>
                    <a:pt x="48930" y="170992"/>
                  </a:cubicBezTo>
                  <a:cubicBezTo>
                    <a:pt x="49553" y="172125"/>
                    <a:pt x="50694" y="172868"/>
                    <a:pt x="51978" y="172992"/>
                  </a:cubicBezTo>
                  <a:cubicBezTo>
                    <a:pt x="52771" y="173078"/>
                    <a:pt x="53570" y="172906"/>
                    <a:pt x="54264" y="172516"/>
                  </a:cubicBezTo>
                  <a:cubicBezTo>
                    <a:pt x="110297" y="145808"/>
                    <a:pt x="175286" y="145322"/>
                    <a:pt x="231714" y="171182"/>
                  </a:cubicBezTo>
                  <a:cubicBezTo>
                    <a:pt x="269086" y="227570"/>
                    <a:pt x="288268" y="294055"/>
                    <a:pt x="286674" y="361682"/>
                  </a:cubicBezTo>
                  <a:cubicBezTo>
                    <a:pt x="286668" y="363730"/>
                    <a:pt x="288249" y="365435"/>
                    <a:pt x="290293" y="365588"/>
                  </a:cubicBezTo>
                  <a:lnTo>
                    <a:pt x="290293" y="365588"/>
                  </a:lnTo>
                  <a:cubicBezTo>
                    <a:pt x="292466" y="365588"/>
                    <a:pt x="294242" y="363854"/>
                    <a:pt x="294294" y="361682"/>
                  </a:cubicBezTo>
                  <a:cubicBezTo>
                    <a:pt x="295958" y="292893"/>
                    <a:pt x="276585" y="225237"/>
                    <a:pt x="238763" y="16775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77" name="Chỗ dành sẵn cho Số hiệu Bản chiếu 676">
            <a:extLst>
              <a:ext uri="{FF2B5EF4-FFF2-40B4-BE49-F238E27FC236}">
                <a16:creationId xmlns:a16="http://schemas.microsoft.com/office/drawing/2014/main" id="{8CCFC1A3-F8A3-1382-0C0E-7B9D4433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3</a:t>
            </a:fld>
            <a:endParaRPr lang="en-MY">
              <a:solidFill>
                <a:schemeClr val="bg1"/>
              </a:solidFill>
            </a:endParaRPr>
          </a:p>
        </p:txBody>
      </p:sp>
      <p:pic>
        <p:nvPicPr>
          <p:cNvPr id="1283" name="Hình ảnh 1282">
            <a:extLst>
              <a:ext uri="{FF2B5EF4-FFF2-40B4-BE49-F238E27FC236}">
                <a16:creationId xmlns:a16="http://schemas.microsoft.com/office/drawing/2014/main" id="{7CBB92D4-B42D-8432-92A0-2F4C09DA0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3730" y="-7838245"/>
            <a:ext cx="969707" cy="906777"/>
          </a:xfrm>
          <a:prstGeom prst="rect">
            <a:avLst/>
          </a:prstGeom>
        </p:spPr>
      </p:pic>
      <p:sp>
        <p:nvSpPr>
          <p:cNvPr id="1284" name="Hình tự do: Hình 1283">
            <a:extLst>
              <a:ext uri="{FF2B5EF4-FFF2-40B4-BE49-F238E27FC236}">
                <a16:creationId xmlns:a16="http://schemas.microsoft.com/office/drawing/2014/main" id="{DE1A69BA-D768-3126-19FC-3927E66D4A95}"/>
              </a:ext>
            </a:extLst>
          </p:cNvPr>
          <p:cNvSpPr/>
          <p:nvPr/>
        </p:nvSpPr>
        <p:spPr>
          <a:xfrm>
            <a:off x="23602840" y="-2663831"/>
            <a:ext cx="341559" cy="675326"/>
          </a:xfrm>
          <a:custGeom>
            <a:avLst/>
            <a:gdLst>
              <a:gd name="connsiteX0" fmla="*/ 341559 w 341559"/>
              <a:gd name="connsiteY0" fmla="*/ 0 h 675326"/>
              <a:gd name="connsiteX1" fmla="*/ 341559 w 341559"/>
              <a:gd name="connsiteY1" fmla="*/ 675326 h 675326"/>
              <a:gd name="connsiteX2" fmla="*/ 308018 w 341559"/>
              <a:gd name="connsiteY2" fmla="*/ 669808 h 675326"/>
              <a:gd name="connsiteX3" fmla="*/ 170764 w 341559"/>
              <a:gd name="connsiteY3" fmla="*/ 647239 h 675326"/>
              <a:gd name="connsiteX4" fmla="*/ 33511 w 341559"/>
              <a:gd name="connsiteY4" fmla="*/ 669808 h 675326"/>
              <a:gd name="connsiteX5" fmla="*/ 0 w 341559"/>
              <a:gd name="connsiteY5" fmla="*/ 675326 h 675326"/>
              <a:gd name="connsiteX6" fmla="*/ 0 w 341559"/>
              <a:gd name="connsiteY6" fmla="*/ 0 h 67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559" h="675326">
                <a:moveTo>
                  <a:pt x="341559" y="0"/>
                </a:moveTo>
                <a:lnTo>
                  <a:pt x="341559" y="675326"/>
                </a:lnTo>
                <a:lnTo>
                  <a:pt x="308018" y="669808"/>
                </a:lnTo>
                <a:lnTo>
                  <a:pt x="170764" y="647239"/>
                </a:lnTo>
                <a:lnTo>
                  <a:pt x="33511" y="669808"/>
                </a:lnTo>
                <a:lnTo>
                  <a:pt x="0" y="675326"/>
                </a:lnTo>
                <a:lnTo>
                  <a:pt x="0" y="0"/>
                </a:lnTo>
                <a:close/>
              </a:path>
            </a:pathLst>
          </a:custGeom>
          <a:solidFill>
            <a:srgbClr val="463B56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5" name="Hình tự do: Hình 1284">
            <a:extLst>
              <a:ext uri="{FF2B5EF4-FFF2-40B4-BE49-F238E27FC236}">
                <a16:creationId xmlns:a16="http://schemas.microsoft.com/office/drawing/2014/main" id="{6F1A9AAF-8E0D-2B50-4BD9-BB3970EDAF8E}"/>
              </a:ext>
            </a:extLst>
          </p:cNvPr>
          <p:cNvSpPr/>
          <p:nvPr/>
        </p:nvSpPr>
        <p:spPr>
          <a:xfrm>
            <a:off x="22808653" y="-6296027"/>
            <a:ext cx="1929903" cy="53186"/>
          </a:xfrm>
          <a:custGeom>
            <a:avLst/>
            <a:gdLst>
              <a:gd name="connsiteX0" fmla="*/ 0 w 1929903"/>
              <a:gd name="connsiteY0" fmla="*/ 0 h 53186"/>
              <a:gd name="connsiteX1" fmla="*/ 1929904 w 1929903"/>
              <a:gd name="connsiteY1" fmla="*/ 0 h 53186"/>
              <a:gd name="connsiteX2" fmla="*/ 1929904 w 1929903"/>
              <a:gd name="connsiteY2" fmla="*/ 53187 h 53186"/>
              <a:gd name="connsiteX3" fmla="*/ 0 w 1929903"/>
              <a:gd name="connsiteY3" fmla="*/ 53187 h 5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9903" h="53186">
                <a:moveTo>
                  <a:pt x="0" y="0"/>
                </a:moveTo>
                <a:lnTo>
                  <a:pt x="1929904" y="0"/>
                </a:lnTo>
                <a:lnTo>
                  <a:pt x="1929904" y="53187"/>
                </a:lnTo>
                <a:lnTo>
                  <a:pt x="0" y="53187"/>
                </a:lnTo>
                <a:close/>
              </a:path>
            </a:pathLst>
          </a:custGeom>
          <a:solidFill>
            <a:srgbClr val="FFFFFF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6" name="Hình tự do: Hình 1285">
            <a:extLst>
              <a:ext uri="{FF2B5EF4-FFF2-40B4-BE49-F238E27FC236}">
                <a16:creationId xmlns:a16="http://schemas.microsoft.com/office/drawing/2014/main" id="{8D786099-988B-4FB1-DF1E-213E67B0B197}"/>
              </a:ext>
            </a:extLst>
          </p:cNvPr>
          <p:cNvSpPr/>
          <p:nvPr/>
        </p:nvSpPr>
        <p:spPr>
          <a:xfrm>
            <a:off x="21280824" y="-5947341"/>
            <a:ext cx="4985600" cy="3217767"/>
          </a:xfrm>
          <a:custGeom>
            <a:avLst/>
            <a:gdLst>
              <a:gd name="connsiteX0" fmla="*/ 4929583 w 4985600"/>
              <a:gd name="connsiteY0" fmla="*/ 3217768 h 3217767"/>
              <a:gd name="connsiteX1" fmla="*/ 56008 w 4985600"/>
              <a:gd name="connsiteY1" fmla="*/ 3217768 h 3217767"/>
              <a:gd name="connsiteX2" fmla="*/ 0 w 4985600"/>
              <a:gd name="connsiteY2" fmla="*/ 3161750 h 3217767"/>
              <a:gd name="connsiteX3" fmla="*/ 0 w 4985600"/>
              <a:gd name="connsiteY3" fmla="*/ 56008 h 3217767"/>
              <a:gd name="connsiteX4" fmla="*/ 56008 w 4985600"/>
              <a:gd name="connsiteY4" fmla="*/ 0 h 3217767"/>
              <a:gd name="connsiteX5" fmla="*/ 4929583 w 4985600"/>
              <a:gd name="connsiteY5" fmla="*/ 0 h 3217767"/>
              <a:gd name="connsiteX6" fmla="*/ 4985601 w 4985600"/>
              <a:gd name="connsiteY6" fmla="*/ 56008 h 3217767"/>
              <a:gd name="connsiteX7" fmla="*/ 4985601 w 4985600"/>
              <a:gd name="connsiteY7" fmla="*/ 3161750 h 3217767"/>
              <a:gd name="connsiteX8" fmla="*/ 4929583 w 4985600"/>
              <a:gd name="connsiteY8" fmla="*/ 3217768 h 321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85600" h="3217767">
                <a:moveTo>
                  <a:pt x="4929583" y="3217768"/>
                </a:moveTo>
                <a:lnTo>
                  <a:pt x="56008" y="3217768"/>
                </a:lnTo>
                <a:cubicBezTo>
                  <a:pt x="25075" y="3217768"/>
                  <a:pt x="0" y="3192673"/>
                  <a:pt x="0" y="3161750"/>
                </a:cubicBezTo>
                <a:lnTo>
                  <a:pt x="0" y="56008"/>
                </a:lnTo>
                <a:cubicBezTo>
                  <a:pt x="0" y="25075"/>
                  <a:pt x="25075" y="0"/>
                  <a:pt x="56008" y="0"/>
                </a:cubicBezTo>
                <a:lnTo>
                  <a:pt x="4929583" y="0"/>
                </a:lnTo>
                <a:cubicBezTo>
                  <a:pt x="4960507" y="0"/>
                  <a:pt x="4985601" y="25075"/>
                  <a:pt x="4985601" y="56008"/>
                </a:cubicBezTo>
                <a:lnTo>
                  <a:pt x="4985601" y="3161750"/>
                </a:lnTo>
                <a:cubicBezTo>
                  <a:pt x="4985601" y="3192673"/>
                  <a:pt x="4960507" y="3217768"/>
                  <a:pt x="4929583" y="3217768"/>
                </a:cubicBezTo>
                <a:close/>
              </a:path>
            </a:pathLst>
          </a:custGeom>
          <a:solidFill>
            <a:srgbClr val="FFFFFF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7" name="Hình tự do: Hình 1286">
            <a:extLst>
              <a:ext uri="{FF2B5EF4-FFF2-40B4-BE49-F238E27FC236}">
                <a16:creationId xmlns:a16="http://schemas.microsoft.com/office/drawing/2014/main" id="{00E73643-5F63-073E-F91B-FD13C0EC28C5}"/>
              </a:ext>
            </a:extLst>
          </p:cNvPr>
          <p:cNvSpPr/>
          <p:nvPr/>
        </p:nvSpPr>
        <p:spPr>
          <a:xfrm>
            <a:off x="21437155" y="-5787123"/>
            <a:ext cx="4672938" cy="2897321"/>
          </a:xfrm>
          <a:custGeom>
            <a:avLst/>
            <a:gdLst>
              <a:gd name="connsiteX0" fmla="*/ 4621473 w 4672938"/>
              <a:gd name="connsiteY0" fmla="*/ 0 h 2897321"/>
              <a:gd name="connsiteX1" fmla="*/ 51454 w 4672938"/>
              <a:gd name="connsiteY1" fmla="*/ 0 h 2897321"/>
              <a:gd name="connsiteX2" fmla="*/ 0 w 4672938"/>
              <a:gd name="connsiteY2" fmla="*/ 51454 h 2897321"/>
              <a:gd name="connsiteX3" fmla="*/ 0 w 4672938"/>
              <a:gd name="connsiteY3" fmla="*/ 2845886 h 2897321"/>
              <a:gd name="connsiteX4" fmla="*/ 51454 w 4672938"/>
              <a:gd name="connsiteY4" fmla="*/ 2897321 h 2897321"/>
              <a:gd name="connsiteX5" fmla="*/ 4621473 w 4672938"/>
              <a:gd name="connsiteY5" fmla="*/ 2897321 h 2897321"/>
              <a:gd name="connsiteX6" fmla="*/ 4672939 w 4672938"/>
              <a:gd name="connsiteY6" fmla="*/ 2845886 h 2897321"/>
              <a:gd name="connsiteX7" fmla="*/ 4672939 w 4672938"/>
              <a:gd name="connsiteY7" fmla="*/ 51454 h 2897321"/>
              <a:gd name="connsiteX8" fmla="*/ 4621473 w 4672938"/>
              <a:gd name="connsiteY8" fmla="*/ 0 h 289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72938" h="2897321">
                <a:moveTo>
                  <a:pt x="4621473" y="0"/>
                </a:moveTo>
                <a:lnTo>
                  <a:pt x="51454" y="0"/>
                </a:lnTo>
                <a:cubicBezTo>
                  <a:pt x="23037" y="0"/>
                  <a:pt x="0" y="23037"/>
                  <a:pt x="0" y="51454"/>
                </a:cubicBezTo>
                <a:lnTo>
                  <a:pt x="0" y="2845886"/>
                </a:lnTo>
                <a:cubicBezTo>
                  <a:pt x="0" y="2874285"/>
                  <a:pt x="23037" y="2897321"/>
                  <a:pt x="51454" y="2897321"/>
                </a:cubicBezTo>
                <a:lnTo>
                  <a:pt x="4621473" y="2897321"/>
                </a:lnTo>
                <a:cubicBezTo>
                  <a:pt x="4649871" y="2897321"/>
                  <a:pt x="4672939" y="2874285"/>
                  <a:pt x="4672939" y="2845886"/>
                </a:cubicBezTo>
                <a:lnTo>
                  <a:pt x="4672939" y="51454"/>
                </a:lnTo>
                <a:cubicBezTo>
                  <a:pt x="4672939" y="23037"/>
                  <a:pt x="4649871" y="0"/>
                  <a:pt x="4621473" y="0"/>
                </a:cubicBezTo>
                <a:close/>
              </a:path>
            </a:pathLst>
          </a:custGeom>
          <a:solidFill>
            <a:srgbClr val="FFFFFF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88" name="Đồ họa 3">
            <a:extLst>
              <a:ext uri="{FF2B5EF4-FFF2-40B4-BE49-F238E27FC236}">
                <a16:creationId xmlns:a16="http://schemas.microsoft.com/office/drawing/2014/main" id="{66A3FCB7-A61D-8EDF-1881-C317807E58E4}"/>
              </a:ext>
            </a:extLst>
          </p:cNvPr>
          <p:cNvGrpSpPr/>
          <p:nvPr/>
        </p:nvGrpSpPr>
        <p:grpSpPr>
          <a:xfrm>
            <a:off x="21096335" y="-6131828"/>
            <a:ext cx="5354570" cy="3586733"/>
            <a:chOff x="8457980" y="1792026"/>
            <a:chExt cx="5354570" cy="3586733"/>
          </a:xfrm>
        </p:grpSpPr>
        <p:sp>
          <p:nvSpPr>
            <p:cNvPr id="1289" name="Hình tự do: Hình 1288">
              <a:extLst>
                <a:ext uri="{FF2B5EF4-FFF2-40B4-BE49-F238E27FC236}">
                  <a16:creationId xmlns:a16="http://schemas.microsoft.com/office/drawing/2014/main" id="{CE004C1D-D926-99EB-A235-ADB1B736B3C4}"/>
                </a:ext>
              </a:extLst>
            </p:cNvPr>
            <p:cNvSpPr/>
            <p:nvPr/>
          </p:nvSpPr>
          <p:spPr>
            <a:xfrm>
              <a:off x="8457980" y="1792026"/>
              <a:ext cx="5354570" cy="3586733"/>
            </a:xfrm>
            <a:custGeom>
              <a:avLst/>
              <a:gdLst>
                <a:gd name="connsiteX0" fmla="*/ 173264 w 5354570"/>
                <a:gd name="connsiteY0" fmla="*/ 3586734 h 3586733"/>
                <a:gd name="connsiteX1" fmla="*/ 0 w 5354570"/>
                <a:gd name="connsiteY1" fmla="*/ 3413476 h 3586733"/>
                <a:gd name="connsiteX2" fmla="*/ 0 w 5354570"/>
                <a:gd name="connsiteY2" fmla="*/ 173264 h 3586733"/>
                <a:gd name="connsiteX3" fmla="*/ 173264 w 5354570"/>
                <a:gd name="connsiteY3" fmla="*/ 0 h 3586733"/>
                <a:gd name="connsiteX4" fmla="*/ 5181313 w 5354570"/>
                <a:gd name="connsiteY4" fmla="*/ 0 h 3586733"/>
                <a:gd name="connsiteX5" fmla="*/ 5354571 w 5354570"/>
                <a:gd name="connsiteY5" fmla="*/ 173264 h 3586733"/>
                <a:gd name="connsiteX6" fmla="*/ 5354571 w 5354570"/>
                <a:gd name="connsiteY6" fmla="*/ 3413476 h 3586733"/>
                <a:gd name="connsiteX7" fmla="*/ 5181313 w 5354570"/>
                <a:gd name="connsiteY7" fmla="*/ 3586734 h 3586733"/>
                <a:gd name="connsiteX8" fmla="*/ 173264 w 5354570"/>
                <a:gd name="connsiteY8" fmla="*/ 3586734 h 358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54570" h="3586733">
                  <a:moveTo>
                    <a:pt x="173264" y="3586734"/>
                  </a:moveTo>
                  <a:cubicBezTo>
                    <a:pt x="77573" y="3586734"/>
                    <a:pt x="0" y="3509176"/>
                    <a:pt x="0" y="3413476"/>
                  </a:cubicBezTo>
                  <a:lnTo>
                    <a:pt x="0" y="173264"/>
                  </a:lnTo>
                  <a:cubicBezTo>
                    <a:pt x="0" y="77573"/>
                    <a:pt x="77573" y="0"/>
                    <a:pt x="173264" y="0"/>
                  </a:cubicBezTo>
                  <a:lnTo>
                    <a:pt x="5181313" y="0"/>
                  </a:lnTo>
                  <a:cubicBezTo>
                    <a:pt x="5276982" y="0"/>
                    <a:pt x="5354571" y="77573"/>
                    <a:pt x="5354571" y="173264"/>
                  </a:cubicBezTo>
                  <a:lnTo>
                    <a:pt x="5354571" y="3413476"/>
                  </a:lnTo>
                  <a:cubicBezTo>
                    <a:pt x="5354571" y="3509176"/>
                    <a:pt x="5276982" y="3586734"/>
                    <a:pt x="5181313" y="3586734"/>
                  </a:cubicBezTo>
                  <a:lnTo>
                    <a:pt x="173264" y="3586734"/>
                  </a:lnTo>
                  <a:close/>
                </a:path>
              </a:pathLst>
            </a:custGeom>
            <a:solidFill>
              <a:srgbClr val="463B56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0" name="Hình tự do: Hình 1289">
              <a:extLst>
                <a:ext uri="{FF2B5EF4-FFF2-40B4-BE49-F238E27FC236}">
                  <a16:creationId xmlns:a16="http://schemas.microsoft.com/office/drawing/2014/main" id="{2D70BC08-63CB-632E-3B20-90C0B3FA5DEE}"/>
                </a:ext>
              </a:extLst>
            </p:cNvPr>
            <p:cNvSpPr/>
            <p:nvPr/>
          </p:nvSpPr>
          <p:spPr>
            <a:xfrm>
              <a:off x="8643065" y="1976896"/>
              <a:ext cx="4984381" cy="3217010"/>
            </a:xfrm>
            <a:custGeom>
              <a:avLst/>
              <a:gdLst>
                <a:gd name="connsiteX0" fmla="*/ 4928396 w 4984381"/>
                <a:gd name="connsiteY0" fmla="*/ 3217010 h 3217010"/>
                <a:gd name="connsiteX1" fmla="*/ 55996 w 4984381"/>
                <a:gd name="connsiteY1" fmla="*/ 3217010 h 3217010"/>
                <a:gd name="connsiteX2" fmla="*/ 0 w 4984381"/>
                <a:gd name="connsiteY2" fmla="*/ 3160992 h 3217010"/>
                <a:gd name="connsiteX3" fmla="*/ 0 w 4984381"/>
                <a:gd name="connsiteY3" fmla="*/ 55996 h 3217010"/>
                <a:gd name="connsiteX4" fmla="*/ 55996 w 4984381"/>
                <a:gd name="connsiteY4" fmla="*/ 0 h 3217010"/>
                <a:gd name="connsiteX5" fmla="*/ 4928396 w 4984381"/>
                <a:gd name="connsiteY5" fmla="*/ 0 h 3217010"/>
                <a:gd name="connsiteX6" fmla="*/ 4984382 w 4984381"/>
                <a:gd name="connsiteY6" fmla="*/ 55996 h 3217010"/>
                <a:gd name="connsiteX7" fmla="*/ 4984382 w 4984381"/>
                <a:gd name="connsiteY7" fmla="*/ 3160992 h 3217010"/>
                <a:gd name="connsiteX8" fmla="*/ 4928396 w 4984381"/>
                <a:gd name="connsiteY8" fmla="*/ 3217010 h 321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4381" h="3217010">
                  <a:moveTo>
                    <a:pt x="4928396" y="3217010"/>
                  </a:moveTo>
                  <a:lnTo>
                    <a:pt x="55996" y="3217010"/>
                  </a:lnTo>
                  <a:cubicBezTo>
                    <a:pt x="25069" y="3217010"/>
                    <a:pt x="0" y="3191916"/>
                    <a:pt x="0" y="3160992"/>
                  </a:cubicBezTo>
                  <a:lnTo>
                    <a:pt x="0" y="55996"/>
                  </a:lnTo>
                  <a:cubicBezTo>
                    <a:pt x="0" y="25069"/>
                    <a:pt x="25069" y="0"/>
                    <a:pt x="55996" y="0"/>
                  </a:cubicBezTo>
                  <a:lnTo>
                    <a:pt x="4928396" y="0"/>
                  </a:lnTo>
                  <a:cubicBezTo>
                    <a:pt x="4959319" y="0"/>
                    <a:pt x="4984382" y="25069"/>
                    <a:pt x="4984382" y="55996"/>
                  </a:cubicBezTo>
                  <a:lnTo>
                    <a:pt x="4984382" y="3160992"/>
                  </a:lnTo>
                  <a:cubicBezTo>
                    <a:pt x="4984382" y="3191916"/>
                    <a:pt x="4959319" y="3217010"/>
                    <a:pt x="4928396" y="3217010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1" name="Hình tự do: Hình 1290">
              <a:extLst>
                <a:ext uri="{FF2B5EF4-FFF2-40B4-BE49-F238E27FC236}">
                  <a16:creationId xmlns:a16="http://schemas.microsoft.com/office/drawing/2014/main" id="{BE50CFE2-197E-0A82-2F08-57277DA54BFB}"/>
                </a:ext>
              </a:extLst>
            </p:cNvPr>
            <p:cNvSpPr/>
            <p:nvPr/>
          </p:nvSpPr>
          <p:spPr>
            <a:xfrm>
              <a:off x="8758513" y="2111752"/>
              <a:ext cx="4753501" cy="2947300"/>
            </a:xfrm>
            <a:custGeom>
              <a:avLst/>
              <a:gdLst>
                <a:gd name="connsiteX0" fmla="*/ 4701163 w 4753501"/>
                <a:gd name="connsiteY0" fmla="*/ 2947301 h 2947300"/>
                <a:gd name="connsiteX1" fmla="*/ 52342 w 4753501"/>
                <a:gd name="connsiteY1" fmla="*/ 2947301 h 2947300"/>
                <a:gd name="connsiteX2" fmla="*/ 0 w 4753501"/>
                <a:gd name="connsiteY2" fmla="*/ 2894930 h 2947300"/>
                <a:gd name="connsiteX3" fmla="*/ 0 w 4753501"/>
                <a:gd name="connsiteY3" fmla="*/ 52342 h 2947300"/>
                <a:gd name="connsiteX4" fmla="*/ 52342 w 4753501"/>
                <a:gd name="connsiteY4" fmla="*/ 0 h 2947300"/>
                <a:gd name="connsiteX5" fmla="*/ 4701163 w 4753501"/>
                <a:gd name="connsiteY5" fmla="*/ 0 h 2947300"/>
                <a:gd name="connsiteX6" fmla="*/ 4753501 w 4753501"/>
                <a:gd name="connsiteY6" fmla="*/ 52342 h 2947300"/>
                <a:gd name="connsiteX7" fmla="*/ 4753501 w 4753501"/>
                <a:gd name="connsiteY7" fmla="*/ 2894930 h 2947300"/>
                <a:gd name="connsiteX8" fmla="*/ 4701163 w 4753501"/>
                <a:gd name="connsiteY8" fmla="*/ 2947301 h 294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3501" h="2947300">
                  <a:moveTo>
                    <a:pt x="4701163" y="2947301"/>
                  </a:moveTo>
                  <a:lnTo>
                    <a:pt x="52342" y="2947301"/>
                  </a:lnTo>
                  <a:cubicBezTo>
                    <a:pt x="23436" y="2947301"/>
                    <a:pt x="0" y="2923859"/>
                    <a:pt x="0" y="2894930"/>
                  </a:cubicBezTo>
                  <a:lnTo>
                    <a:pt x="0" y="52342"/>
                  </a:lnTo>
                  <a:cubicBezTo>
                    <a:pt x="0" y="23436"/>
                    <a:pt x="23433" y="0"/>
                    <a:pt x="52342" y="0"/>
                  </a:cubicBezTo>
                  <a:lnTo>
                    <a:pt x="4701163" y="0"/>
                  </a:lnTo>
                  <a:cubicBezTo>
                    <a:pt x="4730059" y="0"/>
                    <a:pt x="4753501" y="23436"/>
                    <a:pt x="4753501" y="52342"/>
                  </a:cubicBezTo>
                  <a:lnTo>
                    <a:pt x="4753501" y="2894930"/>
                  </a:lnTo>
                  <a:cubicBezTo>
                    <a:pt x="4753501" y="2923859"/>
                    <a:pt x="4730059" y="2947301"/>
                    <a:pt x="4701163" y="2947301"/>
                  </a:cubicBez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92" name="Đồ họa 3">
            <a:extLst>
              <a:ext uri="{FF2B5EF4-FFF2-40B4-BE49-F238E27FC236}">
                <a16:creationId xmlns:a16="http://schemas.microsoft.com/office/drawing/2014/main" id="{9CB217AA-92F9-94D4-7B1E-7A0334770F11}"/>
              </a:ext>
            </a:extLst>
          </p:cNvPr>
          <p:cNvGrpSpPr/>
          <p:nvPr/>
        </p:nvGrpSpPr>
        <p:grpSpPr>
          <a:xfrm>
            <a:off x="21536668" y="-6403910"/>
            <a:ext cx="4473891" cy="3368375"/>
            <a:chOff x="8898313" y="1519944"/>
            <a:chExt cx="4473891" cy="3368375"/>
          </a:xfrm>
          <a:solidFill>
            <a:srgbClr val="FFFFFF"/>
          </a:solidFill>
        </p:grpSpPr>
        <p:sp>
          <p:nvSpPr>
            <p:cNvPr id="1293" name="Hình tự do: Hình 1292">
              <a:extLst>
                <a:ext uri="{FF2B5EF4-FFF2-40B4-BE49-F238E27FC236}">
                  <a16:creationId xmlns:a16="http://schemas.microsoft.com/office/drawing/2014/main" id="{7F159BD1-726A-D1A4-29C8-34C72E8C06BC}"/>
                </a:ext>
              </a:extLst>
            </p:cNvPr>
            <p:cNvSpPr/>
            <p:nvPr/>
          </p:nvSpPr>
          <p:spPr>
            <a:xfrm>
              <a:off x="8912833" y="1534465"/>
              <a:ext cx="4444844" cy="3339328"/>
            </a:xfrm>
            <a:custGeom>
              <a:avLst/>
              <a:gdLst>
                <a:gd name="connsiteX0" fmla="*/ 4444844 w 4444844"/>
                <a:gd name="connsiteY0" fmla="*/ 29605 h 3339328"/>
                <a:gd name="connsiteX1" fmla="*/ 4444844 w 4444844"/>
                <a:gd name="connsiteY1" fmla="*/ 3309746 h 3339328"/>
                <a:gd name="connsiteX2" fmla="*/ 4416353 w 4444844"/>
                <a:gd name="connsiteY2" fmla="*/ 3339329 h 3339328"/>
                <a:gd name="connsiteX3" fmla="*/ 28492 w 4444844"/>
                <a:gd name="connsiteY3" fmla="*/ 3339329 h 3339328"/>
                <a:gd name="connsiteX4" fmla="*/ 0 w 4444844"/>
                <a:gd name="connsiteY4" fmla="*/ 3309746 h 3339328"/>
                <a:gd name="connsiteX5" fmla="*/ 0 w 4444844"/>
                <a:gd name="connsiteY5" fmla="*/ 29605 h 3339328"/>
                <a:gd name="connsiteX6" fmla="*/ 28492 w 4444844"/>
                <a:gd name="connsiteY6" fmla="*/ 0 h 3339328"/>
                <a:gd name="connsiteX7" fmla="*/ 4416353 w 4444844"/>
                <a:gd name="connsiteY7" fmla="*/ 0 h 3339328"/>
                <a:gd name="connsiteX8" fmla="*/ 4444844 w 4444844"/>
                <a:gd name="connsiteY8" fmla="*/ 29605 h 333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4844" h="3339328">
                  <a:moveTo>
                    <a:pt x="4444844" y="29605"/>
                  </a:moveTo>
                  <a:lnTo>
                    <a:pt x="4444844" y="3309746"/>
                  </a:lnTo>
                  <a:cubicBezTo>
                    <a:pt x="4444844" y="3326080"/>
                    <a:pt x="4432095" y="3339329"/>
                    <a:pt x="4416353" y="3339329"/>
                  </a:cubicBezTo>
                  <a:lnTo>
                    <a:pt x="28492" y="3339329"/>
                  </a:lnTo>
                  <a:cubicBezTo>
                    <a:pt x="12765" y="3339329"/>
                    <a:pt x="0" y="3326080"/>
                    <a:pt x="0" y="3309746"/>
                  </a:cubicBezTo>
                  <a:lnTo>
                    <a:pt x="0" y="29605"/>
                  </a:lnTo>
                  <a:cubicBezTo>
                    <a:pt x="0" y="13264"/>
                    <a:pt x="12765" y="0"/>
                    <a:pt x="28492" y="0"/>
                  </a:cubicBezTo>
                  <a:lnTo>
                    <a:pt x="4416353" y="0"/>
                  </a:lnTo>
                  <a:cubicBezTo>
                    <a:pt x="4432095" y="3"/>
                    <a:pt x="4444844" y="13264"/>
                    <a:pt x="4444844" y="29605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4" name="Hình tự do: Hình 1293">
              <a:extLst>
                <a:ext uri="{FF2B5EF4-FFF2-40B4-BE49-F238E27FC236}">
                  <a16:creationId xmlns:a16="http://schemas.microsoft.com/office/drawing/2014/main" id="{AB8EBA65-7EA3-7DB4-CD13-DD430F1D11A6}"/>
                </a:ext>
              </a:extLst>
            </p:cNvPr>
            <p:cNvSpPr/>
            <p:nvPr/>
          </p:nvSpPr>
          <p:spPr>
            <a:xfrm>
              <a:off x="8898313" y="1519944"/>
              <a:ext cx="4473891" cy="3368375"/>
            </a:xfrm>
            <a:custGeom>
              <a:avLst/>
              <a:gdLst>
                <a:gd name="connsiteX0" fmla="*/ 4430873 w 4473891"/>
                <a:gd name="connsiteY0" fmla="*/ 3368375 h 3368375"/>
                <a:gd name="connsiteX1" fmla="*/ 43012 w 4473891"/>
                <a:gd name="connsiteY1" fmla="*/ 3368375 h 3368375"/>
                <a:gd name="connsiteX2" fmla="*/ 0 w 4473891"/>
                <a:gd name="connsiteY2" fmla="*/ 3324266 h 3368375"/>
                <a:gd name="connsiteX3" fmla="*/ 0 w 4473891"/>
                <a:gd name="connsiteY3" fmla="*/ 44125 h 3368375"/>
                <a:gd name="connsiteX4" fmla="*/ 43012 w 4473891"/>
                <a:gd name="connsiteY4" fmla="*/ 0 h 3368375"/>
                <a:gd name="connsiteX5" fmla="*/ 4430873 w 4473891"/>
                <a:gd name="connsiteY5" fmla="*/ 0 h 3368375"/>
                <a:gd name="connsiteX6" fmla="*/ 4473892 w 4473891"/>
                <a:gd name="connsiteY6" fmla="*/ 44125 h 3368375"/>
                <a:gd name="connsiteX7" fmla="*/ 4473892 w 4473891"/>
                <a:gd name="connsiteY7" fmla="*/ 3324266 h 3368375"/>
                <a:gd name="connsiteX8" fmla="*/ 4430873 w 4473891"/>
                <a:gd name="connsiteY8" fmla="*/ 3368375 h 3368375"/>
                <a:gd name="connsiteX9" fmla="*/ 43012 w 4473891"/>
                <a:gd name="connsiteY9" fmla="*/ 29044 h 3368375"/>
                <a:gd name="connsiteX10" fmla="*/ 29040 w 4473891"/>
                <a:gd name="connsiteY10" fmla="*/ 44125 h 3368375"/>
                <a:gd name="connsiteX11" fmla="*/ 29040 w 4473891"/>
                <a:gd name="connsiteY11" fmla="*/ 3324266 h 3368375"/>
                <a:gd name="connsiteX12" fmla="*/ 43012 w 4473891"/>
                <a:gd name="connsiteY12" fmla="*/ 3339353 h 3368375"/>
                <a:gd name="connsiteX13" fmla="*/ 4430873 w 4473891"/>
                <a:gd name="connsiteY13" fmla="*/ 3339353 h 3368375"/>
                <a:gd name="connsiteX14" fmla="*/ 4444870 w 4473891"/>
                <a:gd name="connsiteY14" fmla="*/ 3324266 h 3368375"/>
                <a:gd name="connsiteX15" fmla="*/ 4444870 w 4473891"/>
                <a:gd name="connsiteY15" fmla="*/ 44125 h 3368375"/>
                <a:gd name="connsiteX16" fmla="*/ 4430873 w 4473891"/>
                <a:gd name="connsiteY16" fmla="*/ 29044 h 3368375"/>
                <a:gd name="connsiteX17" fmla="*/ 43012 w 4473891"/>
                <a:gd name="connsiteY17" fmla="*/ 29044 h 336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73891" h="3368375">
                  <a:moveTo>
                    <a:pt x="4430873" y="3368375"/>
                  </a:moveTo>
                  <a:lnTo>
                    <a:pt x="43012" y="3368375"/>
                  </a:lnTo>
                  <a:cubicBezTo>
                    <a:pt x="19296" y="3368375"/>
                    <a:pt x="0" y="3348581"/>
                    <a:pt x="0" y="3324266"/>
                  </a:cubicBezTo>
                  <a:lnTo>
                    <a:pt x="0" y="44125"/>
                  </a:lnTo>
                  <a:cubicBezTo>
                    <a:pt x="0" y="19795"/>
                    <a:pt x="19296" y="0"/>
                    <a:pt x="43012" y="0"/>
                  </a:cubicBezTo>
                  <a:lnTo>
                    <a:pt x="4430873" y="0"/>
                  </a:lnTo>
                  <a:cubicBezTo>
                    <a:pt x="4454596" y="0"/>
                    <a:pt x="4473892" y="19795"/>
                    <a:pt x="4473892" y="44125"/>
                  </a:cubicBezTo>
                  <a:lnTo>
                    <a:pt x="4473892" y="3324266"/>
                  </a:lnTo>
                  <a:cubicBezTo>
                    <a:pt x="4473892" y="3348581"/>
                    <a:pt x="4454596" y="3368375"/>
                    <a:pt x="4430873" y="3368375"/>
                  </a:cubicBezTo>
                  <a:close/>
                  <a:moveTo>
                    <a:pt x="43012" y="29044"/>
                  </a:moveTo>
                  <a:cubicBezTo>
                    <a:pt x="35309" y="29044"/>
                    <a:pt x="29040" y="35808"/>
                    <a:pt x="29040" y="44125"/>
                  </a:cubicBezTo>
                  <a:lnTo>
                    <a:pt x="29040" y="3324266"/>
                  </a:lnTo>
                  <a:cubicBezTo>
                    <a:pt x="29040" y="3332589"/>
                    <a:pt x="35306" y="3339353"/>
                    <a:pt x="43012" y="3339353"/>
                  </a:cubicBezTo>
                  <a:lnTo>
                    <a:pt x="4430873" y="3339353"/>
                  </a:lnTo>
                  <a:cubicBezTo>
                    <a:pt x="4438573" y="3339353"/>
                    <a:pt x="4444870" y="3332589"/>
                    <a:pt x="4444870" y="3324266"/>
                  </a:cubicBezTo>
                  <a:lnTo>
                    <a:pt x="4444870" y="44125"/>
                  </a:lnTo>
                  <a:cubicBezTo>
                    <a:pt x="4444870" y="35808"/>
                    <a:pt x="4438604" y="29044"/>
                    <a:pt x="4430873" y="29044"/>
                  </a:cubicBezTo>
                  <a:lnTo>
                    <a:pt x="43012" y="29044"/>
                  </a:ln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95" name="Hình tự do: Hình 1294">
            <a:extLst>
              <a:ext uri="{FF2B5EF4-FFF2-40B4-BE49-F238E27FC236}">
                <a16:creationId xmlns:a16="http://schemas.microsoft.com/office/drawing/2014/main" id="{1D5B687D-28F9-FDF3-B726-2DE96188E490}"/>
              </a:ext>
            </a:extLst>
          </p:cNvPr>
          <p:cNvSpPr/>
          <p:nvPr/>
        </p:nvSpPr>
        <p:spPr>
          <a:xfrm>
            <a:off x="21536085" y="-6404564"/>
            <a:ext cx="4475097" cy="255878"/>
          </a:xfrm>
          <a:custGeom>
            <a:avLst/>
            <a:gdLst>
              <a:gd name="connsiteX0" fmla="*/ 4475098 w 4475097"/>
              <a:gd name="connsiteY0" fmla="*/ 30353 h 255878"/>
              <a:gd name="connsiteX1" fmla="*/ 4475098 w 4475097"/>
              <a:gd name="connsiteY1" fmla="*/ 255878 h 255878"/>
              <a:gd name="connsiteX2" fmla="*/ 0 w 4475097"/>
              <a:gd name="connsiteY2" fmla="*/ 255878 h 255878"/>
              <a:gd name="connsiteX3" fmla="*/ 0 w 4475097"/>
              <a:gd name="connsiteY3" fmla="*/ 30353 h 255878"/>
              <a:gd name="connsiteX4" fmla="*/ 11871 w 4475097"/>
              <a:gd name="connsiteY4" fmla="*/ 5811 h 255878"/>
              <a:gd name="connsiteX5" fmla="*/ 45378 w 4475097"/>
              <a:gd name="connsiteY5" fmla="*/ 0 h 255878"/>
              <a:gd name="connsiteX6" fmla="*/ 4430583 w 4475097"/>
              <a:gd name="connsiteY6" fmla="*/ 0 h 255878"/>
              <a:gd name="connsiteX7" fmla="*/ 4462410 w 4475097"/>
              <a:gd name="connsiteY7" fmla="*/ 5193 h 255878"/>
              <a:gd name="connsiteX8" fmla="*/ 4462473 w 4475097"/>
              <a:gd name="connsiteY8" fmla="*/ 5256 h 255878"/>
              <a:gd name="connsiteX9" fmla="*/ 4475098 w 4475097"/>
              <a:gd name="connsiteY9" fmla="*/ 30353 h 25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75097" h="255878">
                <a:moveTo>
                  <a:pt x="4475098" y="30353"/>
                </a:moveTo>
                <a:lnTo>
                  <a:pt x="4475098" y="255878"/>
                </a:lnTo>
                <a:lnTo>
                  <a:pt x="0" y="255878"/>
                </a:lnTo>
                <a:lnTo>
                  <a:pt x="0" y="30353"/>
                </a:lnTo>
                <a:cubicBezTo>
                  <a:pt x="0" y="20212"/>
                  <a:pt x="4635" y="11250"/>
                  <a:pt x="11871" y="5811"/>
                </a:cubicBezTo>
                <a:cubicBezTo>
                  <a:pt x="22320" y="2039"/>
                  <a:pt x="33632" y="0"/>
                  <a:pt x="45378" y="0"/>
                </a:cubicBezTo>
                <a:lnTo>
                  <a:pt x="4430583" y="0"/>
                </a:lnTo>
                <a:cubicBezTo>
                  <a:pt x="4441712" y="0"/>
                  <a:pt x="4452466" y="1855"/>
                  <a:pt x="4462410" y="5193"/>
                </a:cubicBezTo>
                <a:cubicBezTo>
                  <a:pt x="4462473" y="5256"/>
                  <a:pt x="4462473" y="5256"/>
                  <a:pt x="4462473" y="5256"/>
                </a:cubicBezTo>
                <a:cubicBezTo>
                  <a:pt x="4470079" y="10695"/>
                  <a:pt x="4475098" y="19907"/>
                  <a:pt x="4475098" y="30353"/>
                </a:cubicBezTo>
                <a:close/>
              </a:path>
            </a:pathLst>
          </a:custGeom>
          <a:solidFill>
            <a:srgbClr val="EF7B7B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96" name="Đồ họa 3">
            <a:extLst>
              <a:ext uri="{FF2B5EF4-FFF2-40B4-BE49-F238E27FC236}">
                <a16:creationId xmlns:a16="http://schemas.microsoft.com/office/drawing/2014/main" id="{83FC360E-EF4E-874C-4F94-D0AD2B3DA771}"/>
              </a:ext>
            </a:extLst>
          </p:cNvPr>
          <p:cNvGrpSpPr/>
          <p:nvPr/>
        </p:nvGrpSpPr>
        <p:grpSpPr>
          <a:xfrm>
            <a:off x="21795318" y="-5422256"/>
            <a:ext cx="3956610" cy="2250777"/>
            <a:chOff x="9156963" y="2501598"/>
            <a:chExt cx="3956610" cy="2250777"/>
          </a:xfrm>
        </p:grpSpPr>
        <p:grpSp>
          <p:nvGrpSpPr>
            <p:cNvPr id="1297" name="Đồ họa 3">
              <a:extLst>
                <a:ext uri="{FF2B5EF4-FFF2-40B4-BE49-F238E27FC236}">
                  <a16:creationId xmlns:a16="http://schemas.microsoft.com/office/drawing/2014/main" id="{D8A5F23D-CFBC-D87B-7CD6-11C56C4FEB02}"/>
                </a:ext>
              </a:extLst>
            </p:cNvPr>
            <p:cNvGrpSpPr/>
            <p:nvPr/>
          </p:nvGrpSpPr>
          <p:grpSpPr>
            <a:xfrm>
              <a:off x="9156969" y="4078390"/>
              <a:ext cx="1031075" cy="444688"/>
              <a:chOff x="9156969" y="4078390"/>
              <a:chExt cx="1031075" cy="444688"/>
            </a:xfrm>
          </p:grpSpPr>
          <p:grpSp>
            <p:nvGrpSpPr>
              <p:cNvPr id="1555" name="Đồ họa 3">
                <a:extLst>
                  <a:ext uri="{FF2B5EF4-FFF2-40B4-BE49-F238E27FC236}">
                    <a16:creationId xmlns:a16="http://schemas.microsoft.com/office/drawing/2014/main" id="{633775D6-5D2A-B393-DB42-957A7D1CA34F}"/>
                  </a:ext>
                </a:extLst>
              </p:cNvPr>
              <p:cNvGrpSpPr/>
              <p:nvPr/>
            </p:nvGrpSpPr>
            <p:grpSpPr>
              <a:xfrm>
                <a:off x="9163278" y="4078390"/>
                <a:ext cx="1018453" cy="127275"/>
                <a:chOff x="9163278" y="4078390"/>
                <a:chExt cx="1018453" cy="127275"/>
              </a:xfrm>
              <a:solidFill>
                <a:srgbClr val="BBDEFB"/>
              </a:solidFill>
            </p:grpSpPr>
            <p:sp>
              <p:nvSpPr>
                <p:cNvPr id="1572" name="Hình tự do: Hình 1571">
                  <a:extLst>
                    <a:ext uri="{FF2B5EF4-FFF2-40B4-BE49-F238E27FC236}">
                      <a16:creationId xmlns:a16="http://schemas.microsoft.com/office/drawing/2014/main" id="{3DA15E1D-1F29-CB30-5C13-8C7BE1386829}"/>
                    </a:ext>
                  </a:extLst>
                </p:cNvPr>
                <p:cNvSpPr/>
                <p:nvPr/>
              </p:nvSpPr>
              <p:spPr>
                <a:xfrm>
                  <a:off x="9425260" y="4078390"/>
                  <a:ext cx="494486" cy="35440"/>
                </a:xfrm>
                <a:custGeom>
                  <a:avLst/>
                  <a:gdLst>
                    <a:gd name="connsiteX0" fmla="*/ 0 w 494486"/>
                    <a:gd name="connsiteY0" fmla="*/ 0 h 35440"/>
                    <a:gd name="connsiteX1" fmla="*/ 494487 w 494486"/>
                    <a:gd name="connsiteY1" fmla="*/ 0 h 35440"/>
                    <a:gd name="connsiteX2" fmla="*/ 494487 w 494486"/>
                    <a:gd name="connsiteY2" fmla="*/ 35440 h 35440"/>
                    <a:gd name="connsiteX3" fmla="*/ 0 w 494486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486" h="35440">
                      <a:moveTo>
                        <a:pt x="0" y="0"/>
                      </a:moveTo>
                      <a:lnTo>
                        <a:pt x="494487" y="0"/>
                      </a:lnTo>
                      <a:lnTo>
                        <a:pt x="494487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73" name="Hình tự do: Hình 1572">
                  <a:extLst>
                    <a:ext uri="{FF2B5EF4-FFF2-40B4-BE49-F238E27FC236}">
                      <a16:creationId xmlns:a16="http://schemas.microsoft.com/office/drawing/2014/main" id="{AC11274F-159F-3F37-D212-1A5CD039C44C}"/>
                    </a:ext>
                  </a:extLst>
                </p:cNvPr>
                <p:cNvSpPr/>
                <p:nvPr/>
              </p:nvSpPr>
              <p:spPr>
                <a:xfrm>
                  <a:off x="9163278" y="4170225"/>
                  <a:ext cx="1018453" cy="35440"/>
                </a:xfrm>
                <a:custGeom>
                  <a:avLst/>
                  <a:gdLst>
                    <a:gd name="connsiteX0" fmla="*/ 0 w 1018453"/>
                    <a:gd name="connsiteY0" fmla="*/ 0 h 35440"/>
                    <a:gd name="connsiteX1" fmla="*/ 1018454 w 1018453"/>
                    <a:gd name="connsiteY1" fmla="*/ 0 h 35440"/>
                    <a:gd name="connsiteX2" fmla="*/ 1018454 w 1018453"/>
                    <a:gd name="connsiteY2" fmla="*/ 35440 h 35440"/>
                    <a:gd name="connsiteX3" fmla="*/ 0 w 1018453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453" h="35440">
                      <a:moveTo>
                        <a:pt x="0" y="0"/>
                      </a:moveTo>
                      <a:lnTo>
                        <a:pt x="1018454" y="0"/>
                      </a:lnTo>
                      <a:lnTo>
                        <a:pt x="1018454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56" name="Hình tự do: Hình 1555">
                <a:extLst>
                  <a:ext uri="{FF2B5EF4-FFF2-40B4-BE49-F238E27FC236}">
                    <a16:creationId xmlns:a16="http://schemas.microsoft.com/office/drawing/2014/main" id="{3767DFA4-1C74-EBC5-1BA3-AA937DDCAC42}"/>
                  </a:ext>
                </a:extLst>
              </p:cNvPr>
              <p:cNvSpPr/>
              <p:nvPr/>
            </p:nvSpPr>
            <p:spPr>
              <a:xfrm>
                <a:off x="9661839" y="4282665"/>
                <a:ext cx="519892" cy="30745"/>
              </a:xfrm>
              <a:custGeom>
                <a:avLst/>
                <a:gdLst>
                  <a:gd name="connsiteX0" fmla="*/ 0 w 519892"/>
                  <a:gd name="connsiteY0" fmla="*/ 0 h 30745"/>
                  <a:gd name="connsiteX1" fmla="*/ 519893 w 519892"/>
                  <a:gd name="connsiteY1" fmla="*/ 0 h 30745"/>
                  <a:gd name="connsiteX2" fmla="*/ 519893 w 519892"/>
                  <a:gd name="connsiteY2" fmla="*/ 30746 h 30745"/>
                  <a:gd name="connsiteX3" fmla="*/ 0 w 519892"/>
                  <a:gd name="connsiteY3" fmla="*/ 30746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892" h="30745">
                    <a:moveTo>
                      <a:pt x="0" y="0"/>
                    </a:moveTo>
                    <a:lnTo>
                      <a:pt x="519893" y="0"/>
                    </a:lnTo>
                    <a:lnTo>
                      <a:pt x="519893" y="30746"/>
                    </a:lnTo>
                    <a:lnTo>
                      <a:pt x="0" y="30746"/>
                    </a:lnTo>
                    <a:close/>
                  </a:path>
                </a:pathLst>
              </a:custGeom>
              <a:solidFill>
                <a:srgbClr val="BBDEF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7" name="Hình tự do: Hình 1556">
                <a:extLst>
                  <a:ext uri="{FF2B5EF4-FFF2-40B4-BE49-F238E27FC236}">
                    <a16:creationId xmlns:a16="http://schemas.microsoft.com/office/drawing/2014/main" id="{34817F74-E32B-917C-F378-BCD4EB8B8BCE}"/>
                  </a:ext>
                </a:extLst>
              </p:cNvPr>
              <p:cNvSpPr/>
              <p:nvPr/>
            </p:nvSpPr>
            <p:spPr>
              <a:xfrm>
                <a:off x="9163274" y="4261483"/>
                <a:ext cx="76488" cy="73117"/>
              </a:xfrm>
              <a:custGeom>
                <a:avLst/>
                <a:gdLst>
                  <a:gd name="connsiteX0" fmla="*/ 41900 w 76488"/>
                  <a:gd name="connsiteY0" fmla="*/ 2665 h 73117"/>
                  <a:gd name="connsiteX1" fmla="*/ 48294 w 76488"/>
                  <a:gd name="connsiteY1" fmla="*/ 22335 h 73117"/>
                  <a:gd name="connsiteX2" fmla="*/ 51947 w 76488"/>
                  <a:gd name="connsiteY2" fmla="*/ 24985 h 73117"/>
                  <a:gd name="connsiteX3" fmla="*/ 72640 w 76488"/>
                  <a:gd name="connsiteY3" fmla="*/ 24985 h 73117"/>
                  <a:gd name="connsiteX4" fmla="*/ 74897 w 76488"/>
                  <a:gd name="connsiteY4" fmla="*/ 31937 h 73117"/>
                  <a:gd name="connsiteX5" fmla="*/ 58157 w 76488"/>
                  <a:gd name="connsiteY5" fmla="*/ 44094 h 73117"/>
                  <a:gd name="connsiteX6" fmla="*/ 56760 w 76488"/>
                  <a:gd name="connsiteY6" fmla="*/ 48395 h 73117"/>
                  <a:gd name="connsiteX7" fmla="*/ 63154 w 76488"/>
                  <a:gd name="connsiteY7" fmla="*/ 68066 h 73117"/>
                  <a:gd name="connsiteX8" fmla="*/ 57243 w 76488"/>
                  <a:gd name="connsiteY8" fmla="*/ 72367 h 73117"/>
                  <a:gd name="connsiteX9" fmla="*/ 40501 w 76488"/>
                  <a:gd name="connsiteY9" fmla="*/ 60210 h 73117"/>
                  <a:gd name="connsiteX10" fmla="*/ 35984 w 76488"/>
                  <a:gd name="connsiteY10" fmla="*/ 60210 h 73117"/>
                  <a:gd name="connsiteX11" fmla="*/ 19244 w 76488"/>
                  <a:gd name="connsiteY11" fmla="*/ 72367 h 73117"/>
                  <a:gd name="connsiteX12" fmla="*/ 13334 w 76488"/>
                  <a:gd name="connsiteY12" fmla="*/ 68066 h 73117"/>
                  <a:gd name="connsiteX13" fmla="*/ 19727 w 76488"/>
                  <a:gd name="connsiteY13" fmla="*/ 48395 h 73117"/>
                  <a:gd name="connsiteX14" fmla="*/ 18331 w 76488"/>
                  <a:gd name="connsiteY14" fmla="*/ 44094 h 73117"/>
                  <a:gd name="connsiteX15" fmla="*/ 1591 w 76488"/>
                  <a:gd name="connsiteY15" fmla="*/ 31937 h 73117"/>
                  <a:gd name="connsiteX16" fmla="*/ 3848 w 76488"/>
                  <a:gd name="connsiteY16" fmla="*/ 24985 h 73117"/>
                  <a:gd name="connsiteX17" fmla="*/ 24540 w 76488"/>
                  <a:gd name="connsiteY17" fmla="*/ 24985 h 73117"/>
                  <a:gd name="connsiteX18" fmla="*/ 28194 w 76488"/>
                  <a:gd name="connsiteY18" fmla="*/ 22335 h 73117"/>
                  <a:gd name="connsiteX19" fmla="*/ 34587 w 76488"/>
                  <a:gd name="connsiteY19" fmla="*/ 2665 h 73117"/>
                  <a:gd name="connsiteX20" fmla="*/ 41900 w 76488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8" h="73117">
                    <a:moveTo>
                      <a:pt x="41900" y="2665"/>
                    </a:moveTo>
                    <a:lnTo>
                      <a:pt x="48294" y="22335"/>
                    </a:lnTo>
                    <a:cubicBezTo>
                      <a:pt x="48808" y="23925"/>
                      <a:pt x="50283" y="24985"/>
                      <a:pt x="51947" y="24985"/>
                    </a:cubicBezTo>
                    <a:lnTo>
                      <a:pt x="72640" y="24985"/>
                    </a:lnTo>
                    <a:cubicBezTo>
                      <a:pt x="76362" y="24985"/>
                      <a:pt x="77908" y="29754"/>
                      <a:pt x="74897" y="31937"/>
                    </a:cubicBezTo>
                    <a:lnTo>
                      <a:pt x="58157" y="44094"/>
                    </a:lnTo>
                    <a:cubicBezTo>
                      <a:pt x="56810" y="45091"/>
                      <a:pt x="56246" y="46806"/>
                      <a:pt x="56760" y="48395"/>
                    </a:cubicBezTo>
                    <a:lnTo>
                      <a:pt x="63154" y="68066"/>
                    </a:lnTo>
                    <a:cubicBezTo>
                      <a:pt x="64304" y="71619"/>
                      <a:pt x="60255" y="74549"/>
                      <a:pt x="57243" y="72367"/>
                    </a:cubicBezTo>
                    <a:lnTo>
                      <a:pt x="40501" y="60210"/>
                    </a:lnTo>
                    <a:cubicBezTo>
                      <a:pt x="39154" y="59244"/>
                      <a:pt x="37330" y="59244"/>
                      <a:pt x="35984" y="60210"/>
                    </a:cubicBezTo>
                    <a:lnTo>
                      <a:pt x="19244" y="72367"/>
                    </a:lnTo>
                    <a:cubicBezTo>
                      <a:pt x="16233" y="74549"/>
                      <a:pt x="12183" y="71619"/>
                      <a:pt x="13334" y="68066"/>
                    </a:cubicBezTo>
                    <a:lnTo>
                      <a:pt x="19727" y="48395"/>
                    </a:lnTo>
                    <a:cubicBezTo>
                      <a:pt x="20241" y="46806"/>
                      <a:pt x="19677" y="45091"/>
                      <a:pt x="18331" y="44094"/>
                    </a:cubicBezTo>
                    <a:lnTo>
                      <a:pt x="1591" y="31937"/>
                    </a:lnTo>
                    <a:cubicBezTo>
                      <a:pt x="-1420" y="29754"/>
                      <a:pt x="129" y="24985"/>
                      <a:pt x="3848" y="24985"/>
                    </a:cubicBezTo>
                    <a:lnTo>
                      <a:pt x="24540" y="24985"/>
                    </a:lnTo>
                    <a:cubicBezTo>
                      <a:pt x="26205" y="24985"/>
                      <a:pt x="27679" y="23925"/>
                      <a:pt x="28194" y="22335"/>
                    </a:cubicBezTo>
                    <a:lnTo>
                      <a:pt x="34587" y="2665"/>
                    </a:lnTo>
                    <a:cubicBezTo>
                      <a:pt x="35744" y="-888"/>
                      <a:pt x="40750" y="-888"/>
                      <a:pt x="4190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8" name="Hình tự do: Hình 1557">
                <a:extLst>
                  <a:ext uri="{FF2B5EF4-FFF2-40B4-BE49-F238E27FC236}">
                    <a16:creationId xmlns:a16="http://schemas.microsoft.com/office/drawing/2014/main" id="{16E46520-DA7C-6FEE-2E27-BB710BE29EF7}"/>
                  </a:ext>
                </a:extLst>
              </p:cNvPr>
              <p:cNvSpPr/>
              <p:nvPr/>
            </p:nvSpPr>
            <p:spPr>
              <a:xfrm>
                <a:off x="9260754" y="4261483"/>
                <a:ext cx="76485" cy="73117"/>
              </a:xfrm>
              <a:custGeom>
                <a:avLst/>
                <a:gdLst>
                  <a:gd name="connsiteX0" fmla="*/ 41897 w 76485"/>
                  <a:gd name="connsiteY0" fmla="*/ 2665 h 73117"/>
                  <a:gd name="connsiteX1" fmla="*/ 48291 w 76485"/>
                  <a:gd name="connsiteY1" fmla="*/ 22335 h 73117"/>
                  <a:gd name="connsiteX2" fmla="*/ 51944 w 76485"/>
                  <a:gd name="connsiteY2" fmla="*/ 24985 h 73117"/>
                  <a:gd name="connsiteX3" fmla="*/ 72637 w 76485"/>
                  <a:gd name="connsiteY3" fmla="*/ 24985 h 73117"/>
                  <a:gd name="connsiteX4" fmla="*/ 74893 w 76485"/>
                  <a:gd name="connsiteY4" fmla="*/ 31937 h 73117"/>
                  <a:gd name="connsiteX5" fmla="*/ 58154 w 76485"/>
                  <a:gd name="connsiteY5" fmla="*/ 44094 h 73117"/>
                  <a:gd name="connsiteX6" fmla="*/ 56757 w 76485"/>
                  <a:gd name="connsiteY6" fmla="*/ 48395 h 73117"/>
                  <a:gd name="connsiteX7" fmla="*/ 63151 w 76485"/>
                  <a:gd name="connsiteY7" fmla="*/ 68066 h 73117"/>
                  <a:gd name="connsiteX8" fmla="*/ 57240 w 76485"/>
                  <a:gd name="connsiteY8" fmla="*/ 72367 h 73117"/>
                  <a:gd name="connsiteX9" fmla="*/ 40501 w 76485"/>
                  <a:gd name="connsiteY9" fmla="*/ 60210 h 73117"/>
                  <a:gd name="connsiteX10" fmla="*/ 35984 w 76485"/>
                  <a:gd name="connsiteY10" fmla="*/ 60210 h 73117"/>
                  <a:gd name="connsiteX11" fmla="*/ 19244 w 76485"/>
                  <a:gd name="connsiteY11" fmla="*/ 72367 h 73117"/>
                  <a:gd name="connsiteX12" fmla="*/ 13334 w 76485"/>
                  <a:gd name="connsiteY12" fmla="*/ 68066 h 73117"/>
                  <a:gd name="connsiteX13" fmla="*/ 19727 w 76485"/>
                  <a:gd name="connsiteY13" fmla="*/ 48395 h 73117"/>
                  <a:gd name="connsiteX14" fmla="*/ 18331 w 76485"/>
                  <a:gd name="connsiteY14" fmla="*/ 44094 h 73117"/>
                  <a:gd name="connsiteX15" fmla="*/ 1591 w 76485"/>
                  <a:gd name="connsiteY15" fmla="*/ 31937 h 73117"/>
                  <a:gd name="connsiteX16" fmla="*/ 3848 w 76485"/>
                  <a:gd name="connsiteY16" fmla="*/ 24985 h 73117"/>
                  <a:gd name="connsiteX17" fmla="*/ 24540 w 76485"/>
                  <a:gd name="connsiteY17" fmla="*/ 24985 h 73117"/>
                  <a:gd name="connsiteX18" fmla="*/ 28194 w 76485"/>
                  <a:gd name="connsiteY18" fmla="*/ 22335 h 73117"/>
                  <a:gd name="connsiteX19" fmla="*/ 34587 w 76485"/>
                  <a:gd name="connsiteY19" fmla="*/ 2665 h 73117"/>
                  <a:gd name="connsiteX20" fmla="*/ 41897 w 76485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5" h="73117">
                    <a:moveTo>
                      <a:pt x="41897" y="2665"/>
                    </a:moveTo>
                    <a:lnTo>
                      <a:pt x="48291" y="22335"/>
                    </a:lnTo>
                    <a:cubicBezTo>
                      <a:pt x="48805" y="23925"/>
                      <a:pt x="50279" y="24985"/>
                      <a:pt x="51944" y="24985"/>
                    </a:cubicBezTo>
                    <a:lnTo>
                      <a:pt x="72637" y="24985"/>
                    </a:lnTo>
                    <a:cubicBezTo>
                      <a:pt x="76359" y="24985"/>
                      <a:pt x="77905" y="29754"/>
                      <a:pt x="74893" y="31937"/>
                    </a:cubicBezTo>
                    <a:lnTo>
                      <a:pt x="58154" y="44094"/>
                    </a:lnTo>
                    <a:cubicBezTo>
                      <a:pt x="56807" y="45091"/>
                      <a:pt x="56243" y="46806"/>
                      <a:pt x="56757" y="48395"/>
                    </a:cubicBezTo>
                    <a:lnTo>
                      <a:pt x="63151" y="68066"/>
                    </a:lnTo>
                    <a:cubicBezTo>
                      <a:pt x="64301" y="71619"/>
                      <a:pt x="60248" y="74549"/>
                      <a:pt x="57240" y="72367"/>
                    </a:cubicBezTo>
                    <a:lnTo>
                      <a:pt x="40501" y="60210"/>
                    </a:lnTo>
                    <a:cubicBezTo>
                      <a:pt x="39154" y="59244"/>
                      <a:pt x="37330" y="59244"/>
                      <a:pt x="35984" y="60210"/>
                    </a:cubicBezTo>
                    <a:lnTo>
                      <a:pt x="19244" y="72367"/>
                    </a:lnTo>
                    <a:cubicBezTo>
                      <a:pt x="16233" y="74549"/>
                      <a:pt x="12183" y="71619"/>
                      <a:pt x="13334" y="68066"/>
                    </a:cubicBezTo>
                    <a:lnTo>
                      <a:pt x="19727" y="48395"/>
                    </a:lnTo>
                    <a:cubicBezTo>
                      <a:pt x="20241" y="46806"/>
                      <a:pt x="19677" y="45091"/>
                      <a:pt x="18331" y="44094"/>
                    </a:cubicBezTo>
                    <a:lnTo>
                      <a:pt x="1591" y="31937"/>
                    </a:lnTo>
                    <a:cubicBezTo>
                      <a:pt x="-1420" y="29754"/>
                      <a:pt x="129" y="24985"/>
                      <a:pt x="3848" y="24985"/>
                    </a:cubicBezTo>
                    <a:lnTo>
                      <a:pt x="24540" y="24985"/>
                    </a:lnTo>
                    <a:cubicBezTo>
                      <a:pt x="26205" y="24985"/>
                      <a:pt x="27679" y="23925"/>
                      <a:pt x="28194" y="22335"/>
                    </a:cubicBezTo>
                    <a:lnTo>
                      <a:pt x="34587" y="2665"/>
                    </a:lnTo>
                    <a:cubicBezTo>
                      <a:pt x="35740" y="-888"/>
                      <a:pt x="40747" y="-888"/>
                      <a:pt x="41897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9" name="Hình tự do: Hình 1558">
                <a:extLst>
                  <a:ext uri="{FF2B5EF4-FFF2-40B4-BE49-F238E27FC236}">
                    <a16:creationId xmlns:a16="http://schemas.microsoft.com/office/drawing/2014/main" id="{B96894A7-7E32-9E0A-2401-F2C5FEEBEE31}"/>
                  </a:ext>
                </a:extLst>
              </p:cNvPr>
              <p:cNvSpPr/>
              <p:nvPr/>
            </p:nvSpPr>
            <p:spPr>
              <a:xfrm>
                <a:off x="9358231" y="4261483"/>
                <a:ext cx="76488" cy="73117"/>
              </a:xfrm>
              <a:custGeom>
                <a:avLst/>
                <a:gdLst>
                  <a:gd name="connsiteX0" fmla="*/ 41900 w 76488"/>
                  <a:gd name="connsiteY0" fmla="*/ 2665 h 73117"/>
                  <a:gd name="connsiteX1" fmla="*/ 48294 w 76488"/>
                  <a:gd name="connsiteY1" fmla="*/ 22335 h 73117"/>
                  <a:gd name="connsiteX2" fmla="*/ 51947 w 76488"/>
                  <a:gd name="connsiteY2" fmla="*/ 24985 h 73117"/>
                  <a:gd name="connsiteX3" fmla="*/ 72640 w 76488"/>
                  <a:gd name="connsiteY3" fmla="*/ 24985 h 73117"/>
                  <a:gd name="connsiteX4" fmla="*/ 74897 w 76488"/>
                  <a:gd name="connsiteY4" fmla="*/ 31937 h 73117"/>
                  <a:gd name="connsiteX5" fmla="*/ 58154 w 76488"/>
                  <a:gd name="connsiteY5" fmla="*/ 44094 h 73117"/>
                  <a:gd name="connsiteX6" fmla="*/ 56757 w 76488"/>
                  <a:gd name="connsiteY6" fmla="*/ 48395 h 73117"/>
                  <a:gd name="connsiteX7" fmla="*/ 63151 w 76488"/>
                  <a:gd name="connsiteY7" fmla="*/ 68066 h 73117"/>
                  <a:gd name="connsiteX8" fmla="*/ 57241 w 76488"/>
                  <a:gd name="connsiteY8" fmla="*/ 72367 h 73117"/>
                  <a:gd name="connsiteX9" fmla="*/ 40501 w 76488"/>
                  <a:gd name="connsiteY9" fmla="*/ 60210 h 73117"/>
                  <a:gd name="connsiteX10" fmla="*/ 35984 w 76488"/>
                  <a:gd name="connsiteY10" fmla="*/ 60210 h 73117"/>
                  <a:gd name="connsiteX11" fmla="*/ 19244 w 76488"/>
                  <a:gd name="connsiteY11" fmla="*/ 72367 h 73117"/>
                  <a:gd name="connsiteX12" fmla="*/ 13334 w 76488"/>
                  <a:gd name="connsiteY12" fmla="*/ 68066 h 73117"/>
                  <a:gd name="connsiteX13" fmla="*/ 19727 w 76488"/>
                  <a:gd name="connsiteY13" fmla="*/ 48395 h 73117"/>
                  <a:gd name="connsiteX14" fmla="*/ 18331 w 76488"/>
                  <a:gd name="connsiteY14" fmla="*/ 44094 h 73117"/>
                  <a:gd name="connsiteX15" fmla="*/ 1591 w 76488"/>
                  <a:gd name="connsiteY15" fmla="*/ 31937 h 73117"/>
                  <a:gd name="connsiteX16" fmla="*/ 3848 w 76488"/>
                  <a:gd name="connsiteY16" fmla="*/ 24985 h 73117"/>
                  <a:gd name="connsiteX17" fmla="*/ 24540 w 76488"/>
                  <a:gd name="connsiteY17" fmla="*/ 24985 h 73117"/>
                  <a:gd name="connsiteX18" fmla="*/ 28194 w 76488"/>
                  <a:gd name="connsiteY18" fmla="*/ 22335 h 73117"/>
                  <a:gd name="connsiteX19" fmla="*/ 34587 w 76488"/>
                  <a:gd name="connsiteY19" fmla="*/ 2665 h 73117"/>
                  <a:gd name="connsiteX20" fmla="*/ 41900 w 76488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8" h="73117">
                    <a:moveTo>
                      <a:pt x="41900" y="2665"/>
                    </a:moveTo>
                    <a:lnTo>
                      <a:pt x="48294" y="22335"/>
                    </a:lnTo>
                    <a:cubicBezTo>
                      <a:pt x="48808" y="23925"/>
                      <a:pt x="50283" y="24985"/>
                      <a:pt x="51947" y="24985"/>
                    </a:cubicBezTo>
                    <a:lnTo>
                      <a:pt x="72640" y="24985"/>
                    </a:lnTo>
                    <a:cubicBezTo>
                      <a:pt x="76362" y="24985"/>
                      <a:pt x="77908" y="29754"/>
                      <a:pt x="74897" y="31937"/>
                    </a:cubicBezTo>
                    <a:lnTo>
                      <a:pt x="58154" y="44094"/>
                    </a:lnTo>
                    <a:cubicBezTo>
                      <a:pt x="56807" y="45091"/>
                      <a:pt x="56243" y="46806"/>
                      <a:pt x="56757" y="48395"/>
                    </a:cubicBezTo>
                    <a:lnTo>
                      <a:pt x="63151" y="68066"/>
                    </a:lnTo>
                    <a:cubicBezTo>
                      <a:pt x="64301" y="71619"/>
                      <a:pt x="60252" y="74549"/>
                      <a:pt x="57241" y="72367"/>
                    </a:cubicBezTo>
                    <a:lnTo>
                      <a:pt x="40501" y="60210"/>
                    </a:lnTo>
                    <a:cubicBezTo>
                      <a:pt x="39154" y="59244"/>
                      <a:pt x="37330" y="59244"/>
                      <a:pt x="35984" y="60210"/>
                    </a:cubicBezTo>
                    <a:lnTo>
                      <a:pt x="19244" y="72367"/>
                    </a:lnTo>
                    <a:cubicBezTo>
                      <a:pt x="16233" y="74549"/>
                      <a:pt x="12183" y="71619"/>
                      <a:pt x="13334" y="68066"/>
                    </a:cubicBezTo>
                    <a:lnTo>
                      <a:pt x="19727" y="48395"/>
                    </a:lnTo>
                    <a:cubicBezTo>
                      <a:pt x="20242" y="46806"/>
                      <a:pt x="19677" y="45091"/>
                      <a:pt x="18331" y="44094"/>
                    </a:cubicBezTo>
                    <a:lnTo>
                      <a:pt x="1591" y="31937"/>
                    </a:lnTo>
                    <a:cubicBezTo>
                      <a:pt x="-1420" y="29754"/>
                      <a:pt x="129" y="24985"/>
                      <a:pt x="3848" y="24985"/>
                    </a:cubicBezTo>
                    <a:lnTo>
                      <a:pt x="24540" y="24985"/>
                    </a:lnTo>
                    <a:cubicBezTo>
                      <a:pt x="26205" y="24985"/>
                      <a:pt x="27679" y="23925"/>
                      <a:pt x="28194" y="22335"/>
                    </a:cubicBezTo>
                    <a:lnTo>
                      <a:pt x="34587" y="2665"/>
                    </a:lnTo>
                    <a:cubicBezTo>
                      <a:pt x="35744" y="-888"/>
                      <a:pt x="40750" y="-888"/>
                      <a:pt x="4190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560" name="Đồ họa 3">
                <a:extLst>
                  <a:ext uri="{FF2B5EF4-FFF2-40B4-BE49-F238E27FC236}">
                    <a16:creationId xmlns:a16="http://schemas.microsoft.com/office/drawing/2014/main" id="{818F6F8E-EB0F-DC18-6311-42BA8B43B18D}"/>
                  </a:ext>
                </a:extLst>
              </p:cNvPr>
              <p:cNvGrpSpPr/>
              <p:nvPr/>
            </p:nvGrpSpPr>
            <p:grpSpPr>
              <a:xfrm>
                <a:off x="9455711" y="4261483"/>
                <a:ext cx="173968" cy="73117"/>
                <a:chOff x="9455711" y="4261483"/>
                <a:chExt cx="173968" cy="73117"/>
              </a:xfrm>
              <a:solidFill>
                <a:srgbClr val="F8CD9E"/>
              </a:solidFill>
            </p:grpSpPr>
            <p:sp>
              <p:nvSpPr>
                <p:cNvPr id="1570" name="Hình tự do: Hình 1569">
                  <a:extLst>
                    <a:ext uri="{FF2B5EF4-FFF2-40B4-BE49-F238E27FC236}">
                      <a16:creationId xmlns:a16="http://schemas.microsoft.com/office/drawing/2014/main" id="{CF594F98-B7CE-C4FB-881F-510880C1A1ED}"/>
                    </a:ext>
                  </a:extLst>
                </p:cNvPr>
                <p:cNvSpPr/>
                <p:nvPr/>
              </p:nvSpPr>
              <p:spPr>
                <a:xfrm>
                  <a:off x="9455711" y="4261483"/>
                  <a:ext cx="76488" cy="73117"/>
                </a:xfrm>
                <a:custGeom>
                  <a:avLst/>
                  <a:gdLst>
                    <a:gd name="connsiteX0" fmla="*/ 41900 w 76488"/>
                    <a:gd name="connsiteY0" fmla="*/ 2665 h 73117"/>
                    <a:gd name="connsiteX1" fmla="*/ 48294 w 76488"/>
                    <a:gd name="connsiteY1" fmla="*/ 22335 h 73117"/>
                    <a:gd name="connsiteX2" fmla="*/ 51947 w 76488"/>
                    <a:gd name="connsiteY2" fmla="*/ 24985 h 73117"/>
                    <a:gd name="connsiteX3" fmla="*/ 72640 w 76488"/>
                    <a:gd name="connsiteY3" fmla="*/ 24985 h 73117"/>
                    <a:gd name="connsiteX4" fmla="*/ 74897 w 76488"/>
                    <a:gd name="connsiteY4" fmla="*/ 31937 h 73117"/>
                    <a:gd name="connsiteX5" fmla="*/ 58157 w 76488"/>
                    <a:gd name="connsiteY5" fmla="*/ 44094 h 73117"/>
                    <a:gd name="connsiteX6" fmla="*/ 56760 w 76488"/>
                    <a:gd name="connsiteY6" fmla="*/ 48395 h 73117"/>
                    <a:gd name="connsiteX7" fmla="*/ 63154 w 76488"/>
                    <a:gd name="connsiteY7" fmla="*/ 68066 h 73117"/>
                    <a:gd name="connsiteX8" fmla="*/ 57244 w 76488"/>
                    <a:gd name="connsiteY8" fmla="*/ 72367 h 73117"/>
                    <a:gd name="connsiteX9" fmla="*/ 40504 w 76488"/>
                    <a:gd name="connsiteY9" fmla="*/ 60210 h 73117"/>
                    <a:gd name="connsiteX10" fmla="*/ 35987 w 76488"/>
                    <a:gd name="connsiteY10" fmla="*/ 60210 h 73117"/>
                    <a:gd name="connsiteX11" fmla="*/ 19247 w 76488"/>
                    <a:gd name="connsiteY11" fmla="*/ 72367 h 73117"/>
                    <a:gd name="connsiteX12" fmla="*/ 13337 w 76488"/>
                    <a:gd name="connsiteY12" fmla="*/ 68066 h 73117"/>
                    <a:gd name="connsiteX13" fmla="*/ 19730 w 76488"/>
                    <a:gd name="connsiteY13" fmla="*/ 48395 h 73117"/>
                    <a:gd name="connsiteX14" fmla="*/ 18334 w 76488"/>
                    <a:gd name="connsiteY14" fmla="*/ 44094 h 73117"/>
                    <a:gd name="connsiteX15" fmla="*/ 1591 w 76488"/>
                    <a:gd name="connsiteY15" fmla="*/ 31937 h 73117"/>
                    <a:gd name="connsiteX16" fmla="*/ 3848 w 76488"/>
                    <a:gd name="connsiteY16" fmla="*/ 24985 h 73117"/>
                    <a:gd name="connsiteX17" fmla="*/ 24540 w 76488"/>
                    <a:gd name="connsiteY17" fmla="*/ 24985 h 73117"/>
                    <a:gd name="connsiteX18" fmla="*/ 28194 w 76488"/>
                    <a:gd name="connsiteY18" fmla="*/ 22335 h 73117"/>
                    <a:gd name="connsiteX19" fmla="*/ 34587 w 76488"/>
                    <a:gd name="connsiteY19" fmla="*/ 2665 h 73117"/>
                    <a:gd name="connsiteX20" fmla="*/ 41900 w 76488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88" h="73117">
                      <a:moveTo>
                        <a:pt x="41900" y="2665"/>
                      </a:moveTo>
                      <a:lnTo>
                        <a:pt x="48294" y="22335"/>
                      </a:lnTo>
                      <a:cubicBezTo>
                        <a:pt x="48808" y="23925"/>
                        <a:pt x="50283" y="24985"/>
                        <a:pt x="51947" y="24985"/>
                      </a:cubicBezTo>
                      <a:lnTo>
                        <a:pt x="72640" y="24985"/>
                      </a:lnTo>
                      <a:cubicBezTo>
                        <a:pt x="76362" y="24985"/>
                        <a:pt x="77908" y="29754"/>
                        <a:pt x="74897" y="31937"/>
                      </a:cubicBezTo>
                      <a:lnTo>
                        <a:pt x="58157" y="44094"/>
                      </a:lnTo>
                      <a:cubicBezTo>
                        <a:pt x="56810" y="45091"/>
                        <a:pt x="56246" y="46806"/>
                        <a:pt x="56760" y="48395"/>
                      </a:cubicBezTo>
                      <a:lnTo>
                        <a:pt x="63154" y="68066"/>
                      </a:lnTo>
                      <a:cubicBezTo>
                        <a:pt x="64304" y="71619"/>
                        <a:pt x="60255" y="74549"/>
                        <a:pt x="57244" y="72367"/>
                      </a:cubicBezTo>
                      <a:lnTo>
                        <a:pt x="40504" y="60210"/>
                      </a:lnTo>
                      <a:cubicBezTo>
                        <a:pt x="39157" y="59244"/>
                        <a:pt x="37334" y="59244"/>
                        <a:pt x="35987" y="60210"/>
                      </a:cubicBezTo>
                      <a:lnTo>
                        <a:pt x="19247" y="72367"/>
                      </a:lnTo>
                      <a:cubicBezTo>
                        <a:pt x="16236" y="74549"/>
                        <a:pt x="12187" y="71619"/>
                        <a:pt x="13337" y="68066"/>
                      </a:cubicBezTo>
                      <a:lnTo>
                        <a:pt x="19730" y="48395"/>
                      </a:lnTo>
                      <a:cubicBezTo>
                        <a:pt x="20245" y="46806"/>
                        <a:pt x="19681" y="45091"/>
                        <a:pt x="18334" y="44094"/>
                      </a:cubicBezTo>
                      <a:lnTo>
                        <a:pt x="1591" y="31937"/>
                      </a:lnTo>
                      <a:cubicBezTo>
                        <a:pt x="-1420" y="29754"/>
                        <a:pt x="129" y="24985"/>
                        <a:pt x="3848" y="24985"/>
                      </a:cubicBezTo>
                      <a:lnTo>
                        <a:pt x="24540" y="24985"/>
                      </a:lnTo>
                      <a:cubicBezTo>
                        <a:pt x="26205" y="24985"/>
                        <a:pt x="27679" y="23925"/>
                        <a:pt x="28194" y="22335"/>
                      </a:cubicBezTo>
                      <a:lnTo>
                        <a:pt x="34587" y="2665"/>
                      </a:lnTo>
                      <a:cubicBezTo>
                        <a:pt x="35744" y="-888"/>
                        <a:pt x="40750" y="-888"/>
                        <a:pt x="41900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71" name="Hình tự do: Hình 1570">
                  <a:extLst>
                    <a:ext uri="{FF2B5EF4-FFF2-40B4-BE49-F238E27FC236}">
                      <a16:creationId xmlns:a16="http://schemas.microsoft.com/office/drawing/2014/main" id="{B8FD4C62-2629-38E3-AD24-947246A41A48}"/>
                    </a:ext>
                  </a:extLst>
                </p:cNvPr>
                <p:cNvSpPr/>
                <p:nvPr/>
              </p:nvSpPr>
              <p:spPr>
                <a:xfrm>
                  <a:off x="9553192" y="4261483"/>
                  <a:ext cx="76488" cy="73117"/>
                </a:xfrm>
                <a:custGeom>
                  <a:avLst/>
                  <a:gdLst>
                    <a:gd name="connsiteX0" fmla="*/ 41900 w 76488"/>
                    <a:gd name="connsiteY0" fmla="*/ 2665 h 73117"/>
                    <a:gd name="connsiteX1" fmla="*/ 48294 w 76488"/>
                    <a:gd name="connsiteY1" fmla="*/ 22335 h 73117"/>
                    <a:gd name="connsiteX2" fmla="*/ 51947 w 76488"/>
                    <a:gd name="connsiteY2" fmla="*/ 24985 h 73117"/>
                    <a:gd name="connsiteX3" fmla="*/ 72640 w 76488"/>
                    <a:gd name="connsiteY3" fmla="*/ 24985 h 73117"/>
                    <a:gd name="connsiteX4" fmla="*/ 74897 w 76488"/>
                    <a:gd name="connsiteY4" fmla="*/ 31937 h 73117"/>
                    <a:gd name="connsiteX5" fmla="*/ 58157 w 76488"/>
                    <a:gd name="connsiteY5" fmla="*/ 44094 h 73117"/>
                    <a:gd name="connsiteX6" fmla="*/ 56760 w 76488"/>
                    <a:gd name="connsiteY6" fmla="*/ 48395 h 73117"/>
                    <a:gd name="connsiteX7" fmla="*/ 63154 w 76488"/>
                    <a:gd name="connsiteY7" fmla="*/ 68066 h 73117"/>
                    <a:gd name="connsiteX8" fmla="*/ 57244 w 76488"/>
                    <a:gd name="connsiteY8" fmla="*/ 72367 h 73117"/>
                    <a:gd name="connsiteX9" fmla="*/ 40501 w 76488"/>
                    <a:gd name="connsiteY9" fmla="*/ 60210 h 73117"/>
                    <a:gd name="connsiteX10" fmla="*/ 35987 w 76488"/>
                    <a:gd name="connsiteY10" fmla="*/ 60210 h 73117"/>
                    <a:gd name="connsiteX11" fmla="*/ 19247 w 76488"/>
                    <a:gd name="connsiteY11" fmla="*/ 72367 h 73117"/>
                    <a:gd name="connsiteX12" fmla="*/ 13337 w 76488"/>
                    <a:gd name="connsiteY12" fmla="*/ 68066 h 73117"/>
                    <a:gd name="connsiteX13" fmla="*/ 19730 w 76488"/>
                    <a:gd name="connsiteY13" fmla="*/ 48395 h 73117"/>
                    <a:gd name="connsiteX14" fmla="*/ 18334 w 76488"/>
                    <a:gd name="connsiteY14" fmla="*/ 44094 h 73117"/>
                    <a:gd name="connsiteX15" fmla="*/ 1591 w 76488"/>
                    <a:gd name="connsiteY15" fmla="*/ 31937 h 73117"/>
                    <a:gd name="connsiteX16" fmla="*/ 3848 w 76488"/>
                    <a:gd name="connsiteY16" fmla="*/ 24985 h 73117"/>
                    <a:gd name="connsiteX17" fmla="*/ 24540 w 76488"/>
                    <a:gd name="connsiteY17" fmla="*/ 24985 h 73117"/>
                    <a:gd name="connsiteX18" fmla="*/ 28194 w 76488"/>
                    <a:gd name="connsiteY18" fmla="*/ 22335 h 73117"/>
                    <a:gd name="connsiteX19" fmla="*/ 34587 w 76488"/>
                    <a:gd name="connsiteY19" fmla="*/ 2665 h 73117"/>
                    <a:gd name="connsiteX20" fmla="*/ 41900 w 76488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88" h="73117">
                      <a:moveTo>
                        <a:pt x="41900" y="2665"/>
                      </a:moveTo>
                      <a:lnTo>
                        <a:pt x="48294" y="22335"/>
                      </a:lnTo>
                      <a:cubicBezTo>
                        <a:pt x="48808" y="23925"/>
                        <a:pt x="50283" y="24985"/>
                        <a:pt x="51947" y="24985"/>
                      </a:cubicBezTo>
                      <a:lnTo>
                        <a:pt x="72640" y="24985"/>
                      </a:lnTo>
                      <a:cubicBezTo>
                        <a:pt x="76362" y="24985"/>
                        <a:pt x="77908" y="29754"/>
                        <a:pt x="74897" y="31937"/>
                      </a:cubicBezTo>
                      <a:lnTo>
                        <a:pt x="58157" y="44094"/>
                      </a:lnTo>
                      <a:cubicBezTo>
                        <a:pt x="56810" y="45091"/>
                        <a:pt x="56246" y="46806"/>
                        <a:pt x="56760" y="48395"/>
                      </a:cubicBezTo>
                      <a:lnTo>
                        <a:pt x="63154" y="68066"/>
                      </a:lnTo>
                      <a:cubicBezTo>
                        <a:pt x="64304" y="71619"/>
                        <a:pt x="60255" y="74549"/>
                        <a:pt x="57244" y="72367"/>
                      </a:cubicBezTo>
                      <a:lnTo>
                        <a:pt x="40501" y="60210"/>
                      </a:lnTo>
                      <a:cubicBezTo>
                        <a:pt x="39154" y="59244"/>
                        <a:pt x="37330" y="59244"/>
                        <a:pt x="35987" y="60210"/>
                      </a:cubicBezTo>
                      <a:lnTo>
                        <a:pt x="19247" y="72367"/>
                      </a:lnTo>
                      <a:cubicBezTo>
                        <a:pt x="16236" y="74549"/>
                        <a:pt x="12187" y="71619"/>
                        <a:pt x="13337" y="68066"/>
                      </a:cubicBezTo>
                      <a:lnTo>
                        <a:pt x="19730" y="48395"/>
                      </a:lnTo>
                      <a:cubicBezTo>
                        <a:pt x="20245" y="46806"/>
                        <a:pt x="19680" y="45091"/>
                        <a:pt x="18334" y="44094"/>
                      </a:cubicBezTo>
                      <a:lnTo>
                        <a:pt x="1591" y="31937"/>
                      </a:lnTo>
                      <a:cubicBezTo>
                        <a:pt x="-1420" y="29754"/>
                        <a:pt x="129" y="24985"/>
                        <a:pt x="3848" y="24985"/>
                      </a:cubicBezTo>
                      <a:lnTo>
                        <a:pt x="24540" y="24985"/>
                      </a:lnTo>
                      <a:cubicBezTo>
                        <a:pt x="26205" y="24985"/>
                        <a:pt x="27679" y="23925"/>
                        <a:pt x="28194" y="22335"/>
                      </a:cubicBezTo>
                      <a:lnTo>
                        <a:pt x="34587" y="2665"/>
                      </a:lnTo>
                      <a:cubicBezTo>
                        <a:pt x="35744" y="-888"/>
                        <a:pt x="40750" y="-888"/>
                        <a:pt x="41900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61" name="Đồ họa 3">
                <a:extLst>
                  <a:ext uri="{FF2B5EF4-FFF2-40B4-BE49-F238E27FC236}">
                    <a16:creationId xmlns:a16="http://schemas.microsoft.com/office/drawing/2014/main" id="{EEC76F05-B769-3689-9C0B-2F0A86C55388}"/>
                  </a:ext>
                </a:extLst>
              </p:cNvPr>
              <p:cNvGrpSpPr/>
              <p:nvPr/>
            </p:nvGrpSpPr>
            <p:grpSpPr>
              <a:xfrm>
                <a:off x="9156969" y="4377617"/>
                <a:ext cx="475106" cy="129647"/>
                <a:chOff x="9156969" y="4377617"/>
                <a:chExt cx="475106" cy="129647"/>
              </a:xfrm>
              <a:solidFill>
                <a:srgbClr val="4EAFE5"/>
              </a:solidFill>
            </p:grpSpPr>
            <p:sp>
              <p:nvSpPr>
                <p:cNvPr id="1564" name="Hình tự do: Hình 1563">
                  <a:extLst>
                    <a:ext uri="{FF2B5EF4-FFF2-40B4-BE49-F238E27FC236}">
                      <a16:creationId xmlns:a16="http://schemas.microsoft.com/office/drawing/2014/main" id="{944FE72F-2448-880F-9151-582D754CA492}"/>
                    </a:ext>
                  </a:extLst>
                </p:cNvPr>
                <p:cNvSpPr/>
                <p:nvPr/>
              </p:nvSpPr>
              <p:spPr>
                <a:xfrm>
                  <a:off x="9156969" y="4377617"/>
                  <a:ext cx="76971" cy="129647"/>
                </a:xfrm>
                <a:custGeom>
                  <a:avLst/>
                  <a:gdLst>
                    <a:gd name="connsiteX0" fmla="*/ 42809 w 76971"/>
                    <a:gd name="connsiteY0" fmla="*/ 9850 h 129647"/>
                    <a:gd name="connsiteX1" fmla="*/ 44153 w 76971"/>
                    <a:gd name="connsiteY1" fmla="*/ 9850 h 129647"/>
                    <a:gd name="connsiteX2" fmla="*/ 59739 w 76971"/>
                    <a:gd name="connsiteY2" fmla="*/ 12469 h 129647"/>
                    <a:gd name="connsiteX3" fmla="*/ 73390 w 76971"/>
                    <a:gd name="connsiteY3" fmla="*/ 20137 h 129647"/>
                    <a:gd name="connsiteX4" fmla="*/ 61008 w 76971"/>
                    <a:gd name="connsiteY4" fmla="*/ 34009 h 129647"/>
                    <a:gd name="connsiteX5" fmla="*/ 52807 w 76971"/>
                    <a:gd name="connsiteY5" fmla="*/ 28117 h 129647"/>
                    <a:gd name="connsiteX6" fmla="*/ 42813 w 76971"/>
                    <a:gd name="connsiteY6" fmla="*/ 25967 h 129647"/>
                    <a:gd name="connsiteX7" fmla="*/ 42813 w 76971"/>
                    <a:gd name="connsiteY7" fmla="*/ 55799 h 129647"/>
                    <a:gd name="connsiteX8" fmla="*/ 43408 w 76971"/>
                    <a:gd name="connsiteY8" fmla="*/ 55955 h 129647"/>
                    <a:gd name="connsiteX9" fmla="*/ 55715 w 76971"/>
                    <a:gd name="connsiteY9" fmla="*/ 59664 h 129647"/>
                    <a:gd name="connsiteX10" fmla="*/ 66457 w 76971"/>
                    <a:gd name="connsiteY10" fmla="*/ 65119 h 129647"/>
                    <a:gd name="connsiteX11" fmla="*/ 74066 w 76971"/>
                    <a:gd name="connsiteY11" fmla="*/ 73536 h 129647"/>
                    <a:gd name="connsiteX12" fmla="*/ 76972 w 76971"/>
                    <a:gd name="connsiteY12" fmla="*/ 86223 h 129647"/>
                    <a:gd name="connsiteX13" fmla="*/ 74288 w 76971"/>
                    <a:gd name="connsiteY13" fmla="*/ 99441 h 129647"/>
                    <a:gd name="connsiteX14" fmla="*/ 66978 w 76971"/>
                    <a:gd name="connsiteY14" fmla="*/ 109291 h 129647"/>
                    <a:gd name="connsiteX15" fmla="*/ 56161 w 76971"/>
                    <a:gd name="connsiteY15" fmla="*/ 115775 h 129647"/>
                    <a:gd name="connsiteX16" fmla="*/ 42813 w 76971"/>
                    <a:gd name="connsiteY16" fmla="*/ 118892 h 129647"/>
                    <a:gd name="connsiteX17" fmla="*/ 42813 w 76971"/>
                    <a:gd name="connsiteY17" fmla="*/ 129647 h 129647"/>
                    <a:gd name="connsiteX18" fmla="*/ 34758 w 76971"/>
                    <a:gd name="connsiteY18" fmla="*/ 129647 h 129647"/>
                    <a:gd name="connsiteX19" fmla="*/ 34758 w 76971"/>
                    <a:gd name="connsiteY19" fmla="*/ 119048 h 129647"/>
                    <a:gd name="connsiteX20" fmla="*/ 15889 w 76971"/>
                    <a:gd name="connsiteY20" fmla="*/ 116056 h 129647"/>
                    <a:gd name="connsiteX21" fmla="*/ 0 w 76971"/>
                    <a:gd name="connsiteY21" fmla="*/ 105769 h 129647"/>
                    <a:gd name="connsiteX22" fmla="*/ 13576 w 76971"/>
                    <a:gd name="connsiteY22" fmla="*/ 91897 h 129647"/>
                    <a:gd name="connsiteX23" fmla="*/ 22822 w 76971"/>
                    <a:gd name="connsiteY23" fmla="*/ 99659 h 129647"/>
                    <a:gd name="connsiteX24" fmla="*/ 34758 w 76971"/>
                    <a:gd name="connsiteY24" fmla="*/ 102932 h 129647"/>
                    <a:gd name="connsiteX25" fmla="*/ 34758 w 76971"/>
                    <a:gd name="connsiteY25" fmla="*/ 71448 h 129647"/>
                    <a:gd name="connsiteX26" fmla="*/ 34013 w 76971"/>
                    <a:gd name="connsiteY26" fmla="*/ 71323 h 129647"/>
                    <a:gd name="connsiteX27" fmla="*/ 22076 w 76971"/>
                    <a:gd name="connsiteY27" fmla="*/ 67364 h 129647"/>
                    <a:gd name="connsiteX28" fmla="*/ 12008 w 76971"/>
                    <a:gd name="connsiteY28" fmla="*/ 61691 h 129647"/>
                    <a:gd name="connsiteX29" fmla="*/ 5072 w 76971"/>
                    <a:gd name="connsiteY29" fmla="*/ 53180 h 129647"/>
                    <a:gd name="connsiteX30" fmla="*/ 2534 w 76971"/>
                    <a:gd name="connsiteY30" fmla="*/ 40743 h 129647"/>
                    <a:gd name="connsiteX31" fmla="*/ 5218 w 76971"/>
                    <a:gd name="connsiteY31" fmla="*/ 28648 h 129647"/>
                    <a:gd name="connsiteX32" fmla="*/ 12379 w 76971"/>
                    <a:gd name="connsiteY32" fmla="*/ 19327 h 129647"/>
                    <a:gd name="connsiteX33" fmla="*/ 22675 w 76971"/>
                    <a:gd name="connsiteY33" fmla="*/ 12999 h 129647"/>
                    <a:gd name="connsiteX34" fmla="*/ 34758 w 76971"/>
                    <a:gd name="connsiteY34" fmla="*/ 10006 h 129647"/>
                    <a:gd name="connsiteX35" fmla="*/ 34758 w 76971"/>
                    <a:gd name="connsiteY35" fmla="*/ 0 h 129647"/>
                    <a:gd name="connsiteX36" fmla="*/ 42813 w 76971"/>
                    <a:gd name="connsiteY36" fmla="*/ 0 h 129647"/>
                    <a:gd name="connsiteX37" fmla="*/ 42813 w 76971"/>
                    <a:gd name="connsiteY37" fmla="*/ 9850 h 129647"/>
                    <a:gd name="connsiteX38" fmla="*/ 34754 w 76971"/>
                    <a:gd name="connsiteY38" fmla="*/ 26278 h 129647"/>
                    <a:gd name="connsiteX39" fmla="*/ 25431 w 76971"/>
                    <a:gd name="connsiteY39" fmla="*/ 30674 h 129647"/>
                    <a:gd name="connsiteX40" fmla="*/ 21328 w 76971"/>
                    <a:gd name="connsiteY40" fmla="*/ 39838 h 129647"/>
                    <a:gd name="connsiteX41" fmla="*/ 22447 w 76971"/>
                    <a:gd name="connsiteY41" fmla="*/ 45356 h 129647"/>
                    <a:gd name="connsiteX42" fmla="*/ 25356 w 76971"/>
                    <a:gd name="connsiteY42" fmla="*/ 48941 h 129647"/>
                    <a:gd name="connsiteX43" fmla="*/ 29611 w 76971"/>
                    <a:gd name="connsiteY43" fmla="*/ 51404 h 129647"/>
                    <a:gd name="connsiteX44" fmla="*/ 34758 w 76971"/>
                    <a:gd name="connsiteY44" fmla="*/ 53555 h 129647"/>
                    <a:gd name="connsiteX45" fmla="*/ 34758 w 76971"/>
                    <a:gd name="connsiteY45" fmla="*/ 26278 h 129647"/>
                    <a:gd name="connsiteX46" fmla="*/ 42809 w 76971"/>
                    <a:gd name="connsiteY46" fmla="*/ 102932 h 129647"/>
                    <a:gd name="connsiteX47" fmla="*/ 48701 w 76971"/>
                    <a:gd name="connsiteY47" fmla="*/ 101062 h 129647"/>
                    <a:gd name="connsiteX48" fmla="*/ 53548 w 76971"/>
                    <a:gd name="connsiteY48" fmla="*/ 97944 h 129647"/>
                    <a:gd name="connsiteX49" fmla="*/ 56906 w 76971"/>
                    <a:gd name="connsiteY49" fmla="*/ 93487 h 129647"/>
                    <a:gd name="connsiteX50" fmla="*/ 58171 w 76971"/>
                    <a:gd name="connsiteY50" fmla="*/ 87595 h 129647"/>
                    <a:gd name="connsiteX51" fmla="*/ 56756 w 76971"/>
                    <a:gd name="connsiteY51" fmla="*/ 82046 h 129647"/>
                    <a:gd name="connsiteX52" fmla="*/ 53100 w 76971"/>
                    <a:gd name="connsiteY52" fmla="*/ 78337 h 129647"/>
                    <a:gd name="connsiteX53" fmla="*/ 48178 w 76971"/>
                    <a:gd name="connsiteY53" fmla="*/ 75781 h 129647"/>
                    <a:gd name="connsiteX54" fmla="*/ 42806 w 76971"/>
                    <a:gd name="connsiteY54" fmla="*/ 73848 h 129647"/>
                    <a:gd name="connsiteX55" fmla="*/ 42806 w 76971"/>
                    <a:gd name="connsiteY55" fmla="*/ 102932 h 12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76971" h="129647">
                      <a:moveTo>
                        <a:pt x="42809" y="9850"/>
                      </a:moveTo>
                      <a:lnTo>
                        <a:pt x="44153" y="9850"/>
                      </a:lnTo>
                      <a:cubicBezTo>
                        <a:pt x="49222" y="9850"/>
                        <a:pt x="54421" y="10723"/>
                        <a:pt x="59739" y="12469"/>
                      </a:cubicBezTo>
                      <a:cubicBezTo>
                        <a:pt x="65057" y="14215"/>
                        <a:pt x="69609" y="16771"/>
                        <a:pt x="73390" y="20137"/>
                      </a:cubicBezTo>
                      <a:lnTo>
                        <a:pt x="61008" y="34009"/>
                      </a:lnTo>
                      <a:cubicBezTo>
                        <a:pt x="58720" y="31547"/>
                        <a:pt x="55983" y="29583"/>
                        <a:pt x="52807" y="28117"/>
                      </a:cubicBezTo>
                      <a:cubicBezTo>
                        <a:pt x="49624" y="26684"/>
                        <a:pt x="46291" y="25967"/>
                        <a:pt x="42813" y="25967"/>
                      </a:cubicBezTo>
                      <a:lnTo>
                        <a:pt x="42813" y="55799"/>
                      </a:lnTo>
                      <a:lnTo>
                        <a:pt x="43408" y="55955"/>
                      </a:lnTo>
                      <a:cubicBezTo>
                        <a:pt x="47585" y="57046"/>
                        <a:pt x="51687" y="58293"/>
                        <a:pt x="55715" y="59664"/>
                      </a:cubicBezTo>
                      <a:cubicBezTo>
                        <a:pt x="59746" y="61067"/>
                        <a:pt x="63324" y="62875"/>
                        <a:pt x="66457" y="65119"/>
                      </a:cubicBezTo>
                      <a:cubicBezTo>
                        <a:pt x="69587" y="67364"/>
                        <a:pt x="72124" y="70169"/>
                        <a:pt x="74066" y="73536"/>
                      </a:cubicBezTo>
                      <a:cubicBezTo>
                        <a:pt x="76005" y="76934"/>
                        <a:pt x="76972" y="81142"/>
                        <a:pt x="76972" y="86223"/>
                      </a:cubicBezTo>
                      <a:cubicBezTo>
                        <a:pt x="76972" y="91211"/>
                        <a:pt x="76077" y="95607"/>
                        <a:pt x="74288" y="99441"/>
                      </a:cubicBezTo>
                      <a:cubicBezTo>
                        <a:pt x="72495" y="103275"/>
                        <a:pt x="70058" y="106548"/>
                        <a:pt x="66978" y="109291"/>
                      </a:cubicBezTo>
                      <a:cubicBezTo>
                        <a:pt x="63892" y="112003"/>
                        <a:pt x="60288" y="114185"/>
                        <a:pt x="56161" y="115775"/>
                      </a:cubicBezTo>
                      <a:cubicBezTo>
                        <a:pt x="52034" y="117365"/>
                        <a:pt x="47582" y="118394"/>
                        <a:pt x="42813" y="118892"/>
                      </a:cubicBezTo>
                      <a:lnTo>
                        <a:pt x="42813" y="129647"/>
                      </a:lnTo>
                      <a:lnTo>
                        <a:pt x="34758" y="129647"/>
                      </a:lnTo>
                      <a:lnTo>
                        <a:pt x="34758" y="119048"/>
                      </a:lnTo>
                      <a:cubicBezTo>
                        <a:pt x="28196" y="119142"/>
                        <a:pt x="21902" y="118144"/>
                        <a:pt x="15889" y="116056"/>
                      </a:cubicBezTo>
                      <a:cubicBezTo>
                        <a:pt x="9869" y="113967"/>
                        <a:pt x="4573" y="110538"/>
                        <a:pt x="0" y="105769"/>
                      </a:cubicBezTo>
                      <a:lnTo>
                        <a:pt x="13576" y="91897"/>
                      </a:lnTo>
                      <a:cubicBezTo>
                        <a:pt x="15960" y="95295"/>
                        <a:pt x="19043" y="97851"/>
                        <a:pt x="22822" y="99659"/>
                      </a:cubicBezTo>
                      <a:cubicBezTo>
                        <a:pt x="26603" y="101436"/>
                        <a:pt x="30580" y="102527"/>
                        <a:pt x="34758" y="102932"/>
                      </a:cubicBezTo>
                      <a:lnTo>
                        <a:pt x="34758" y="71448"/>
                      </a:lnTo>
                      <a:lnTo>
                        <a:pt x="34013" y="71323"/>
                      </a:lnTo>
                      <a:cubicBezTo>
                        <a:pt x="29835" y="70139"/>
                        <a:pt x="25855" y="68798"/>
                        <a:pt x="22076" y="67364"/>
                      </a:cubicBezTo>
                      <a:cubicBezTo>
                        <a:pt x="18295" y="65930"/>
                        <a:pt x="14941" y="64029"/>
                        <a:pt x="12008" y="61691"/>
                      </a:cubicBezTo>
                      <a:cubicBezTo>
                        <a:pt x="9074" y="59353"/>
                        <a:pt x="6761" y="56516"/>
                        <a:pt x="5072" y="53180"/>
                      </a:cubicBezTo>
                      <a:cubicBezTo>
                        <a:pt x="3379" y="49845"/>
                        <a:pt x="2534" y="45699"/>
                        <a:pt x="2534" y="40743"/>
                      </a:cubicBezTo>
                      <a:cubicBezTo>
                        <a:pt x="2534" y="36254"/>
                        <a:pt x="3429" y="32232"/>
                        <a:pt x="5218" y="28648"/>
                      </a:cubicBezTo>
                      <a:cubicBezTo>
                        <a:pt x="7011" y="25063"/>
                        <a:pt x="9399" y="21977"/>
                        <a:pt x="12379" y="19327"/>
                      </a:cubicBezTo>
                      <a:cubicBezTo>
                        <a:pt x="15362" y="16709"/>
                        <a:pt x="18794" y="14589"/>
                        <a:pt x="22675" y="12999"/>
                      </a:cubicBezTo>
                      <a:cubicBezTo>
                        <a:pt x="26553" y="11409"/>
                        <a:pt x="30580" y="10412"/>
                        <a:pt x="34758" y="10006"/>
                      </a:cubicBezTo>
                      <a:lnTo>
                        <a:pt x="34758" y="0"/>
                      </a:lnTo>
                      <a:lnTo>
                        <a:pt x="42813" y="0"/>
                      </a:lnTo>
                      <a:lnTo>
                        <a:pt x="42813" y="9850"/>
                      </a:lnTo>
                      <a:close/>
                      <a:moveTo>
                        <a:pt x="34754" y="26278"/>
                      </a:moveTo>
                      <a:cubicBezTo>
                        <a:pt x="31269" y="26871"/>
                        <a:pt x="28164" y="28336"/>
                        <a:pt x="25431" y="30674"/>
                      </a:cubicBezTo>
                      <a:cubicBezTo>
                        <a:pt x="22691" y="33012"/>
                        <a:pt x="21328" y="36067"/>
                        <a:pt x="21328" y="39838"/>
                      </a:cubicBezTo>
                      <a:cubicBezTo>
                        <a:pt x="21328" y="42114"/>
                        <a:pt x="21702" y="43985"/>
                        <a:pt x="22447" y="45356"/>
                      </a:cubicBezTo>
                      <a:cubicBezTo>
                        <a:pt x="23193" y="46759"/>
                        <a:pt x="24162" y="47943"/>
                        <a:pt x="25356" y="48941"/>
                      </a:cubicBezTo>
                      <a:cubicBezTo>
                        <a:pt x="26553" y="49938"/>
                        <a:pt x="27968" y="50749"/>
                        <a:pt x="29611" y="51404"/>
                      </a:cubicBezTo>
                      <a:cubicBezTo>
                        <a:pt x="31251" y="52058"/>
                        <a:pt x="32965" y="52775"/>
                        <a:pt x="34758" y="53555"/>
                      </a:cubicBezTo>
                      <a:lnTo>
                        <a:pt x="34758" y="26278"/>
                      </a:lnTo>
                      <a:close/>
                      <a:moveTo>
                        <a:pt x="42809" y="102932"/>
                      </a:moveTo>
                      <a:cubicBezTo>
                        <a:pt x="44898" y="102558"/>
                        <a:pt x="46859" y="101935"/>
                        <a:pt x="48701" y="101062"/>
                      </a:cubicBezTo>
                      <a:cubicBezTo>
                        <a:pt x="50540" y="100220"/>
                        <a:pt x="52158" y="99191"/>
                        <a:pt x="53548" y="97944"/>
                      </a:cubicBezTo>
                      <a:cubicBezTo>
                        <a:pt x="54942" y="96697"/>
                        <a:pt x="56061" y="95201"/>
                        <a:pt x="56906" y="93487"/>
                      </a:cubicBezTo>
                      <a:cubicBezTo>
                        <a:pt x="57748" y="91741"/>
                        <a:pt x="58171" y="89777"/>
                        <a:pt x="58171" y="87595"/>
                      </a:cubicBezTo>
                      <a:cubicBezTo>
                        <a:pt x="58171" y="85382"/>
                        <a:pt x="57701" y="83543"/>
                        <a:pt x="56756" y="82046"/>
                      </a:cubicBezTo>
                      <a:cubicBezTo>
                        <a:pt x="55809" y="80581"/>
                        <a:pt x="54593" y="79334"/>
                        <a:pt x="53100" y="78337"/>
                      </a:cubicBezTo>
                      <a:cubicBezTo>
                        <a:pt x="51609" y="77339"/>
                        <a:pt x="49970" y="76498"/>
                        <a:pt x="48178" y="75781"/>
                      </a:cubicBezTo>
                      <a:cubicBezTo>
                        <a:pt x="46385" y="75095"/>
                        <a:pt x="44596" y="74440"/>
                        <a:pt x="42806" y="73848"/>
                      </a:cubicBezTo>
                      <a:lnTo>
                        <a:pt x="42806" y="10293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5" name="Hình tự do: Hình 1564">
                  <a:extLst>
                    <a:ext uri="{FF2B5EF4-FFF2-40B4-BE49-F238E27FC236}">
                      <a16:creationId xmlns:a16="http://schemas.microsoft.com/office/drawing/2014/main" id="{54D4E088-5968-5F12-61F0-2E7A95AF73AC}"/>
                    </a:ext>
                  </a:extLst>
                </p:cNvPr>
                <p:cNvSpPr/>
                <p:nvPr/>
              </p:nvSpPr>
              <p:spPr>
                <a:xfrm>
                  <a:off x="9334928" y="4387467"/>
                  <a:ext cx="76376" cy="109198"/>
                </a:xfrm>
                <a:custGeom>
                  <a:avLst/>
                  <a:gdLst>
                    <a:gd name="connsiteX0" fmla="*/ 0 w 76376"/>
                    <a:gd name="connsiteY0" fmla="*/ 54615 h 109198"/>
                    <a:gd name="connsiteX1" fmla="*/ 2011 w 76376"/>
                    <a:gd name="connsiteY1" fmla="*/ 33199 h 109198"/>
                    <a:gd name="connsiteX2" fmla="*/ 7307 w 76376"/>
                    <a:gd name="connsiteY2" fmla="*/ 18267 h 109198"/>
                    <a:gd name="connsiteX3" fmla="*/ 14692 w 76376"/>
                    <a:gd name="connsiteY3" fmla="*/ 8573 h 109198"/>
                    <a:gd name="connsiteX4" fmla="*/ 23046 w 76376"/>
                    <a:gd name="connsiteY4" fmla="*/ 3055 h 109198"/>
                    <a:gd name="connsiteX5" fmla="*/ 31254 w 76376"/>
                    <a:gd name="connsiteY5" fmla="*/ 592 h 109198"/>
                    <a:gd name="connsiteX6" fmla="*/ 38190 w 76376"/>
                    <a:gd name="connsiteY6" fmla="*/ 0 h 109198"/>
                    <a:gd name="connsiteX7" fmla="*/ 45122 w 76376"/>
                    <a:gd name="connsiteY7" fmla="*/ 592 h 109198"/>
                    <a:gd name="connsiteX8" fmla="*/ 53330 w 76376"/>
                    <a:gd name="connsiteY8" fmla="*/ 3055 h 109198"/>
                    <a:gd name="connsiteX9" fmla="*/ 61684 w 76376"/>
                    <a:gd name="connsiteY9" fmla="*/ 8573 h 109198"/>
                    <a:gd name="connsiteX10" fmla="*/ 69069 w 76376"/>
                    <a:gd name="connsiteY10" fmla="*/ 18267 h 109198"/>
                    <a:gd name="connsiteX11" fmla="*/ 74366 w 76376"/>
                    <a:gd name="connsiteY11" fmla="*/ 33199 h 109198"/>
                    <a:gd name="connsiteX12" fmla="*/ 76376 w 76376"/>
                    <a:gd name="connsiteY12" fmla="*/ 54615 h 109198"/>
                    <a:gd name="connsiteX13" fmla="*/ 74366 w 76376"/>
                    <a:gd name="connsiteY13" fmla="*/ 75999 h 109198"/>
                    <a:gd name="connsiteX14" fmla="*/ 69069 w 76376"/>
                    <a:gd name="connsiteY14" fmla="*/ 90931 h 109198"/>
                    <a:gd name="connsiteX15" fmla="*/ 61684 w 76376"/>
                    <a:gd name="connsiteY15" fmla="*/ 100626 h 109198"/>
                    <a:gd name="connsiteX16" fmla="*/ 53330 w 76376"/>
                    <a:gd name="connsiteY16" fmla="*/ 106143 h 109198"/>
                    <a:gd name="connsiteX17" fmla="*/ 45122 w 76376"/>
                    <a:gd name="connsiteY17" fmla="*/ 108606 h 109198"/>
                    <a:gd name="connsiteX18" fmla="*/ 38190 w 76376"/>
                    <a:gd name="connsiteY18" fmla="*/ 109198 h 109198"/>
                    <a:gd name="connsiteX19" fmla="*/ 31254 w 76376"/>
                    <a:gd name="connsiteY19" fmla="*/ 108606 h 109198"/>
                    <a:gd name="connsiteX20" fmla="*/ 23046 w 76376"/>
                    <a:gd name="connsiteY20" fmla="*/ 106143 h 109198"/>
                    <a:gd name="connsiteX21" fmla="*/ 14692 w 76376"/>
                    <a:gd name="connsiteY21" fmla="*/ 100626 h 109198"/>
                    <a:gd name="connsiteX22" fmla="*/ 7307 w 76376"/>
                    <a:gd name="connsiteY22" fmla="*/ 90931 h 109198"/>
                    <a:gd name="connsiteX23" fmla="*/ 2011 w 76376"/>
                    <a:gd name="connsiteY23" fmla="*/ 75999 h 109198"/>
                    <a:gd name="connsiteX24" fmla="*/ 0 w 76376"/>
                    <a:gd name="connsiteY24" fmla="*/ 54615 h 109198"/>
                    <a:gd name="connsiteX25" fmla="*/ 17899 w 76376"/>
                    <a:gd name="connsiteY25" fmla="*/ 54615 h 109198"/>
                    <a:gd name="connsiteX26" fmla="*/ 18573 w 76376"/>
                    <a:gd name="connsiteY26" fmla="*/ 66024 h 109198"/>
                    <a:gd name="connsiteX27" fmla="*/ 21331 w 76376"/>
                    <a:gd name="connsiteY27" fmla="*/ 78337 h 109198"/>
                    <a:gd name="connsiteX28" fmla="*/ 27448 w 76376"/>
                    <a:gd name="connsiteY28" fmla="*/ 88188 h 109198"/>
                    <a:gd name="connsiteX29" fmla="*/ 38190 w 76376"/>
                    <a:gd name="connsiteY29" fmla="*/ 92209 h 109198"/>
                    <a:gd name="connsiteX30" fmla="*/ 48929 w 76376"/>
                    <a:gd name="connsiteY30" fmla="*/ 88188 h 109198"/>
                    <a:gd name="connsiteX31" fmla="*/ 55045 w 76376"/>
                    <a:gd name="connsiteY31" fmla="*/ 78337 h 109198"/>
                    <a:gd name="connsiteX32" fmla="*/ 57803 w 76376"/>
                    <a:gd name="connsiteY32" fmla="*/ 66024 h 109198"/>
                    <a:gd name="connsiteX33" fmla="*/ 58474 w 76376"/>
                    <a:gd name="connsiteY33" fmla="*/ 54615 h 109198"/>
                    <a:gd name="connsiteX34" fmla="*/ 57803 w 76376"/>
                    <a:gd name="connsiteY34" fmla="*/ 43205 h 109198"/>
                    <a:gd name="connsiteX35" fmla="*/ 55045 w 76376"/>
                    <a:gd name="connsiteY35" fmla="*/ 30892 h 109198"/>
                    <a:gd name="connsiteX36" fmla="*/ 48929 w 76376"/>
                    <a:gd name="connsiteY36" fmla="*/ 21042 h 109198"/>
                    <a:gd name="connsiteX37" fmla="*/ 38190 w 76376"/>
                    <a:gd name="connsiteY37" fmla="*/ 17021 h 109198"/>
                    <a:gd name="connsiteX38" fmla="*/ 27448 w 76376"/>
                    <a:gd name="connsiteY38" fmla="*/ 21042 h 109198"/>
                    <a:gd name="connsiteX39" fmla="*/ 21331 w 76376"/>
                    <a:gd name="connsiteY39" fmla="*/ 30892 h 109198"/>
                    <a:gd name="connsiteX40" fmla="*/ 18573 w 76376"/>
                    <a:gd name="connsiteY40" fmla="*/ 43205 h 109198"/>
                    <a:gd name="connsiteX41" fmla="*/ 17899 w 76376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6" h="109198">
                      <a:moveTo>
                        <a:pt x="0" y="54615"/>
                      </a:moveTo>
                      <a:cubicBezTo>
                        <a:pt x="0" y="46261"/>
                        <a:pt x="670" y="39122"/>
                        <a:pt x="2011" y="33199"/>
                      </a:cubicBezTo>
                      <a:cubicBezTo>
                        <a:pt x="3354" y="27276"/>
                        <a:pt x="5122" y="22320"/>
                        <a:pt x="7307" y="18267"/>
                      </a:cubicBezTo>
                      <a:cubicBezTo>
                        <a:pt x="9492" y="14246"/>
                        <a:pt x="11955" y="11035"/>
                        <a:pt x="14692" y="8573"/>
                      </a:cubicBezTo>
                      <a:cubicBezTo>
                        <a:pt x="17429" y="6141"/>
                        <a:pt x="20212" y="4302"/>
                        <a:pt x="23046" y="3055"/>
                      </a:cubicBezTo>
                      <a:cubicBezTo>
                        <a:pt x="25880" y="1839"/>
                        <a:pt x="28613" y="998"/>
                        <a:pt x="31254" y="592"/>
                      </a:cubicBezTo>
                      <a:cubicBezTo>
                        <a:pt x="33888" y="218"/>
                        <a:pt x="36201" y="0"/>
                        <a:pt x="38190" y="0"/>
                      </a:cubicBezTo>
                      <a:cubicBezTo>
                        <a:pt x="40175" y="0"/>
                        <a:pt x="42488" y="218"/>
                        <a:pt x="45122" y="592"/>
                      </a:cubicBezTo>
                      <a:cubicBezTo>
                        <a:pt x="47757" y="998"/>
                        <a:pt x="50497" y="1839"/>
                        <a:pt x="53330" y="3055"/>
                      </a:cubicBezTo>
                      <a:cubicBezTo>
                        <a:pt x="56164" y="4302"/>
                        <a:pt x="58948" y="6141"/>
                        <a:pt x="61684" y="8573"/>
                      </a:cubicBezTo>
                      <a:cubicBezTo>
                        <a:pt x="64421" y="11035"/>
                        <a:pt x="66881" y="14246"/>
                        <a:pt x="69069" y="18267"/>
                      </a:cubicBezTo>
                      <a:cubicBezTo>
                        <a:pt x="71255" y="22320"/>
                        <a:pt x="73022" y="27276"/>
                        <a:pt x="74366" y="33199"/>
                      </a:cubicBezTo>
                      <a:cubicBezTo>
                        <a:pt x="75706" y="39122"/>
                        <a:pt x="76376" y="46261"/>
                        <a:pt x="76376" y="54615"/>
                      </a:cubicBezTo>
                      <a:cubicBezTo>
                        <a:pt x="76376" y="62969"/>
                        <a:pt x="75706" y="70107"/>
                        <a:pt x="74366" y="75999"/>
                      </a:cubicBezTo>
                      <a:cubicBezTo>
                        <a:pt x="73022" y="81922"/>
                        <a:pt x="71255" y="86910"/>
                        <a:pt x="69069" y="90931"/>
                      </a:cubicBezTo>
                      <a:cubicBezTo>
                        <a:pt x="66881" y="94952"/>
                        <a:pt x="64421" y="98194"/>
                        <a:pt x="61684" y="100626"/>
                      </a:cubicBezTo>
                      <a:cubicBezTo>
                        <a:pt x="58948" y="103057"/>
                        <a:pt x="56164" y="104896"/>
                        <a:pt x="53330" y="106143"/>
                      </a:cubicBezTo>
                      <a:cubicBezTo>
                        <a:pt x="50497" y="107390"/>
                        <a:pt x="47757" y="108201"/>
                        <a:pt x="45122" y="108606"/>
                      </a:cubicBezTo>
                      <a:cubicBezTo>
                        <a:pt x="42488" y="109011"/>
                        <a:pt x="40175" y="109198"/>
                        <a:pt x="38190" y="109198"/>
                      </a:cubicBezTo>
                      <a:cubicBezTo>
                        <a:pt x="36198" y="109198"/>
                        <a:pt x="33888" y="109011"/>
                        <a:pt x="31254" y="108606"/>
                      </a:cubicBezTo>
                      <a:cubicBezTo>
                        <a:pt x="28617" y="108201"/>
                        <a:pt x="25880" y="107390"/>
                        <a:pt x="23046" y="106143"/>
                      </a:cubicBezTo>
                      <a:cubicBezTo>
                        <a:pt x="20212" y="104896"/>
                        <a:pt x="17429" y="103057"/>
                        <a:pt x="14692" y="100626"/>
                      </a:cubicBezTo>
                      <a:cubicBezTo>
                        <a:pt x="11955" y="98194"/>
                        <a:pt x="9492" y="94952"/>
                        <a:pt x="7307" y="90931"/>
                      </a:cubicBezTo>
                      <a:cubicBezTo>
                        <a:pt x="5122" y="86910"/>
                        <a:pt x="3354" y="81922"/>
                        <a:pt x="2011" y="75999"/>
                      </a:cubicBezTo>
                      <a:cubicBezTo>
                        <a:pt x="670" y="70107"/>
                        <a:pt x="0" y="62969"/>
                        <a:pt x="0" y="54615"/>
                      </a:cubicBezTo>
                      <a:close/>
                      <a:moveTo>
                        <a:pt x="17899" y="54615"/>
                      </a:moveTo>
                      <a:cubicBezTo>
                        <a:pt x="17899" y="57888"/>
                        <a:pt x="18124" y="61691"/>
                        <a:pt x="18573" y="66024"/>
                      </a:cubicBezTo>
                      <a:cubicBezTo>
                        <a:pt x="19022" y="70357"/>
                        <a:pt x="19938" y="74440"/>
                        <a:pt x="21331" y="78337"/>
                      </a:cubicBezTo>
                      <a:cubicBezTo>
                        <a:pt x="22725" y="82202"/>
                        <a:pt x="24764" y="85476"/>
                        <a:pt x="27448" y="88188"/>
                      </a:cubicBezTo>
                      <a:cubicBezTo>
                        <a:pt x="30135" y="90869"/>
                        <a:pt x="33713" y="92209"/>
                        <a:pt x="38190" y="92209"/>
                      </a:cubicBezTo>
                      <a:cubicBezTo>
                        <a:pt x="42663" y="92209"/>
                        <a:pt x="46242" y="90869"/>
                        <a:pt x="48929" y="88188"/>
                      </a:cubicBezTo>
                      <a:cubicBezTo>
                        <a:pt x="51613" y="85476"/>
                        <a:pt x="53651" y="82202"/>
                        <a:pt x="55045" y="78337"/>
                      </a:cubicBezTo>
                      <a:cubicBezTo>
                        <a:pt x="56438" y="74440"/>
                        <a:pt x="57358" y="70357"/>
                        <a:pt x="57803" y="66024"/>
                      </a:cubicBezTo>
                      <a:cubicBezTo>
                        <a:pt x="58253" y="61691"/>
                        <a:pt x="58474" y="57888"/>
                        <a:pt x="58474" y="54615"/>
                      </a:cubicBezTo>
                      <a:cubicBezTo>
                        <a:pt x="58474" y="51311"/>
                        <a:pt x="58249" y="47507"/>
                        <a:pt x="57803" y="43205"/>
                      </a:cubicBezTo>
                      <a:cubicBezTo>
                        <a:pt x="57355" y="38872"/>
                        <a:pt x="56435" y="34758"/>
                        <a:pt x="55045" y="30892"/>
                      </a:cubicBezTo>
                      <a:cubicBezTo>
                        <a:pt x="53651" y="26996"/>
                        <a:pt x="51613" y="23722"/>
                        <a:pt x="48929" y="21042"/>
                      </a:cubicBezTo>
                      <a:cubicBezTo>
                        <a:pt x="46242" y="18361"/>
                        <a:pt x="42663" y="17021"/>
                        <a:pt x="38190" y="17021"/>
                      </a:cubicBezTo>
                      <a:cubicBezTo>
                        <a:pt x="33713" y="17021"/>
                        <a:pt x="30135" y="18361"/>
                        <a:pt x="27448" y="21042"/>
                      </a:cubicBezTo>
                      <a:cubicBezTo>
                        <a:pt x="24764" y="23722"/>
                        <a:pt x="22725" y="26996"/>
                        <a:pt x="21331" y="30892"/>
                      </a:cubicBezTo>
                      <a:cubicBezTo>
                        <a:pt x="19935" y="34758"/>
                        <a:pt x="19019" y="38872"/>
                        <a:pt x="18573" y="43205"/>
                      </a:cubicBezTo>
                      <a:cubicBezTo>
                        <a:pt x="18124" y="47507"/>
                        <a:pt x="17899" y="51311"/>
                        <a:pt x="17899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6" name="Hình tự do: Hình 1565">
                  <a:extLst>
                    <a:ext uri="{FF2B5EF4-FFF2-40B4-BE49-F238E27FC236}">
                      <a16:creationId xmlns:a16="http://schemas.microsoft.com/office/drawing/2014/main" id="{EB2119A3-C468-F6D3-AB5A-FC62EC8C03C8}"/>
                    </a:ext>
                  </a:extLst>
                </p:cNvPr>
                <p:cNvSpPr/>
                <p:nvPr/>
              </p:nvSpPr>
              <p:spPr>
                <a:xfrm>
                  <a:off x="9427414" y="4472818"/>
                  <a:ext cx="23865" cy="22974"/>
                </a:xfrm>
                <a:custGeom>
                  <a:avLst/>
                  <a:gdLst>
                    <a:gd name="connsiteX0" fmla="*/ 0 w 23865"/>
                    <a:gd name="connsiteY0" fmla="*/ 11627 h 22974"/>
                    <a:gd name="connsiteX1" fmla="*/ 3504 w 23865"/>
                    <a:gd name="connsiteY1" fmla="*/ 3429 h 22974"/>
                    <a:gd name="connsiteX2" fmla="*/ 11930 w 23865"/>
                    <a:gd name="connsiteY2" fmla="*/ 0 h 22974"/>
                    <a:gd name="connsiteX3" fmla="*/ 20284 w 23865"/>
                    <a:gd name="connsiteY3" fmla="*/ 3273 h 22974"/>
                    <a:gd name="connsiteX4" fmla="*/ 23866 w 23865"/>
                    <a:gd name="connsiteY4" fmla="*/ 11316 h 22974"/>
                    <a:gd name="connsiteX5" fmla="*/ 20362 w 23865"/>
                    <a:gd name="connsiteY5" fmla="*/ 19514 h 22974"/>
                    <a:gd name="connsiteX6" fmla="*/ 11933 w 23865"/>
                    <a:gd name="connsiteY6" fmla="*/ 22974 h 22974"/>
                    <a:gd name="connsiteX7" fmla="*/ 7385 w 23865"/>
                    <a:gd name="connsiteY7" fmla="*/ 22071 h 22974"/>
                    <a:gd name="connsiteX8" fmla="*/ 3578 w 23865"/>
                    <a:gd name="connsiteY8" fmla="*/ 19670 h 22974"/>
                    <a:gd name="connsiteX9" fmla="*/ 969 w 23865"/>
                    <a:gd name="connsiteY9" fmla="*/ 16116 h 22974"/>
                    <a:gd name="connsiteX10" fmla="*/ 0 w 23865"/>
                    <a:gd name="connsiteY10" fmla="*/ 11627 h 22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865" h="22974">
                      <a:moveTo>
                        <a:pt x="0" y="11627"/>
                      </a:moveTo>
                      <a:cubicBezTo>
                        <a:pt x="0" y="8448"/>
                        <a:pt x="1169" y="5705"/>
                        <a:pt x="3504" y="3429"/>
                      </a:cubicBezTo>
                      <a:cubicBezTo>
                        <a:pt x="5842" y="1122"/>
                        <a:pt x="8650" y="0"/>
                        <a:pt x="11930" y="0"/>
                      </a:cubicBezTo>
                      <a:cubicBezTo>
                        <a:pt x="15112" y="0"/>
                        <a:pt x="17896" y="1091"/>
                        <a:pt x="20284" y="3273"/>
                      </a:cubicBezTo>
                      <a:cubicBezTo>
                        <a:pt x="22672" y="5455"/>
                        <a:pt x="23866" y="8136"/>
                        <a:pt x="23866" y="11316"/>
                      </a:cubicBezTo>
                      <a:cubicBezTo>
                        <a:pt x="23866" y="14495"/>
                        <a:pt x="22694" y="17239"/>
                        <a:pt x="20362" y="19514"/>
                      </a:cubicBezTo>
                      <a:cubicBezTo>
                        <a:pt x="18021" y="21821"/>
                        <a:pt x="15212" y="22974"/>
                        <a:pt x="11933" y="22974"/>
                      </a:cubicBezTo>
                      <a:cubicBezTo>
                        <a:pt x="10340" y="22974"/>
                        <a:pt x="8822" y="22663"/>
                        <a:pt x="7385" y="22071"/>
                      </a:cubicBezTo>
                      <a:cubicBezTo>
                        <a:pt x="5942" y="21478"/>
                        <a:pt x="4673" y="20668"/>
                        <a:pt x="3578" y="19670"/>
                      </a:cubicBezTo>
                      <a:cubicBezTo>
                        <a:pt x="2484" y="18672"/>
                        <a:pt x="1618" y="17488"/>
                        <a:pt x="969" y="16116"/>
                      </a:cubicBezTo>
                      <a:cubicBezTo>
                        <a:pt x="321" y="14713"/>
                        <a:pt x="0" y="13217"/>
                        <a:pt x="0" y="11627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7" name="Hình tự do: Hình 1566">
                  <a:extLst>
                    <a:ext uri="{FF2B5EF4-FFF2-40B4-BE49-F238E27FC236}">
                      <a16:creationId xmlns:a16="http://schemas.microsoft.com/office/drawing/2014/main" id="{6ABD1BD5-0D40-1164-9B2F-0CFCF597E4E4}"/>
                    </a:ext>
                  </a:extLst>
                </p:cNvPr>
                <p:cNvSpPr/>
                <p:nvPr/>
              </p:nvSpPr>
              <p:spPr>
                <a:xfrm>
                  <a:off x="9555699" y="4387467"/>
                  <a:ext cx="76376" cy="109198"/>
                </a:xfrm>
                <a:custGeom>
                  <a:avLst/>
                  <a:gdLst>
                    <a:gd name="connsiteX0" fmla="*/ 0 w 76376"/>
                    <a:gd name="connsiteY0" fmla="*/ 54615 h 109198"/>
                    <a:gd name="connsiteX1" fmla="*/ 2011 w 76376"/>
                    <a:gd name="connsiteY1" fmla="*/ 33199 h 109198"/>
                    <a:gd name="connsiteX2" fmla="*/ 7307 w 76376"/>
                    <a:gd name="connsiteY2" fmla="*/ 18267 h 109198"/>
                    <a:gd name="connsiteX3" fmla="*/ 14692 w 76376"/>
                    <a:gd name="connsiteY3" fmla="*/ 8573 h 109198"/>
                    <a:gd name="connsiteX4" fmla="*/ 23046 w 76376"/>
                    <a:gd name="connsiteY4" fmla="*/ 3055 h 109198"/>
                    <a:gd name="connsiteX5" fmla="*/ 31254 w 76376"/>
                    <a:gd name="connsiteY5" fmla="*/ 592 h 109198"/>
                    <a:gd name="connsiteX6" fmla="*/ 38190 w 76376"/>
                    <a:gd name="connsiteY6" fmla="*/ 0 h 109198"/>
                    <a:gd name="connsiteX7" fmla="*/ 45123 w 76376"/>
                    <a:gd name="connsiteY7" fmla="*/ 592 h 109198"/>
                    <a:gd name="connsiteX8" fmla="*/ 53330 w 76376"/>
                    <a:gd name="connsiteY8" fmla="*/ 3055 h 109198"/>
                    <a:gd name="connsiteX9" fmla="*/ 61685 w 76376"/>
                    <a:gd name="connsiteY9" fmla="*/ 8573 h 109198"/>
                    <a:gd name="connsiteX10" fmla="*/ 69070 w 76376"/>
                    <a:gd name="connsiteY10" fmla="*/ 18267 h 109198"/>
                    <a:gd name="connsiteX11" fmla="*/ 74366 w 76376"/>
                    <a:gd name="connsiteY11" fmla="*/ 33199 h 109198"/>
                    <a:gd name="connsiteX12" fmla="*/ 76376 w 76376"/>
                    <a:gd name="connsiteY12" fmla="*/ 54615 h 109198"/>
                    <a:gd name="connsiteX13" fmla="*/ 74366 w 76376"/>
                    <a:gd name="connsiteY13" fmla="*/ 75999 h 109198"/>
                    <a:gd name="connsiteX14" fmla="*/ 69070 w 76376"/>
                    <a:gd name="connsiteY14" fmla="*/ 90931 h 109198"/>
                    <a:gd name="connsiteX15" fmla="*/ 61685 w 76376"/>
                    <a:gd name="connsiteY15" fmla="*/ 100626 h 109198"/>
                    <a:gd name="connsiteX16" fmla="*/ 53330 w 76376"/>
                    <a:gd name="connsiteY16" fmla="*/ 106143 h 109198"/>
                    <a:gd name="connsiteX17" fmla="*/ 45123 w 76376"/>
                    <a:gd name="connsiteY17" fmla="*/ 108606 h 109198"/>
                    <a:gd name="connsiteX18" fmla="*/ 38190 w 76376"/>
                    <a:gd name="connsiteY18" fmla="*/ 109198 h 109198"/>
                    <a:gd name="connsiteX19" fmla="*/ 31254 w 76376"/>
                    <a:gd name="connsiteY19" fmla="*/ 108606 h 109198"/>
                    <a:gd name="connsiteX20" fmla="*/ 23046 w 76376"/>
                    <a:gd name="connsiteY20" fmla="*/ 106143 h 109198"/>
                    <a:gd name="connsiteX21" fmla="*/ 14692 w 76376"/>
                    <a:gd name="connsiteY21" fmla="*/ 100626 h 109198"/>
                    <a:gd name="connsiteX22" fmla="*/ 7307 w 76376"/>
                    <a:gd name="connsiteY22" fmla="*/ 90931 h 109198"/>
                    <a:gd name="connsiteX23" fmla="*/ 2011 w 76376"/>
                    <a:gd name="connsiteY23" fmla="*/ 75999 h 109198"/>
                    <a:gd name="connsiteX24" fmla="*/ 0 w 76376"/>
                    <a:gd name="connsiteY24" fmla="*/ 54615 h 109198"/>
                    <a:gd name="connsiteX25" fmla="*/ 17899 w 76376"/>
                    <a:gd name="connsiteY25" fmla="*/ 54615 h 109198"/>
                    <a:gd name="connsiteX26" fmla="*/ 18570 w 76376"/>
                    <a:gd name="connsiteY26" fmla="*/ 66024 h 109198"/>
                    <a:gd name="connsiteX27" fmla="*/ 21329 w 76376"/>
                    <a:gd name="connsiteY27" fmla="*/ 78337 h 109198"/>
                    <a:gd name="connsiteX28" fmla="*/ 27445 w 76376"/>
                    <a:gd name="connsiteY28" fmla="*/ 88188 h 109198"/>
                    <a:gd name="connsiteX29" fmla="*/ 38187 w 76376"/>
                    <a:gd name="connsiteY29" fmla="*/ 92209 h 109198"/>
                    <a:gd name="connsiteX30" fmla="*/ 48926 w 76376"/>
                    <a:gd name="connsiteY30" fmla="*/ 88188 h 109198"/>
                    <a:gd name="connsiteX31" fmla="*/ 55042 w 76376"/>
                    <a:gd name="connsiteY31" fmla="*/ 78337 h 109198"/>
                    <a:gd name="connsiteX32" fmla="*/ 57801 w 76376"/>
                    <a:gd name="connsiteY32" fmla="*/ 66024 h 109198"/>
                    <a:gd name="connsiteX33" fmla="*/ 58474 w 76376"/>
                    <a:gd name="connsiteY33" fmla="*/ 54615 h 109198"/>
                    <a:gd name="connsiteX34" fmla="*/ 57801 w 76376"/>
                    <a:gd name="connsiteY34" fmla="*/ 43205 h 109198"/>
                    <a:gd name="connsiteX35" fmla="*/ 55042 w 76376"/>
                    <a:gd name="connsiteY35" fmla="*/ 30892 h 109198"/>
                    <a:gd name="connsiteX36" fmla="*/ 48926 w 76376"/>
                    <a:gd name="connsiteY36" fmla="*/ 21042 h 109198"/>
                    <a:gd name="connsiteX37" fmla="*/ 38187 w 76376"/>
                    <a:gd name="connsiteY37" fmla="*/ 17021 h 109198"/>
                    <a:gd name="connsiteX38" fmla="*/ 27445 w 76376"/>
                    <a:gd name="connsiteY38" fmla="*/ 21042 h 109198"/>
                    <a:gd name="connsiteX39" fmla="*/ 21329 w 76376"/>
                    <a:gd name="connsiteY39" fmla="*/ 30892 h 109198"/>
                    <a:gd name="connsiteX40" fmla="*/ 18570 w 76376"/>
                    <a:gd name="connsiteY40" fmla="*/ 43205 h 109198"/>
                    <a:gd name="connsiteX41" fmla="*/ 17899 w 76376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6" h="109198">
                      <a:moveTo>
                        <a:pt x="0" y="54615"/>
                      </a:moveTo>
                      <a:cubicBezTo>
                        <a:pt x="0" y="46261"/>
                        <a:pt x="673" y="39122"/>
                        <a:pt x="2011" y="33199"/>
                      </a:cubicBezTo>
                      <a:cubicBezTo>
                        <a:pt x="3354" y="27276"/>
                        <a:pt x="5122" y="22320"/>
                        <a:pt x="7307" y="18267"/>
                      </a:cubicBezTo>
                      <a:cubicBezTo>
                        <a:pt x="9492" y="14246"/>
                        <a:pt x="11955" y="11035"/>
                        <a:pt x="14692" y="8573"/>
                      </a:cubicBezTo>
                      <a:cubicBezTo>
                        <a:pt x="17429" y="6141"/>
                        <a:pt x="20212" y="4302"/>
                        <a:pt x="23046" y="3055"/>
                      </a:cubicBezTo>
                      <a:cubicBezTo>
                        <a:pt x="25880" y="1839"/>
                        <a:pt x="28613" y="998"/>
                        <a:pt x="31254" y="592"/>
                      </a:cubicBezTo>
                      <a:cubicBezTo>
                        <a:pt x="33888" y="218"/>
                        <a:pt x="36201" y="0"/>
                        <a:pt x="38190" y="0"/>
                      </a:cubicBezTo>
                      <a:cubicBezTo>
                        <a:pt x="40175" y="0"/>
                        <a:pt x="42488" y="218"/>
                        <a:pt x="45123" y="592"/>
                      </a:cubicBezTo>
                      <a:cubicBezTo>
                        <a:pt x="47757" y="998"/>
                        <a:pt x="50497" y="1839"/>
                        <a:pt x="53330" y="3055"/>
                      </a:cubicBezTo>
                      <a:cubicBezTo>
                        <a:pt x="56164" y="4302"/>
                        <a:pt x="58948" y="6141"/>
                        <a:pt x="61685" y="8573"/>
                      </a:cubicBezTo>
                      <a:cubicBezTo>
                        <a:pt x="64422" y="11035"/>
                        <a:pt x="66878" y="14246"/>
                        <a:pt x="69070" y="18267"/>
                      </a:cubicBezTo>
                      <a:cubicBezTo>
                        <a:pt x="71255" y="22320"/>
                        <a:pt x="73022" y="27276"/>
                        <a:pt x="74366" y="33199"/>
                      </a:cubicBezTo>
                      <a:cubicBezTo>
                        <a:pt x="75706" y="39122"/>
                        <a:pt x="76376" y="46261"/>
                        <a:pt x="76376" y="54615"/>
                      </a:cubicBezTo>
                      <a:cubicBezTo>
                        <a:pt x="76376" y="62969"/>
                        <a:pt x="75706" y="70107"/>
                        <a:pt x="74366" y="75999"/>
                      </a:cubicBezTo>
                      <a:cubicBezTo>
                        <a:pt x="73022" y="81922"/>
                        <a:pt x="71255" y="86910"/>
                        <a:pt x="69070" y="90931"/>
                      </a:cubicBezTo>
                      <a:cubicBezTo>
                        <a:pt x="66878" y="94952"/>
                        <a:pt x="64422" y="98194"/>
                        <a:pt x="61685" y="100626"/>
                      </a:cubicBezTo>
                      <a:cubicBezTo>
                        <a:pt x="58948" y="103057"/>
                        <a:pt x="56164" y="104896"/>
                        <a:pt x="53330" y="106143"/>
                      </a:cubicBezTo>
                      <a:cubicBezTo>
                        <a:pt x="50497" y="107390"/>
                        <a:pt x="47757" y="108201"/>
                        <a:pt x="45123" y="108606"/>
                      </a:cubicBezTo>
                      <a:cubicBezTo>
                        <a:pt x="42488" y="109011"/>
                        <a:pt x="40175" y="109198"/>
                        <a:pt x="38190" y="109198"/>
                      </a:cubicBezTo>
                      <a:cubicBezTo>
                        <a:pt x="36201" y="109198"/>
                        <a:pt x="33888" y="109011"/>
                        <a:pt x="31254" y="108606"/>
                      </a:cubicBezTo>
                      <a:cubicBezTo>
                        <a:pt x="28617" y="108201"/>
                        <a:pt x="25880" y="107390"/>
                        <a:pt x="23046" y="106143"/>
                      </a:cubicBezTo>
                      <a:cubicBezTo>
                        <a:pt x="20212" y="104896"/>
                        <a:pt x="17429" y="103057"/>
                        <a:pt x="14692" y="100626"/>
                      </a:cubicBezTo>
                      <a:cubicBezTo>
                        <a:pt x="11955" y="98194"/>
                        <a:pt x="9495" y="94952"/>
                        <a:pt x="7307" y="90931"/>
                      </a:cubicBezTo>
                      <a:cubicBezTo>
                        <a:pt x="5122" y="86910"/>
                        <a:pt x="3354" y="81922"/>
                        <a:pt x="2011" y="75999"/>
                      </a:cubicBezTo>
                      <a:cubicBezTo>
                        <a:pt x="673" y="70107"/>
                        <a:pt x="0" y="62969"/>
                        <a:pt x="0" y="54615"/>
                      </a:cubicBezTo>
                      <a:close/>
                      <a:moveTo>
                        <a:pt x="17899" y="54615"/>
                      </a:moveTo>
                      <a:cubicBezTo>
                        <a:pt x="17899" y="57888"/>
                        <a:pt x="18124" y="61691"/>
                        <a:pt x="18570" y="66024"/>
                      </a:cubicBezTo>
                      <a:cubicBezTo>
                        <a:pt x="19019" y="70357"/>
                        <a:pt x="19935" y="74440"/>
                        <a:pt x="21329" y="78337"/>
                      </a:cubicBezTo>
                      <a:cubicBezTo>
                        <a:pt x="22722" y="82202"/>
                        <a:pt x="24760" y="85476"/>
                        <a:pt x="27445" y="88188"/>
                      </a:cubicBezTo>
                      <a:cubicBezTo>
                        <a:pt x="30132" y="90869"/>
                        <a:pt x="33710" y="92209"/>
                        <a:pt x="38187" y="92209"/>
                      </a:cubicBezTo>
                      <a:cubicBezTo>
                        <a:pt x="42660" y="92209"/>
                        <a:pt x="46239" y="90869"/>
                        <a:pt x="48926" y="88188"/>
                      </a:cubicBezTo>
                      <a:cubicBezTo>
                        <a:pt x="51610" y="85476"/>
                        <a:pt x="53648" y="82202"/>
                        <a:pt x="55042" y="78337"/>
                      </a:cubicBezTo>
                      <a:cubicBezTo>
                        <a:pt x="56435" y="74440"/>
                        <a:pt x="57355" y="70357"/>
                        <a:pt x="57801" y="66024"/>
                      </a:cubicBezTo>
                      <a:cubicBezTo>
                        <a:pt x="58249" y="61691"/>
                        <a:pt x="58474" y="57888"/>
                        <a:pt x="58474" y="54615"/>
                      </a:cubicBezTo>
                      <a:cubicBezTo>
                        <a:pt x="58474" y="51311"/>
                        <a:pt x="58249" y="47507"/>
                        <a:pt x="57801" y="43205"/>
                      </a:cubicBezTo>
                      <a:cubicBezTo>
                        <a:pt x="57352" y="38872"/>
                        <a:pt x="56432" y="34758"/>
                        <a:pt x="55042" y="30892"/>
                      </a:cubicBezTo>
                      <a:cubicBezTo>
                        <a:pt x="53648" y="26996"/>
                        <a:pt x="51610" y="23722"/>
                        <a:pt x="48926" y="21042"/>
                      </a:cubicBezTo>
                      <a:cubicBezTo>
                        <a:pt x="46239" y="18361"/>
                        <a:pt x="42660" y="17021"/>
                        <a:pt x="38187" y="17021"/>
                      </a:cubicBezTo>
                      <a:cubicBezTo>
                        <a:pt x="33710" y="17021"/>
                        <a:pt x="30132" y="18361"/>
                        <a:pt x="27445" y="21042"/>
                      </a:cubicBezTo>
                      <a:cubicBezTo>
                        <a:pt x="24760" y="23722"/>
                        <a:pt x="22722" y="26996"/>
                        <a:pt x="21329" y="30892"/>
                      </a:cubicBezTo>
                      <a:cubicBezTo>
                        <a:pt x="19932" y="34758"/>
                        <a:pt x="19015" y="38872"/>
                        <a:pt x="18570" y="43205"/>
                      </a:cubicBezTo>
                      <a:cubicBezTo>
                        <a:pt x="18124" y="47507"/>
                        <a:pt x="17899" y="51311"/>
                        <a:pt x="17899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8" name="Hình tự do: Hình 1567">
                  <a:extLst>
                    <a:ext uri="{FF2B5EF4-FFF2-40B4-BE49-F238E27FC236}">
                      <a16:creationId xmlns:a16="http://schemas.microsoft.com/office/drawing/2014/main" id="{08F717FA-1EC2-C224-0602-CD2B7C08E304}"/>
                    </a:ext>
                  </a:extLst>
                </p:cNvPr>
                <p:cNvSpPr/>
                <p:nvPr/>
              </p:nvSpPr>
              <p:spPr>
                <a:xfrm>
                  <a:off x="9467390" y="4386594"/>
                  <a:ext cx="76376" cy="109198"/>
                </a:xfrm>
                <a:custGeom>
                  <a:avLst/>
                  <a:gdLst>
                    <a:gd name="connsiteX0" fmla="*/ 0 w 76376"/>
                    <a:gd name="connsiteY0" fmla="*/ 54583 h 109198"/>
                    <a:gd name="connsiteX1" fmla="*/ 2011 w 76376"/>
                    <a:gd name="connsiteY1" fmla="*/ 33168 h 109198"/>
                    <a:gd name="connsiteX2" fmla="*/ 7307 w 76376"/>
                    <a:gd name="connsiteY2" fmla="*/ 18268 h 109198"/>
                    <a:gd name="connsiteX3" fmla="*/ 14692 w 76376"/>
                    <a:gd name="connsiteY3" fmla="*/ 8573 h 109198"/>
                    <a:gd name="connsiteX4" fmla="*/ 23046 w 76376"/>
                    <a:gd name="connsiteY4" fmla="*/ 3055 h 109198"/>
                    <a:gd name="connsiteX5" fmla="*/ 31254 w 76376"/>
                    <a:gd name="connsiteY5" fmla="*/ 592 h 109198"/>
                    <a:gd name="connsiteX6" fmla="*/ 38190 w 76376"/>
                    <a:gd name="connsiteY6" fmla="*/ 0 h 109198"/>
                    <a:gd name="connsiteX7" fmla="*/ 45122 w 76376"/>
                    <a:gd name="connsiteY7" fmla="*/ 592 h 109198"/>
                    <a:gd name="connsiteX8" fmla="*/ 53330 w 76376"/>
                    <a:gd name="connsiteY8" fmla="*/ 3055 h 109198"/>
                    <a:gd name="connsiteX9" fmla="*/ 61685 w 76376"/>
                    <a:gd name="connsiteY9" fmla="*/ 8573 h 109198"/>
                    <a:gd name="connsiteX10" fmla="*/ 69069 w 76376"/>
                    <a:gd name="connsiteY10" fmla="*/ 18268 h 109198"/>
                    <a:gd name="connsiteX11" fmla="*/ 74366 w 76376"/>
                    <a:gd name="connsiteY11" fmla="*/ 33168 h 109198"/>
                    <a:gd name="connsiteX12" fmla="*/ 76376 w 76376"/>
                    <a:gd name="connsiteY12" fmla="*/ 54583 h 109198"/>
                    <a:gd name="connsiteX13" fmla="*/ 74366 w 76376"/>
                    <a:gd name="connsiteY13" fmla="*/ 75999 h 109198"/>
                    <a:gd name="connsiteX14" fmla="*/ 69069 w 76376"/>
                    <a:gd name="connsiteY14" fmla="*/ 90900 h 109198"/>
                    <a:gd name="connsiteX15" fmla="*/ 61685 w 76376"/>
                    <a:gd name="connsiteY15" fmla="*/ 100594 h 109198"/>
                    <a:gd name="connsiteX16" fmla="*/ 53330 w 76376"/>
                    <a:gd name="connsiteY16" fmla="*/ 106112 h 109198"/>
                    <a:gd name="connsiteX17" fmla="*/ 45122 w 76376"/>
                    <a:gd name="connsiteY17" fmla="*/ 108575 h 109198"/>
                    <a:gd name="connsiteX18" fmla="*/ 38190 w 76376"/>
                    <a:gd name="connsiteY18" fmla="*/ 109198 h 109198"/>
                    <a:gd name="connsiteX19" fmla="*/ 31254 w 76376"/>
                    <a:gd name="connsiteY19" fmla="*/ 108575 h 109198"/>
                    <a:gd name="connsiteX20" fmla="*/ 23046 w 76376"/>
                    <a:gd name="connsiteY20" fmla="*/ 106112 h 109198"/>
                    <a:gd name="connsiteX21" fmla="*/ 14692 w 76376"/>
                    <a:gd name="connsiteY21" fmla="*/ 100594 h 109198"/>
                    <a:gd name="connsiteX22" fmla="*/ 7307 w 76376"/>
                    <a:gd name="connsiteY22" fmla="*/ 90900 h 109198"/>
                    <a:gd name="connsiteX23" fmla="*/ 2011 w 76376"/>
                    <a:gd name="connsiteY23" fmla="*/ 75999 h 109198"/>
                    <a:gd name="connsiteX24" fmla="*/ 0 w 76376"/>
                    <a:gd name="connsiteY24" fmla="*/ 54583 h 109198"/>
                    <a:gd name="connsiteX25" fmla="*/ 17899 w 76376"/>
                    <a:gd name="connsiteY25" fmla="*/ 54583 h 109198"/>
                    <a:gd name="connsiteX26" fmla="*/ 18570 w 76376"/>
                    <a:gd name="connsiteY26" fmla="*/ 65993 h 109198"/>
                    <a:gd name="connsiteX27" fmla="*/ 21328 w 76376"/>
                    <a:gd name="connsiteY27" fmla="*/ 78306 h 109198"/>
                    <a:gd name="connsiteX28" fmla="*/ 27445 w 76376"/>
                    <a:gd name="connsiteY28" fmla="*/ 88157 h 109198"/>
                    <a:gd name="connsiteX29" fmla="*/ 38187 w 76376"/>
                    <a:gd name="connsiteY29" fmla="*/ 92178 h 109198"/>
                    <a:gd name="connsiteX30" fmla="*/ 48926 w 76376"/>
                    <a:gd name="connsiteY30" fmla="*/ 88157 h 109198"/>
                    <a:gd name="connsiteX31" fmla="*/ 55042 w 76376"/>
                    <a:gd name="connsiteY31" fmla="*/ 78306 h 109198"/>
                    <a:gd name="connsiteX32" fmla="*/ 57800 w 76376"/>
                    <a:gd name="connsiteY32" fmla="*/ 65993 h 109198"/>
                    <a:gd name="connsiteX33" fmla="*/ 58474 w 76376"/>
                    <a:gd name="connsiteY33" fmla="*/ 54583 h 109198"/>
                    <a:gd name="connsiteX34" fmla="*/ 57800 w 76376"/>
                    <a:gd name="connsiteY34" fmla="*/ 43175 h 109198"/>
                    <a:gd name="connsiteX35" fmla="*/ 55042 w 76376"/>
                    <a:gd name="connsiteY35" fmla="*/ 30861 h 109198"/>
                    <a:gd name="connsiteX36" fmla="*/ 48926 w 76376"/>
                    <a:gd name="connsiteY36" fmla="*/ 21011 h 109198"/>
                    <a:gd name="connsiteX37" fmla="*/ 38187 w 76376"/>
                    <a:gd name="connsiteY37" fmla="*/ 16989 h 109198"/>
                    <a:gd name="connsiteX38" fmla="*/ 27445 w 76376"/>
                    <a:gd name="connsiteY38" fmla="*/ 21011 h 109198"/>
                    <a:gd name="connsiteX39" fmla="*/ 21328 w 76376"/>
                    <a:gd name="connsiteY39" fmla="*/ 30861 h 109198"/>
                    <a:gd name="connsiteX40" fmla="*/ 18570 w 76376"/>
                    <a:gd name="connsiteY40" fmla="*/ 43175 h 109198"/>
                    <a:gd name="connsiteX41" fmla="*/ 17899 w 76376"/>
                    <a:gd name="connsiteY41" fmla="*/ 54583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6" h="109198">
                      <a:moveTo>
                        <a:pt x="0" y="54583"/>
                      </a:moveTo>
                      <a:cubicBezTo>
                        <a:pt x="0" y="46229"/>
                        <a:pt x="670" y="39091"/>
                        <a:pt x="2011" y="33168"/>
                      </a:cubicBezTo>
                      <a:cubicBezTo>
                        <a:pt x="3354" y="27276"/>
                        <a:pt x="5122" y="22289"/>
                        <a:pt x="7307" y="18268"/>
                      </a:cubicBezTo>
                      <a:cubicBezTo>
                        <a:pt x="9492" y="14246"/>
                        <a:pt x="11955" y="11004"/>
                        <a:pt x="14692" y="8573"/>
                      </a:cubicBezTo>
                      <a:cubicBezTo>
                        <a:pt x="17426" y="6141"/>
                        <a:pt x="20212" y="4302"/>
                        <a:pt x="23046" y="3055"/>
                      </a:cubicBezTo>
                      <a:cubicBezTo>
                        <a:pt x="25880" y="1808"/>
                        <a:pt x="28613" y="998"/>
                        <a:pt x="31254" y="592"/>
                      </a:cubicBezTo>
                      <a:cubicBezTo>
                        <a:pt x="33888" y="187"/>
                        <a:pt x="36201" y="0"/>
                        <a:pt x="38190" y="0"/>
                      </a:cubicBezTo>
                      <a:cubicBezTo>
                        <a:pt x="40175" y="0"/>
                        <a:pt x="42488" y="187"/>
                        <a:pt x="45122" y="592"/>
                      </a:cubicBezTo>
                      <a:cubicBezTo>
                        <a:pt x="47757" y="998"/>
                        <a:pt x="50497" y="1808"/>
                        <a:pt x="53330" y="3055"/>
                      </a:cubicBezTo>
                      <a:cubicBezTo>
                        <a:pt x="56164" y="4271"/>
                        <a:pt x="58948" y="6141"/>
                        <a:pt x="61685" y="8573"/>
                      </a:cubicBezTo>
                      <a:cubicBezTo>
                        <a:pt x="64422" y="11004"/>
                        <a:pt x="66878" y="14246"/>
                        <a:pt x="69069" y="18268"/>
                      </a:cubicBezTo>
                      <a:cubicBezTo>
                        <a:pt x="71255" y="22289"/>
                        <a:pt x="73022" y="27276"/>
                        <a:pt x="74366" y="33168"/>
                      </a:cubicBezTo>
                      <a:cubicBezTo>
                        <a:pt x="75706" y="39091"/>
                        <a:pt x="76376" y="46229"/>
                        <a:pt x="76376" y="54583"/>
                      </a:cubicBezTo>
                      <a:cubicBezTo>
                        <a:pt x="76376" y="62938"/>
                        <a:pt x="75706" y="70077"/>
                        <a:pt x="74366" y="75999"/>
                      </a:cubicBezTo>
                      <a:cubicBezTo>
                        <a:pt x="73022" y="81922"/>
                        <a:pt x="71255" y="86879"/>
                        <a:pt x="69069" y="90900"/>
                      </a:cubicBezTo>
                      <a:cubicBezTo>
                        <a:pt x="66878" y="94952"/>
                        <a:pt x="64422" y="98163"/>
                        <a:pt x="61685" y="100594"/>
                      </a:cubicBezTo>
                      <a:cubicBezTo>
                        <a:pt x="58948" y="103057"/>
                        <a:pt x="56164" y="104865"/>
                        <a:pt x="53330" y="106112"/>
                      </a:cubicBezTo>
                      <a:cubicBezTo>
                        <a:pt x="50497" y="107359"/>
                        <a:pt x="47757" y="108201"/>
                        <a:pt x="45122" y="108575"/>
                      </a:cubicBezTo>
                      <a:cubicBezTo>
                        <a:pt x="42488" y="108980"/>
                        <a:pt x="40175" y="109198"/>
                        <a:pt x="38190" y="109198"/>
                      </a:cubicBezTo>
                      <a:cubicBezTo>
                        <a:pt x="36201" y="109198"/>
                        <a:pt x="33888" y="108980"/>
                        <a:pt x="31254" y="108575"/>
                      </a:cubicBezTo>
                      <a:cubicBezTo>
                        <a:pt x="28617" y="108201"/>
                        <a:pt x="25880" y="107359"/>
                        <a:pt x="23046" y="106112"/>
                      </a:cubicBezTo>
                      <a:cubicBezTo>
                        <a:pt x="20212" y="104865"/>
                        <a:pt x="17429" y="103057"/>
                        <a:pt x="14692" y="100594"/>
                      </a:cubicBezTo>
                      <a:cubicBezTo>
                        <a:pt x="11955" y="98163"/>
                        <a:pt x="9492" y="94952"/>
                        <a:pt x="7307" y="90900"/>
                      </a:cubicBezTo>
                      <a:cubicBezTo>
                        <a:pt x="5122" y="86879"/>
                        <a:pt x="3354" y="81922"/>
                        <a:pt x="2011" y="75999"/>
                      </a:cubicBezTo>
                      <a:cubicBezTo>
                        <a:pt x="673" y="70077"/>
                        <a:pt x="0" y="62938"/>
                        <a:pt x="0" y="54583"/>
                      </a:cubicBezTo>
                      <a:close/>
                      <a:moveTo>
                        <a:pt x="17899" y="54583"/>
                      </a:moveTo>
                      <a:cubicBezTo>
                        <a:pt x="17899" y="57857"/>
                        <a:pt x="18124" y="61660"/>
                        <a:pt x="18570" y="65993"/>
                      </a:cubicBezTo>
                      <a:cubicBezTo>
                        <a:pt x="19019" y="70326"/>
                        <a:pt x="19935" y="74410"/>
                        <a:pt x="21328" y="78306"/>
                      </a:cubicBezTo>
                      <a:cubicBezTo>
                        <a:pt x="22722" y="82172"/>
                        <a:pt x="24760" y="85476"/>
                        <a:pt x="27445" y="88157"/>
                      </a:cubicBezTo>
                      <a:cubicBezTo>
                        <a:pt x="30132" y="90837"/>
                        <a:pt x="33710" y="92178"/>
                        <a:pt x="38187" y="92178"/>
                      </a:cubicBezTo>
                      <a:cubicBezTo>
                        <a:pt x="42660" y="92178"/>
                        <a:pt x="46239" y="90837"/>
                        <a:pt x="48926" y="88157"/>
                      </a:cubicBezTo>
                      <a:cubicBezTo>
                        <a:pt x="51610" y="85476"/>
                        <a:pt x="53648" y="82172"/>
                        <a:pt x="55042" y="78306"/>
                      </a:cubicBezTo>
                      <a:cubicBezTo>
                        <a:pt x="56435" y="74440"/>
                        <a:pt x="57355" y="70326"/>
                        <a:pt x="57800" y="65993"/>
                      </a:cubicBezTo>
                      <a:cubicBezTo>
                        <a:pt x="58249" y="61660"/>
                        <a:pt x="58474" y="57857"/>
                        <a:pt x="58474" y="54583"/>
                      </a:cubicBezTo>
                      <a:cubicBezTo>
                        <a:pt x="58474" y="51311"/>
                        <a:pt x="58249" y="47508"/>
                        <a:pt x="57800" y="43175"/>
                      </a:cubicBezTo>
                      <a:cubicBezTo>
                        <a:pt x="57352" y="38841"/>
                        <a:pt x="56432" y="34726"/>
                        <a:pt x="55042" y="30861"/>
                      </a:cubicBezTo>
                      <a:cubicBezTo>
                        <a:pt x="53648" y="26996"/>
                        <a:pt x="51610" y="23692"/>
                        <a:pt x="48926" y="21011"/>
                      </a:cubicBezTo>
                      <a:cubicBezTo>
                        <a:pt x="46239" y="18330"/>
                        <a:pt x="42660" y="16989"/>
                        <a:pt x="38187" y="16989"/>
                      </a:cubicBezTo>
                      <a:cubicBezTo>
                        <a:pt x="33710" y="16989"/>
                        <a:pt x="30132" y="18330"/>
                        <a:pt x="27445" y="21011"/>
                      </a:cubicBezTo>
                      <a:cubicBezTo>
                        <a:pt x="24760" y="23692"/>
                        <a:pt x="22722" y="26996"/>
                        <a:pt x="21328" y="30861"/>
                      </a:cubicBezTo>
                      <a:cubicBezTo>
                        <a:pt x="19932" y="34726"/>
                        <a:pt x="19015" y="38841"/>
                        <a:pt x="18570" y="43175"/>
                      </a:cubicBezTo>
                      <a:cubicBezTo>
                        <a:pt x="18124" y="47508"/>
                        <a:pt x="17899" y="51311"/>
                        <a:pt x="17899" y="54583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9" name="Hình tự do: Hình 1568">
                  <a:extLst>
                    <a:ext uri="{FF2B5EF4-FFF2-40B4-BE49-F238E27FC236}">
                      <a16:creationId xmlns:a16="http://schemas.microsoft.com/office/drawing/2014/main" id="{6A015B17-8345-05D7-D40A-783FE062BD8B}"/>
                    </a:ext>
                  </a:extLst>
                </p:cNvPr>
                <p:cNvSpPr/>
                <p:nvPr/>
              </p:nvSpPr>
              <p:spPr>
                <a:xfrm>
                  <a:off x="9250038" y="4389276"/>
                  <a:ext cx="69540" cy="105613"/>
                </a:xfrm>
                <a:custGeom>
                  <a:avLst/>
                  <a:gdLst>
                    <a:gd name="connsiteX0" fmla="*/ 0 w 69540"/>
                    <a:gd name="connsiteY0" fmla="*/ 86972 h 105613"/>
                    <a:gd name="connsiteX1" fmla="*/ 40338 w 69540"/>
                    <a:gd name="connsiteY1" fmla="*/ 47944 h 105613"/>
                    <a:gd name="connsiteX2" fmla="*/ 44003 w 69540"/>
                    <a:gd name="connsiteY2" fmla="*/ 44203 h 105613"/>
                    <a:gd name="connsiteX3" fmla="*/ 47454 w 69540"/>
                    <a:gd name="connsiteY3" fmla="*/ 40026 h 105613"/>
                    <a:gd name="connsiteX4" fmla="*/ 50020 w 69540"/>
                    <a:gd name="connsiteY4" fmla="*/ 35412 h 105613"/>
                    <a:gd name="connsiteX5" fmla="*/ 51045 w 69540"/>
                    <a:gd name="connsiteY5" fmla="*/ 30362 h 105613"/>
                    <a:gd name="connsiteX6" fmla="*/ 49805 w 69540"/>
                    <a:gd name="connsiteY6" fmla="*/ 24626 h 105613"/>
                    <a:gd name="connsiteX7" fmla="*/ 46497 w 69540"/>
                    <a:gd name="connsiteY7" fmla="*/ 20387 h 105613"/>
                    <a:gd name="connsiteX8" fmla="*/ 41734 w 69540"/>
                    <a:gd name="connsiteY8" fmla="*/ 17675 h 105613"/>
                    <a:gd name="connsiteX9" fmla="*/ 35945 w 69540"/>
                    <a:gd name="connsiteY9" fmla="*/ 16709 h 105613"/>
                    <a:gd name="connsiteX10" fmla="*/ 25081 w 69540"/>
                    <a:gd name="connsiteY10" fmla="*/ 20543 h 105613"/>
                    <a:gd name="connsiteX11" fmla="*/ 19947 w 69540"/>
                    <a:gd name="connsiteY11" fmla="*/ 30799 h 105613"/>
                    <a:gd name="connsiteX12" fmla="*/ 1468 w 69540"/>
                    <a:gd name="connsiteY12" fmla="*/ 29333 h 105613"/>
                    <a:gd name="connsiteX13" fmla="*/ 4919 w 69540"/>
                    <a:gd name="connsiteY13" fmla="*/ 16646 h 105613"/>
                    <a:gd name="connsiteX14" fmla="*/ 12319 w 69540"/>
                    <a:gd name="connsiteY14" fmla="*/ 7481 h 105613"/>
                    <a:gd name="connsiteX15" fmla="*/ 22884 w 69540"/>
                    <a:gd name="connsiteY15" fmla="*/ 1901 h 105613"/>
                    <a:gd name="connsiteX16" fmla="*/ 35945 w 69540"/>
                    <a:gd name="connsiteY16" fmla="*/ 0 h 105613"/>
                    <a:gd name="connsiteX17" fmla="*/ 49066 w 69540"/>
                    <a:gd name="connsiteY17" fmla="*/ 1839 h 105613"/>
                    <a:gd name="connsiteX18" fmla="*/ 59702 w 69540"/>
                    <a:gd name="connsiteY18" fmla="*/ 7263 h 105613"/>
                    <a:gd name="connsiteX19" fmla="*/ 66887 w 69540"/>
                    <a:gd name="connsiteY19" fmla="*/ 16428 h 105613"/>
                    <a:gd name="connsiteX20" fmla="*/ 69537 w 69540"/>
                    <a:gd name="connsiteY20" fmla="*/ 29489 h 105613"/>
                    <a:gd name="connsiteX21" fmla="*/ 65061 w 69540"/>
                    <a:gd name="connsiteY21" fmla="*/ 46416 h 105613"/>
                    <a:gd name="connsiteX22" fmla="*/ 53542 w 69540"/>
                    <a:gd name="connsiteY22" fmla="*/ 59976 h 105613"/>
                    <a:gd name="connsiteX23" fmla="*/ 21419 w 69540"/>
                    <a:gd name="connsiteY23" fmla="*/ 89777 h 105613"/>
                    <a:gd name="connsiteX24" fmla="*/ 69540 w 69540"/>
                    <a:gd name="connsiteY24" fmla="*/ 89777 h 105613"/>
                    <a:gd name="connsiteX25" fmla="*/ 69540 w 69540"/>
                    <a:gd name="connsiteY25" fmla="*/ 105613 h 105613"/>
                    <a:gd name="connsiteX26" fmla="*/ 3 w 69540"/>
                    <a:gd name="connsiteY26" fmla="*/ 105613 h 105613"/>
                    <a:gd name="connsiteX27" fmla="*/ 3 w 69540"/>
                    <a:gd name="connsiteY27" fmla="*/ 86972 h 10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9540" h="105613">
                      <a:moveTo>
                        <a:pt x="0" y="86972"/>
                      </a:moveTo>
                      <a:lnTo>
                        <a:pt x="40338" y="47944"/>
                      </a:lnTo>
                      <a:cubicBezTo>
                        <a:pt x="41506" y="46790"/>
                        <a:pt x="42738" y="45543"/>
                        <a:pt x="44003" y="44203"/>
                      </a:cubicBezTo>
                      <a:cubicBezTo>
                        <a:pt x="45282" y="42894"/>
                        <a:pt x="46426" y="41491"/>
                        <a:pt x="47454" y="40026"/>
                      </a:cubicBezTo>
                      <a:cubicBezTo>
                        <a:pt x="48480" y="38561"/>
                        <a:pt x="49340" y="37033"/>
                        <a:pt x="50020" y="35412"/>
                      </a:cubicBezTo>
                      <a:cubicBezTo>
                        <a:pt x="50699" y="33791"/>
                        <a:pt x="51045" y="32108"/>
                        <a:pt x="51045" y="30362"/>
                      </a:cubicBezTo>
                      <a:cubicBezTo>
                        <a:pt x="51045" y="28211"/>
                        <a:pt x="50628" y="26278"/>
                        <a:pt x="49805" y="24626"/>
                      </a:cubicBezTo>
                      <a:cubicBezTo>
                        <a:pt x="48969" y="22974"/>
                        <a:pt x="47872" y="21540"/>
                        <a:pt x="46497" y="20387"/>
                      </a:cubicBezTo>
                      <a:cubicBezTo>
                        <a:pt x="45125" y="19202"/>
                        <a:pt x="43536" y="18298"/>
                        <a:pt x="41734" y="17675"/>
                      </a:cubicBezTo>
                      <a:cubicBezTo>
                        <a:pt x="39920" y="17020"/>
                        <a:pt x="37996" y="16709"/>
                        <a:pt x="35945" y="16709"/>
                      </a:cubicBezTo>
                      <a:cubicBezTo>
                        <a:pt x="31541" y="16709"/>
                        <a:pt x="27925" y="17986"/>
                        <a:pt x="25081" y="20543"/>
                      </a:cubicBezTo>
                      <a:cubicBezTo>
                        <a:pt x="22251" y="23068"/>
                        <a:pt x="20533" y="26497"/>
                        <a:pt x="19947" y="30799"/>
                      </a:cubicBezTo>
                      <a:lnTo>
                        <a:pt x="1468" y="29333"/>
                      </a:lnTo>
                      <a:cubicBezTo>
                        <a:pt x="1861" y="24533"/>
                        <a:pt x="3008" y="20324"/>
                        <a:pt x="4919" y="16646"/>
                      </a:cubicBezTo>
                      <a:cubicBezTo>
                        <a:pt x="6817" y="12968"/>
                        <a:pt x="9289" y="9913"/>
                        <a:pt x="12319" y="7481"/>
                      </a:cubicBezTo>
                      <a:cubicBezTo>
                        <a:pt x="15353" y="5050"/>
                        <a:pt x="18872" y="3179"/>
                        <a:pt x="22884" y="1901"/>
                      </a:cubicBezTo>
                      <a:cubicBezTo>
                        <a:pt x="26896" y="623"/>
                        <a:pt x="31241" y="0"/>
                        <a:pt x="35945" y="0"/>
                      </a:cubicBezTo>
                      <a:cubicBezTo>
                        <a:pt x="40637" y="0"/>
                        <a:pt x="45007" y="592"/>
                        <a:pt x="49066" y="1839"/>
                      </a:cubicBezTo>
                      <a:cubicBezTo>
                        <a:pt x="53125" y="3055"/>
                        <a:pt x="56669" y="4863"/>
                        <a:pt x="59702" y="7263"/>
                      </a:cubicBezTo>
                      <a:cubicBezTo>
                        <a:pt x="62735" y="9663"/>
                        <a:pt x="65132" y="12718"/>
                        <a:pt x="66887" y="16428"/>
                      </a:cubicBezTo>
                      <a:cubicBezTo>
                        <a:pt x="68655" y="20137"/>
                        <a:pt x="69537" y="24502"/>
                        <a:pt x="69537" y="29489"/>
                      </a:cubicBezTo>
                      <a:cubicBezTo>
                        <a:pt x="69537" y="36035"/>
                        <a:pt x="68044" y="41678"/>
                        <a:pt x="65061" y="46416"/>
                      </a:cubicBezTo>
                      <a:cubicBezTo>
                        <a:pt x="62077" y="51154"/>
                        <a:pt x="58234" y="55706"/>
                        <a:pt x="53542" y="59976"/>
                      </a:cubicBezTo>
                      <a:lnTo>
                        <a:pt x="21419" y="89777"/>
                      </a:lnTo>
                      <a:lnTo>
                        <a:pt x="69540" y="89777"/>
                      </a:lnTo>
                      <a:lnTo>
                        <a:pt x="69540" y="105613"/>
                      </a:lnTo>
                      <a:lnTo>
                        <a:pt x="3" y="105613"/>
                      </a:lnTo>
                      <a:lnTo>
                        <a:pt x="3" y="8697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62" name="Hình tự do: Hình 1561">
                <a:extLst>
                  <a:ext uri="{FF2B5EF4-FFF2-40B4-BE49-F238E27FC236}">
                    <a16:creationId xmlns:a16="http://schemas.microsoft.com/office/drawing/2014/main" id="{C4803126-3EDA-3DA0-62DF-965DE6F8C122}"/>
                  </a:ext>
                </a:extLst>
              </p:cNvPr>
              <p:cNvSpPr/>
              <p:nvPr/>
            </p:nvSpPr>
            <p:spPr>
              <a:xfrm>
                <a:off x="10026800" y="4361834"/>
                <a:ext cx="161244" cy="161244"/>
              </a:xfrm>
              <a:custGeom>
                <a:avLst/>
                <a:gdLst>
                  <a:gd name="connsiteX0" fmla="*/ 161244 w 161244"/>
                  <a:gd name="connsiteY0" fmla="*/ 80622 h 161244"/>
                  <a:gd name="connsiteX1" fmla="*/ 80622 w 161244"/>
                  <a:gd name="connsiteY1" fmla="*/ 161244 h 161244"/>
                  <a:gd name="connsiteX2" fmla="*/ 0 w 161244"/>
                  <a:gd name="connsiteY2" fmla="*/ 80622 h 161244"/>
                  <a:gd name="connsiteX3" fmla="*/ 80622 w 161244"/>
                  <a:gd name="connsiteY3" fmla="*/ 0 h 161244"/>
                  <a:gd name="connsiteX4" fmla="*/ 161244 w 161244"/>
                  <a:gd name="connsiteY4" fmla="*/ 80622 h 161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44" h="161244">
                    <a:moveTo>
                      <a:pt x="161244" y="80622"/>
                    </a:moveTo>
                    <a:cubicBezTo>
                      <a:pt x="161244" y="125148"/>
                      <a:pt x="125149" y="161244"/>
                      <a:pt x="80622" y="161244"/>
                    </a:cubicBezTo>
                    <a:cubicBezTo>
                      <a:pt x="36096" y="161244"/>
                      <a:pt x="0" y="125149"/>
                      <a:pt x="0" y="80622"/>
                    </a:cubicBezTo>
                    <a:cubicBezTo>
                      <a:pt x="0" y="36096"/>
                      <a:pt x="36095" y="0"/>
                      <a:pt x="80622" y="0"/>
                    </a:cubicBezTo>
                    <a:cubicBezTo>
                      <a:pt x="125148" y="0"/>
                      <a:pt x="161244" y="36095"/>
                      <a:pt x="161244" y="80622"/>
                    </a:cubicBezTo>
                    <a:close/>
                  </a:path>
                </a:pathLst>
              </a:custGeom>
              <a:solidFill>
                <a:srgbClr val="EF7B7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3" name="Hình tự do: Hình 1562">
                <a:extLst>
                  <a:ext uri="{FF2B5EF4-FFF2-40B4-BE49-F238E27FC236}">
                    <a16:creationId xmlns:a16="http://schemas.microsoft.com/office/drawing/2014/main" id="{A5D30234-9128-3FF9-BBE3-3E1CE89B36E4}"/>
                  </a:ext>
                </a:extLst>
              </p:cNvPr>
              <p:cNvSpPr/>
              <p:nvPr/>
            </p:nvSpPr>
            <p:spPr>
              <a:xfrm>
                <a:off x="10064279" y="4399313"/>
                <a:ext cx="86285" cy="86285"/>
              </a:xfrm>
              <a:custGeom>
                <a:avLst/>
                <a:gdLst>
                  <a:gd name="connsiteX0" fmla="*/ 35007 w 86285"/>
                  <a:gd name="connsiteY0" fmla="*/ 35007 h 86285"/>
                  <a:gd name="connsiteX1" fmla="*/ 35007 w 86285"/>
                  <a:gd name="connsiteY1" fmla="*/ 0 h 86285"/>
                  <a:gd name="connsiteX2" fmla="*/ 51248 w 86285"/>
                  <a:gd name="connsiteY2" fmla="*/ 0 h 86285"/>
                  <a:gd name="connsiteX3" fmla="*/ 51248 w 86285"/>
                  <a:gd name="connsiteY3" fmla="*/ 35007 h 86285"/>
                  <a:gd name="connsiteX4" fmla="*/ 86286 w 86285"/>
                  <a:gd name="connsiteY4" fmla="*/ 35007 h 86285"/>
                  <a:gd name="connsiteX5" fmla="*/ 86286 w 86285"/>
                  <a:gd name="connsiteY5" fmla="*/ 51248 h 86285"/>
                  <a:gd name="connsiteX6" fmla="*/ 51248 w 86285"/>
                  <a:gd name="connsiteY6" fmla="*/ 51248 h 86285"/>
                  <a:gd name="connsiteX7" fmla="*/ 51248 w 86285"/>
                  <a:gd name="connsiteY7" fmla="*/ 86286 h 86285"/>
                  <a:gd name="connsiteX8" fmla="*/ 35007 w 86285"/>
                  <a:gd name="connsiteY8" fmla="*/ 86286 h 86285"/>
                  <a:gd name="connsiteX9" fmla="*/ 35007 w 86285"/>
                  <a:gd name="connsiteY9" fmla="*/ 51248 h 86285"/>
                  <a:gd name="connsiteX10" fmla="*/ 0 w 86285"/>
                  <a:gd name="connsiteY10" fmla="*/ 51248 h 86285"/>
                  <a:gd name="connsiteX11" fmla="*/ 0 w 86285"/>
                  <a:gd name="connsiteY11" fmla="*/ 35007 h 86285"/>
                  <a:gd name="connsiteX12" fmla="*/ 35007 w 86285"/>
                  <a:gd name="connsiteY12" fmla="*/ 35007 h 8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285" h="86285">
                    <a:moveTo>
                      <a:pt x="35007" y="35007"/>
                    </a:moveTo>
                    <a:lnTo>
                      <a:pt x="35007" y="0"/>
                    </a:lnTo>
                    <a:lnTo>
                      <a:pt x="51248" y="0"/>
                    </a:lnTo>
                    <a:lnTo>
                      <a:pt x="51248" y="35007"/>
                    </a:lnTo>
                    <a:lnTo>
                      <a:pt x="86286" y="35007"/>
                    </a:lnTo>
                    <a:lnTo>
                      <a:pt x="86286" y="51248"/>
                    </a:lnTo>
                    <a:lnTo>
                      <a:pt x="51248" y="51248"/>
                    </a:lnTo>
                    <a:lnTo>
                      <a:pt x="51248" y="86286"/>
                    </a:lnTo>
                    <a:lnTo>
                      <a:pt x="35007" y="86286"/>
                    </a:lnTo>
                    <a:lnTo>
                      <a:pt x="35007" y="51248"/>
                    </a:lnTo>
                    <a:lnTo>
                      <a:pt x="0" y="51248"/>
                    </a:lnTo>
                    <a:lnTo>
                      <a:pt x="0" y="35007"/>
                    </a:lnTo>
                    <a:lnTo>
                      <a:pt x="35007" y="35007"/>
                    </a:lnTo>
                    <a:close/>
                  </a:path>
                </a:pathLst>
              </a:custGeom>
              <a:solidFill>
                <a:srgbClr val="FFF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98" name="Hình tự do: Hình 1297">
              <a:extLst>
                <a:ext uri="{FF2B5EF4-FFF2-40B4-BE49-F238E27FC236}">
                  <a16:creationId xmlns:a16="http://schemas.microsoft.com/office/drawing/2014/main" id="{81BD0CB2-321E-C214-9D54-F5954A76BB36}"/>
                </a:ext>
              </a:extLst>
            </p:cNvPr>
            <p:cNvSpPr/>
            <p:nvPr/>
          </p:nvSpPr>
          <p:spPr>
            <a:xfrm>
              <a:off x="9156966" y="4559323"/>
              <a:ext cx="1031068" cy="193052"/>
            </a:xfrm>
            <a:custGeom>
              <a:avLst/>
              <a:gdLst>
                <a:gd name="connsiteX0" fmla="*/ 934558 w 1031068"/>
                <a:gd name="connsiteY0" fmla="*/ 193053 h 193052"/>
                <a:gd name="connsiteX1" fmla="*/ 96511 w 1031068"/>
                <a:gd name="connsiteY1" fmla="*/ 193053 h 193052"/>
                <a:gd name="connsiteX2" fmla="*/ 0 w 1031068"/>
                <a:gd name="connsiteY2" fmla="*/ 96511 h 193052"/>
                <a:gd name="connsiteX3" fmla="*/ 0 w 1031068"/>
                <a:gd name="connsiteY3" fmla="*/ 96511 h 193052"/>
                <a:gd name="connsiteX4" fmla="*/ 96511 w 1031068"/>
                <a:gd name="connsiteY4" fmla="*/ 0 h 193052"/>
                <a:gd name="connsiteX5" fmla="*/ 934558 w 1031068"/>
                <a:gd name="connsiteY5" fmla="*/ 0 h 193052"/>
                <a:gd name="connsiteX6" fmla="*/ 1031069 w 1031068"/>
                <a:gd name="connsiteY6" fmla="*/ 96511 h 193052"/>
                <a:gd name="connsiteX7" fmla="*/ 1031069 w 1031068"/>
                <a:gd name="connsiteY7" fmla="*/ 96511 h 193052"/>
                <a:gd name="connsiteX8" fmla="*/ 934558 w 1031068"/>
                <a:gd name="connsiteY8" fmla="*/ 193053 h 1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1068" h="193052">
                  <a:moveTo>
                    <a:pt x="934558" y="193053"/>
                  </a:moveTo>
                  <a:lnTo>
                    <a:pt x="96511" y="193053"/>
                  </a:lnTo>
                  <a:cubicBezTo>
                    <a:pt x="43208" y="193053"/>
                    <a:pt x="0" y="149816"/>
                    <a:pt x="0" y="96511"/>
                  </a:cubicBezTo>
                  <a:lnTo>
                    <a:pt x="0" y="96511"/>
                  </a:lnTo>
                  <a:cubicBezTo>
                    <a:pt x="0" y="43237"/>
                    <a:pt x="43208" y="0"/>
                    <a:pt x="96511" y="0"/>
                  </a:cubicBezTo>
                  <a:lnTo>
                    <a:pt x="934558" y="0"/>
                  </a:lnTo>
                  <a:cubicBezTo>
                    <a:pt x="987864" y="0"/>
                    <a:pt x="1031069" y="43237"/>
                    <a:pt x="1031069" y="96511"/>
                  </a:cubicBezTo>
                  <a:lnTo>
                    <a:pt x="1031069" y="96511"/>
                  </a:lnTo>
                  <a:cubicBezTo>
                    <a:pt x="1031069" y="149816"/>
                    <a:pt x="987864" y="193053"/>
                    <a:pt x="934558" y="193053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9" name="Hình tự do: Hình 1298">
              <a:extLst>
                <a:ext uri="{FF2B5EF4-FFF2-40B4-BE49-F238E27FC236}">
                  <a16:creationId xmlns:a16="http://schemas.microsoft.com/office/drawing/2014/main" id="{FE2F953B-96C7-FA32-9EEA-AF86E6D3B189}"/>
                </a:ext>
              </a:extLst>
            </p:cNvPr>
            <p:cNvSpPr/>
            <p:nvPr/>
          </p:nvSpPr>
          <p:spPr>
            <a:xfrm>
              <a:off x="9156963" y="3190341"/>
              <a:ext cx="1031078" cy="819724"/>
            </a:xfrm>
            <a:custGeom>
              <a:avLst/>
              <a:gdLst>
                <a:gd name="connsiteX0" fmla="*/ 0 w 1031078"/>
                <a:gd name="connsiteY0" fmla="*/ 0 h 819724"/>
                <a:gd name="connsiteX1" fmla="*/ 1031078 w 1031078"/>
                <a:gd name="connsiteY1" fmla="*/ 0 h 819724"/>
                <a:gd name="connsiteX2" fmla="*/ 1031078 w 1031078"/>
                <a:gd name="connsiteY2" fmla="*/ 819724 h 819724"/>
                <a:gd name="connsiteX3" fmla="*/ 0 w 1031078"/>
                <a:gd name="connsiteY3" fmla="*/ 819724 h 81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078" h="819724">
                  <a:moveTo>
                    <a:pt x="0" y="0"/>
                  </a:moveTo>
                  <a:lnTo>
                    <a:pt x="1031078" y="0"/>
                  </a:lnTo>
                  <a:lnTo>
                    <a:pt x="1031078" y="819724"/>
                  </a:lnTo>
                  <a:lnTo>
                    <a:pt x="0" y="819724"/>
                  </a:ln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00" name="Đồ họa 3">
              <a:extLst>
                <a:ext uri="{FF2B5EF4-FFF2-40B4-BE49-F238E27FC236}">
                  <a16:creationId xmlns:a16="http://schemas.microsoft.com/office/drawing/2014/main" id="{2959702A-C619-D79F-AAEC-6E280EA7847E}"/>
                </a:ext>
              </a:extLst>
            </p:cNvPr>
            <p:cNvGrpSpPr/>
            <p:nvPr/>
          </p:nvGrpSpPr>
          <p:grpSpPr>
            <a:xfrm>
              <a:off x="10619715" y="4078390"/>
              <a:ext cx="1031078" cy="444688"/>
              <a:chOff x="10619715" y="4078390"/>
              <a:chExt cx="1031078" cy="444688"/>
            </a:xfrm>
          </p:grpSpPr>
          <p:grpSp>
            <p:nvGrpSpPr>
              <p:cNvPr id="1536" name="Đồ họa 3">
                <a:extLst>
                  <a:ext uri="{FF2B5EF4-FFF2-40B4-BE49-F238E27FC236}">
                    <a16:creationId xmlns:a16="http://schemas.microsoft.com/office/drawing/2014/main" id="{1261B0C4-3A35-C538-2578-8C8264BCAB2F}"/>
                  </a:ext>
                </a:extLst>
              </p:cNvPr>
              <p:cNvGrpSpPr/>
              <p:nvPr/>
            </p:nvGrpSpPr>
            <p:grpSpPr>
              <a:xfrm>
                <a:off x="10626043" y="4078390"/>
                <a:ext cx="1018453" cy="127275"/>
                <a:chOff x="10626043" y="4078390"/>
                <a:chExt cx="1018453" cy="127275"/>
              </a:xfrm>
              <a:solidFill>
                <a:srgbClr val="BBDEFB"/>
              </a:solidFill>
            </p:grpSpPr>
            <p:sp>
              <p:nvSpPr>
                <p:cNvPr id="1553" name="Hình tự do: Hình 1552">
                  <a:extLst>
                    <a:ext uri="{FF2B5EF4-FFF2-40B4-BE49-F238E27FC236}">
                      <a16:creationId xmlns:a16="http://schemas.microsoft.com/office/drawing/2014/main" id="{FEB402CF-135F-D22E-D80B-18E2B2AB2F0E}"/>
                    </a:ext>
                  </a:extLst>
                </p:cNvPr>
                <p:cNvSpPr/>
                <p:nvPr/>
              </p:nvSpPr>
              <p:spPr>
                <a:xfrm>
                  <a:off x="10888018" y="4078390"/>
                  <a:ext cx="494486" cy="35440"/>
                </a:xfrm>
                <a:custGeom>
                  <a:avLst/>
                  <a:gdLst>
                    <a:gd name="connsiteX0" fmla="*/ 0 w 494486"/>
                    <a:gd name="connsiteY0" fmla="*/ 0 h 35440"/>
                    <a:gd name="connsiteX1" fmla="*/ 494487 w 494486"/>
                    <a:gd name="connsiteY1" fmla="*/ 0 h 35440"/>
                    <a:gd name="connsiteX2" fmla="*/ 494487 w 494486"/>
                    <a:gd name="connsiteY2" fmla="*/ 35440 h 35440"/>
                    <a:gd name="connsiteX3" fmla="*/ 0 w 494486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486" h="35440">
                      <a:moveTo>
                        <a:pt x="0" y="0"/>
                      </a:moveTo>
                      <a:lnTo>
                        <a:pt x="494487" y="0"/>
                      </a:lnTo>
                      <a:lnTo>
                        <a:pt x="494487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54" name="Hình tự do: Hình 1553">
                  <a:extLst>
                    <a:ext uri="{FF2B5EF4-FFF2-40B4-BE49-F238E27FC236}">
                      <a16:creationId xmlns:a16="http://schemas.microsoft.com/office/drawing/2014/main" id="{31DDC607-A643-5FFC-B548-AA94C04573B6}"/>
                    </a:ext>
                  </a:extLst>
                </p:cNvPr>
                <p:cNvSpPr/>
                <p:nvPr/>
              </p:nvSpPr>
              <p:spPr>
                <a:xfrm>
                  <a:off x="10626043" y="4170225"/>
                  <a:ext cx="1018453" cy="35440"/>
                </a:xfrm>
                <a:custGeom>
                  <a:avLst/>
                  <a:gdLst>
                    <a:gd name="connsiteX0" fmla="*/ 0 w 1018453"/>
                    <a:gd name="connsiteY0" fmla="*/ 0 h 35440"/>
                    <a:gd name="connsiteX1" fmla="*/ 1018454 w 1018453"/>
                    <a:gd name="connsiteY1" fmla="*/ 0 h 35440"/>
                    <a:gd name="connsiteX2" fmla="*/ 1018454 w 1018453"/>
                    <a:gd name="connsiteY2" fmla="*/ 35440 h 35440"/>
                    <a:gd name="connsiteX3" fmla="*/ 0 w 1018453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453" h="35440">
                      <a:moveTo>
                        <a:pt x="0" y="0"/>
                      </a:moveTo>
                      <a:lnTo>
                        <a:pt x="1018454" y="0"/>
                      </a:lnTo>
                      <a:lnTo>
                        <a:pt x="1018454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37" name="Hình tự do: Hình 1536">
                <a:extLst>
                  <a:ext uri="{FF2B5EF4-FFF2-40B4-BE49-F238E27FC236}">
                    <a16:creationId xmlns:a16="http://schemas.microsoft.com/office/drawing/2014/main" id="{8545E213-057A-7A39-89B2-E9D166FDAE06}"/>
                  </a:ext>
                </a:extLst>
              </p:cNvPr>
              <p:cNvSpPr/>
              <p:nvPr/>
            </p:nvSpPr>
            <p:spPr>
              <a:xfrm>
                <a:off x="11124588" y="4282665"/>
                <a:ext cx="519892" cy="30745"/>
              </a:xfrm>
              <a:custGeom>
                <a:avLst/>
                <a:gdLst>
                  <a:gd name="connsiteX0" fmla="*/ 0 w 519892"/>
                  <a:gd name="connsiteY0" fmla="*/ 0 h 30745"/>
                  <a:gd name="connsiteX1" fmla="*/ 519893 w 519892"/>
                  <a:gd name="connsiteY1" fmla="*/ 0 h 30745"/>
                  <a:gd name="connsiteX2" fmla="*/ 519893 w 519892"/>
                  <a:gd name="connsiteY2" fmla="*/ 30746 h 30745"/>
                  <a:gd name="connsiteX3" fmla="*/ 0 w 519892"/>
                  <a:gd name="connsiteY3" fmla="*/ 30746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892" h="30745">
                    <a:moveTo>
                      <a:pt x="0" y="0"/>
                    </a:moveTo>
                    <a:lnTo>
                      <a:pt x="519893" y="0"/>
                    </a:lnTo>
                    <a:lnTo>
                      <a:pt x="519893" y="30746"/>
                    </a:lnTo>
                    <a:lnTo>
                      <a:pt x="0" y="30746"/>
                    </a:lnTo>
                    <a:close/>
                  </a:path>
                </a:pathLst>
              </a:custGeom>
              <a:solidFill>
                <a:srgbClr val="BBDEF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8" name="Hình tự do: Hình 1537">
                <a:extLst>
                  <a:ext uri="{FF2B5EF4-FFF2-40B4-BE49-F238E27FC236}">
                    <a16:creationId xmlns:a16="http://schemas.microsoft.com/office/drawing/2014/main" id="{117145FB-9476-45DA-E362-372A47DA2AD7}"/>
                  </a:ext>
                </a:extLst>
              </p:cNvPr>
              <p:cNvSpPr/>
              <p:nvPr/>
            </p:nvSpPr>
            <p:spPr>
              <a:xfrm>
                <a:off x="10626035" y="4261483"/>
                <a:ext cx="76482" cy="73117"/>
              </a:xfrm>
              <a:custGeom>
                <a:avLst/>
                <a:gdLst>
                  <a:gd name="connsiteX0" fmla="*/ 41904 w 76482"/>
                  <a:gd name="connsiteY0" fmla="*/ 2665 h 73117"/>
                  <a:gd name="connsiteX1" fmla="*/ 48294 w 76482"/>
                  <a:gd name="connsiteY1" fmla="*/ 22335 h 73117"/>
                  <a:gd name="connsiteX2" fmla="*/ 51942 w 76482"/>
                  <a:gd name="connsiteY2" fmla="*/ 24985 h 73117"/>
                  <a:gd name="connsiteX3" fmla="*/ 72640 w 76482"/>
                  <a:gd name="connsiteY3" fmla="*/ 24985 h 73117"/>
                  <a:gd name="connsiteX4" fmla="*/ 74885 w 76482"/>
                  <a:gd name="connsiteY4" fmla="*/ 31937 h 73117"/>
                  <a:gd name="connsiteX5" fmla="*/ 58145 w 76482"/>
                  <a:gd name="connsiteY5" fmla="*/ 44094 h 73117"/>
                  <a:gd name="connsiteX6" fmla="*/ 56742 w 76482"/>
                  <a:gd name="connsiteY6" fmla="*/ 48395 h 73117"/>
                  <a:gd name="connsiteX7" fmla="*/ 63133 w 76482"/>
                  <a:gd name="connsiteY7" fmla="*/ 68066 h 73117"/>
                  <a:gd name="connsiteX8" fmla="*/ 57241 w 76482"/>
                  <a:gd name="connsiteY8" fmla="*/ 72367 h 73117"/>
                  <a:gd name="connsiteX9" fmla="*/ 40501 w 76482"/>
                  <a:gd name="connsiteY9" fmla="*/ 60210 h 73117"/>
                  <a:gd name="connsiteX10" fmla="*/ 35981 w 76482"/>
                  <a:gd name="connsiteY10" fmla="*/ 60210 h 73117"/>
                  <a:gd name="connsiteX11" fmla="*/ 19242 w 76482"/>
                  <a:gd name="connsiteY11" fmla="*/ 72367 h 73117"/>
                  <a:gd name="connsiteX12" fmla="*/ 13319 w 76482"/>
                  <a:gd name="connsiteY12" fmla="*/ 68066 h 73117"/>
                  <a:gd name="connsiteX13" fmla="*/ 19740 w 76482"/>
                  <a:gd name="connsiteY13" fmla="*/ 48395 h 73117"/>
                  <a:gd name="connsiteX14" fmla="*/ 18337 w 76482"/>
                  <a:gd name="connsiteY14" fmla="*/ 44094 h 73117"/>
                  <a:gd name="connsiteX15" fmla="*/ 1598 w 76482"/>
                  <a:gd name="connsiteY15" fmla="*/ 31937 h 73117"/>
                  <a:gd name="connsiteX16" fmla="*/ 3842 w 76482"/>
                  <a:gd name="connsiteY16" fmla="*/ 24985 h 73117"/>
                  <a:gd name="connsiteX17" fmla="*/ 24541 w 76482"/>
                  <a:gd name="connsiteY17" fmla="*/ 24985 h 73117"/>
                  <a:gd name="connsiteX18" fmla="*/ 28188 w 76482"/>
                  <a:gd name="connsiteY18" fmla="*/ 22335 h 73117"/>
                  <a:gd name="connsiteX19" fmla="*/ 34578 w 76482"/>
                  <a:gd name="connsiteY19" fmla="*/ 2665 h 73117"/>
                  <a:gd name="connsiteX20" fmla="*/ 41904 w 76482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2" h="73117">
                    <a:moveTo>
                      <a:pt x="41904" y="2665"/>
                    </a:moveTo>
                    <a:lnTo>
                      <a:pt x="48294" y="22335"/>
                    </a:lnTo>
                    <a:cubicBezTo>
                      <a:pt x="48793" y="23925"/>
                      <a:pt x="50290" y="24985"/>
                      <a:pt x="51942" y="24985"/>
                    </a:cubicBezTo>
                    <a:lnTo>
                      <a:pt x="72640" y="24985"/>
                    </a:lnTo>
                    <a:cubicBezTo>
                      <a:pt x="76350" y="24985"/>
                      <a:pt x="77909" y="29754"/>
                      <a:pt x="74885" y="31937"/>
                    </a:cubicBezTo>
                    <a:lnTo>
                      <a:pt x="58145" y="44094"/>
                    </a:lnTo>
                    <a:cubicBezTo>
                      <a:pt x="56805" y="45091"/>
                      <a:pt x="56244" y="46806"/>
                      <a:pt x="56742" y="48395"/>
                    </a:cubicBezTo>
                    <a:lnTo>
                      <a:pt x="63133" y="68066"/>
                    </a:lnTo>
                    <a:cubicBezTo>
                      <a:pt x="64286" y="71619"/>
                      <a:pt x="60265" y="74549"/>
                      <a:pt x="57241" y="72367"/>
                    </a:cubicBezTo>
                    <a:lnTo>
                      <a:pt x="40501" y="60210"/>
                    </a:lnTo>
                    <a:cubicBezTo>
                      <a:pt x="39161" y="59244"/>
                      <a:pt x="37322" y="59244"/>
                      <a:pt x="35981" y="60210"/>
                    </a:cubicBezTo>
                    <a:lnTo>
                      <a:pt x="19242" y="72367"/>
                    </a:lnTo>
                    <a:cubicBezTo>
                      <a:pt x="16218" y="74549"/>
                      <a:pt x="12197" y="71619"/>
                      <a:pt x="13319" y="68066"/>
                    </a:cubicBezTo>
                    <a:lnTo>
                      <a:pt x="19740" y="48395"/>
                    </a:lnTo>
                    <a:cubicBezTo>
                      <a:pt x="20239" y="46806"/>
                      <a:pt x="19678" y="45091"/>
                      <a:pt x="18337" y="44094"/>
                    </a:cubicBezTo>
                    <a:lnTo>
                      <a:pt x="1598" y="31937"/>
                    </a:lnTo>
                    <a:cubicBezTo>
                      <a:pt x="-1426" y="29754"/>
                      <a:pt x="133" y="24985"/>
                      <a:pt x="3842" y="24985"/>
                    </a:cubicBezTo>
                    <a:lnTo>
                      <a:pt x="24541" y="24985"/>
                    </a:lnTo>
                    <a:cubicBezTo>
                      <a:pt x="26193" y="24985"/>
                      <a:pt x="27689" y="23925"/>
                      <a:pt x="28188" y="22335"/>
                    </a:cubicBezTo>
                    <a:lnTo>
                      <a:pt x="34578" y="2665"/>
                    </a:lnTo>
                    <a:cubicBezTo>
                      <a:pt x="35732" y="-888"/>
                      <a:pt x="40751" y="-888"/>
                      <a:pt x="41904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9" name="Hình tự do: Hình 1538">
                <a:extLst>
                  <a:ext uri="{FF2B5EF4-FFF2-40B4-BE49-F238E27FC236}">
                    <a16:creationId xmlns:a16="http://schemas.microsoft.com/office/drawing/2014/main" id="{5622492F-30E7-D252-6154-7AD82A4A87C4}"/>
                  </a:ext>
                </a:extLst>
              </p:cNvPr>
              <p:cNvSpPr/>
              <p:nvPr/>
            </p:nvSpPr>
            <p:spPr>
              <a:xfrm>
                <a:off x="10723512" y="4261483"/>
                <a:ext cx="76482" cy="73117"/>
              </a:xfrm>
              <a:custGeom>
                <a:avLst/>
                <a:gdLst>
                  <a:gd name="connsiteX0" fmla="*/ 41904 w 76482"/>
                  <a:gd name="connsiteY0" fmla="*/ 2665 h 73117"/>
                  <a:gd name="connsiteX1" fmla="*/ 48294 w 76482"/>
                  <a:gd name="connsiteY1" fmla="*/ 22335 h 73117"/>
                  <a:gd name="connsiteX2" fmla="*/ 51942 w 76482"/>
                  <a:gd name="connsiteY2" fmla="*/ 24985 h 73117"/>
                  <a:gd name="connsiteX3" fmla="*/ 72640 w 76482"/>
                  <a:gd name="connsiteY3" fmla="*/ 24985 h 73117"/>
                  <a:gd name="connsiteX4" fmla="*/ 74885 w 76482"/>
                  <a:gd name="connsiteY4" fmla="*/ 31937 h 73117"/>
                  <a:gd name="connsiteX5" fmla="*/ 58145 w 76482"/>
                  <a:gd name="connsiteY5" fmla="*/ 44094 h 73117"/>
                  <a:gd name="connsiteX6" fmla="*/ 56742 w 76482"/>
                  <a:gd name="connsiteY6" fmla="*/ 48395 h 73117"/>
                  <a:gd name="connsiteX7" fmla="*/ 63164 w 76482"/>
                  <a:gd name="connsiteY7" fmla="*/ 68066 h 73117"/>
                  <a:gd name="connsiteX8" fmla="*/ 57241 w 76482"/>
                  <a:gd name="connsiteY8" fmla="*/ 72367 h 73117"/>
                  <a:gd name="connsiteX9" fmla="*/ 40501 w 76482"/>
                  <a:gd name="connsiteY9" fmla="*/ 60210 h 73117"/>
                  <a:gd name="connsiteX10" fmla="*/ 35981 w 76482"/>
                  <a:gd name="connsiteY10" fmla="*/ 60210 h 73117"/>
                  <a:gd name="connsiteX11" fmla="*/ 19242 w 76482"/>
                  <a:gd name="connsiteY11" fmla="*/ 72367 h 73117"/>
                  <a:gd name="connsiteX12" fmla="*/ 13350 w 76482"/>
                  <a:gd name="connsiteY12" fmla="*/ 68066 h 73117"/>
                  <a:gd name="connsiteX13" fmla="*/ 19740 w 76482"/>
                  <a:gd name="connsiteY13" fmla="*/ 48395 h 73117"/>
                  <a:gd name="connsiteX14" fmla="*/ 18337 w 76482"/>
                  <a:gd name="connsiteY14" fmla="*/ 44094 h 73117"/>
                  <a:gd name="connsiteX15" fmla="*/ 1598 w 76482"/>
                  <a:gd name="connsiteY15" fmla="*/ 31937 h 73117"/>
                  <a:gd name="connsiteX16" fmla="*/ 3842 w 76482"/>
                  <a:gd name="connsiteY16" fmla="*/ 24985 h 73117"/>
                  <a:gd name="connsiteX17" fmla="*/ 24541 w 76482"/>
                  <a:gd name="connsiteY17" fmla="*/ 24985 h 73117"/>
                  <a:gd name="connsiteX18" fmla="*/ 28188 w 76482"/>
                  <a:gd name="connsiteY18" fmla="*/ 22335 h 73117"/>
                  <a:gd name="connsiteX19" fmla="*/ 34578 w 76482"/>
                  <a:gd name="connsiteY19" fmla="*/ 2665 h 73117"/>
                  <a:gd name="connsiteX20" fmla="*/ 41904 w 76482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2" h="73117">
                    <a:moveTo>
                      <a:pt x="41904" y="2665"/>
                    </a:moveTo>
                    <a:lnTo>
                      <a:pt x="48294" y="22335"/>
                    </a:lnTo>
                    <a:cubicBezTo>
                      <a:pt x="48793" y="23925"/>
                      <a:pt x="50290" y="24985"/>
                      <a:pt x="51942" y="24985"/>
                    </a:cubicBezTo>
                    <a:lnTo>
                      <a:pt x="72640" y="24985"/>
                    </a:lnTo>
                    <a:cubicBezTo>
                      <a:pt x="76350" y="24985"/>
                      <a:pt x="77909" y="29754"/>
                      <a:pt x="74885" y="31937"/>
                    </a:cubicBezTo>
                    <a:lnTo>
                      <a:pt x="58145" y="44094"/>
                    </a:lnTo>
                    <a:cubicBezTo>
                      <a:pt x="56805" y="45091"/>
                      <a:pt x="56244" y="46806"/>
                      <a:pt x="56742" y="48395"/>
                    </a:cubicBezTo>
                    <a:lnTo>
                      <a:pt x="63164" y="68066"/>
                    </a:lnTo>
                    <a:cubicBezTo>
                      <a:pt x="64317" y="71619"/>
                      <a:pt x="60265" y="74549"/>
                      <a:pt x="57241" y="72367"/>
                    </a:cubicBezTo>
                    <a:lnTo>
                      <a:pt x="40501" y="60210"/>
                    </a:lnTo>
                    <a:cubicBezTo>
                      <a:pt x="39161" y="59244"/>
                      <a:pt x="37322" y="59244"/>
                      <a:pt x="35981" y="60210"/>
                    </a:cubicBezTo>
                    <a:lnTo>
                      <a:pt x="19242" y="72367"/>
                    </a:lnTo>
                    <a:cubicBezTo>
                      <a:pt x="16218" y="74549"/>
                      <a:pt x="12197" y="71619"/>
                      <a:pt x="13350" y="68066"/>
                    </a:cubicBezTo>
                    <a:lnTo>
                      <a:pt x="19740" y="48395"/>
                    </a:lnTo>
                    <a:cubicBezTo>
                      <a:pt x="20239" y="46806"/>
                      <a:pt x="19678" y="45091"/>
                      <a:pt x="18337" y="44094"/>
                    </a:cubicBezTo>
                    <a:lnTo>
                      <a:pt x="1598" y="31937"/>
                    </a:lnTo>
                    <a:cubicBezTo>
                      <a:pt x="-1426" y="29754"/>
                      <a:pt x="133" y="24985"/>
                      <a:pt x="3842" y="24985"/>
                    </a:cubicBezTo>
                    <a:lnTo>
                      <a:pt x="24541" y="24985"/>
                    </a:lnTo>
                    <a:cubicBezTo>
                      <a:pt x="26193" y="24985"/>
                      <a:pt x="27689" y="23925"/>
                      <a:pt x="28188" y="22335"/>
                    </a:cubicBezTo>
                    <a:lnTo>
                      <a:pt x="34578" y="2665"/>
                    </a:lnTo>
                    <a:cubicBezTo>
                      <a:pt x="35732" y="-888"/>
                      <a:pt x="40750" y="-888"/>
                      <a:pt x="41904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0" name="Hình tự do: Hình 1539">
                <a:extLst>
                  <a:ext uri="{FF2B5EF4-FFF2-40B4-BE49-F238E27FC236}">
                    <a16:creationId xmlns:a16="http://schemas.microsoft.com/office/drawing/2014/main" id="{FC2D9CE6-19F7-601C-F131-E341100C2321}"/>
                  </a:ext>
                </a:extLst>
              </p:cNvPr>
              <p:cNvSpPr/>
              <p:nvPr/>
            </p:nvSpPr>
            <p:spPr>
              <a:xfrm>
                <a:off x="10820990" y="4261483"/>
                <a:ext cx="76497" cy="73117"/>
              </a:xfrm>
              <a:custGeom>
                <a:avLst/>
                <a:gdLst>
                  <a:gd name="connsiteX0" fmla="*/ 41903 w 76497"/>
                  <a:gd name="connsiteY0" fmla="*/ 2665 h 73117"/>
                  <a:gd name="connsiteX1" fmla="*/ 48293 w 76497"/>
                  <a:gd name="connsiteY1" fmla="*/ 22335 h 73117"/>
                  <a:gd name="connsiteX2" fmla="*/ 51941 w 76497"/>
                  <a:gd name="connsiteY2" fmla="*/ 24985 h 73117"/>
                  <a:gd name="connsiteX3" fmla="*/ 72639 w 76497"/>
                  <a:gd name="connsiteY3" fmla="*/ 24985 h 73117"/>
                  <a:gd name="connsiteX4" fmla="*/ 74915 w 76497"/>
                  <a:gd name="connsiteY4" fmla="*/ 31937 h 73117"/>
                  <a:gd name="connsiteX5" fmla="*/ 58175 w 76497"/>
                  <a:gd name="connsiteY5" fmla="*/ 44094 h 73117"/>
                  <a:gd name="connsiteX6" fmla="*/ 56772 w 76497"/>
                  <a:gd name="connsiteY6" fmla="*/ 48395 h 73117"/>
                  <a:gd name="connsiteX7" fmla="*/ 63163 w 76497"/>
                  <a:gd name="connsiteY7" fmla="*/ 68066 h 73117"/>
                  <a:gd name="connsiteX8" fmla="*/ 57240 w 76497"/>
                  <a:gd name="connsiteY8" fmla="*/ 72367 h 73117"/>
                  <a:gd name="connsiteX9" fmla="*/ 40500 w 76497"/>
                  <a:gd name="connsiteY9" fmla="*/ 60210 h 73117"/>
                  <a:gd name="connsiteX10" fmla="*/ 35980 w 76497"/>
                  <a:gd name="connsiteY10" fmla="*/ 60210 h 73117"/>
                  <a:gd name="connsiteX11" fmla="*/ 19240 w 76497"/>
                  <a:gd name="connsiteY11" fmla="*/ 72367 h 73117"/>
                  <a:gd name="connsiteX12" fmla="*/ 13349 w 76497"/>
                  <a:gd name="connsiteY12" fmla="*/ 68066 h 73117"/>
                  <a:gd name="connsiteX13" fmla="*/ 19739 w 76497"/>
                  <a:gd name="connsiteY13" fmla="*/ 48395 h 73117"/>
                  <a:gd name="connsiteX14" fmla="*/ 18336 w 76497"/>
                  <a:gd name="connsiteY14" fmla="*/ 44094 h 73117"/>
                  <a:gd name="connsiteX15" fmla="*/ 1596 w 76497"/>
                  <a:gd name="connsiteY15" fmla="*/ 31937 h 73117"/>
                  <a:gd name="connsiteX16" fmla="*/ 3872 w 76497"/>
                  <a:gd name="connsiteY16" fmla="*/ 24985 h 73117"/>
                  <a:gd name="connsiteX17" fmla="*/ 24540 w 76497"/>
                  <a:gd name="connsiteY17" fmla="*/ 24985 h 73117"/>
                  <a:gd name="connsiteX18" fmla="*/ 28187 w 76497"/>
                  <a:gd name="connsiteY18" fmla="*/ 22335 h 73117"/>
                  <a:gd name="connsiteX19" fmla="*/ 34608 w 76497"/>
                  <a:gd name="connsiteY19" fmla="*/ 2665 h 73117"/>
                  <a:gd name="connsiteX20" fmla="*/ 41903 w 76497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97" h="73117">
                    <a:moveTo>
                      <a:pt x="41903" y="2665"/>
                    </a:moveTo>
                    <a:lnTo>
                      <a:pt x="48293" y="22335"/>
                    </a:lnTo>
                    <a:cubicBezTo>
                      <a:pt x="48823" y="23925"/>
                      <a:pt x="50288" y="24985"/>
                      <a:pt x="51941" y="24985"/>
                    </a:cubicBezTo>
                    <a:lnTo>
                      <a:pt x="72639" y="24985"/>
                    </a:lnTo>
                    <a:cubicBezTo>
                      <a:pt x="76380" y="24985"/>
                      <a:pt x="77907" y="29754"/>
                      <a:pt x="74915" y="31937"/>
                    </a:cubicBezTo>
                    <a:lnTo>
                      <a:pt x="58175" y="44094"/>
                    </a:lnTo>
                    <a:cubicBezTo>
                      <a:pt x="56803" y="45091"/>
                      <a:pt x="56242" y="46806"/>
                      <a:pt x="56772" y="48395"/>
                    </a:cubicBezTo>
                    <a:lnTo>
                      <a:pt x="63163" y="68066"/>
                    </a:lnTo>
                    <a:cubicBezTo>
                      <a:pt x="64316" y="71619"/>
                      <a:pt x="60263" y="74549"/>
                      <a:pt x="57240" y="72367"/>
                    </a:cubicBezTo>
                    <a:lnTo>
                      <a:pt x="40500" y="60210"/>
                    </a:lnTo>
                    <a:cubicBezTo>
                      <a:pt x="39159" y="59244"/>
                      <a:pt x="37351" y="59244"/>
                      <a:pt x="35980" y="60210"/>
                    </a:cubicBezTo>
                    <a:lnTo>
                      <a:pt x="19240" y="72367"/>
                    </a:lnTo>
                    <a:cubicBezTo>
                      <a:pt x="16247" y="74549"/>
                      <a:pt x="12195" y="71619"/>
                      <a:pt x="13349" y="68066"/>
                    </a:cubicBezTo>
                    <a:lnTo>
                      <a:pt x="19739" y="48395"/>
                    </a:lnTo>
                    <a:cubicBezTo>
                      <a:pt x="20238" y="46806"/>
                      <a:pt x="19676" y="45091"/>
                      <a:pt x="18336" y="44094"/>
                    </a:cubicBezTo>
                    <a:lnTo>
                      <a:pt x="1596" y="31937"/>
                    </a:lnTo>
                    <a:cubicBezTo>
                      <a:pt x="-1428" y="29754"/>
                      <a:pt x="131" y="24985"/>
                      <a:pt x="3872" y="24985"/>
                    </a:cubicBezTo>
                    <a:lnTo>
                      <a:pt x="24540" y="24985"/>
                    </a:lnTo>
                    <a:cubicBezTo>
                      <a:pt x="26223" y="24985"/>
                      <a:pt x="27688" y="23925"/>
                      <a:pt x="28187" y="22335"/>
                    </a:cubicBezTo>
                    <a:lnTo>
                      <a:pt x="34608" y="2665"/>
                    </a:lnTo>
                    <a:cubicBezTo>
                      <a:pt x="35730" y="-888"/>
                      <a:pt x="40749" y="-888"/>
                      <a:pt x="41903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541" name="Đồ họa 3">
                <a:extLst>
                  <a:ext uri="{FF2B5EF4-FFF2-40B4-BE49-F238E27FC236}">
                    <a16:creationId xmlns:a16="http://schemas.microsoft.com/office/drawing/2014/main" id="{3598D8AC-25D8-300B-AE32-9C23A752853A}"/>
                  </a:ext>
                </a:extLst>
              </p:cNvPr>
              <p:cNvGrpSpPr/>
              <p:nvPr/>
            </p:nvGrpSpPr>
            <p:grpSpPr>
              <a:xfrm>
                <a:off x="10918466" y="4261483"/>
                <a:ext cx="173967" cy="73117"/>
                <a:chOff x="10918466" y="4261483"/>
                <a:chExt cx="173967" cy="73117"/>
              </a:xfrm>
              <a:solidFill>
                <a:srgbClr val="F8CD9E"/>
              </a:solidFill>
            </p:grpSpPr>
            <p:sp>
              <p:nvSpPr>
                <p:cNvPr id="1551" name="Hình tự do: Hình 1550">
                  <a:extLst>
                    <a:ext uri="{FF2B5EF4-FFF2-40B4-BE49-F238E27FC236}">
                      <a16:creationId xmlns:a16="http://schemas.microsoft.com/office/drawing/2014/main" id="{E1782FD7-1A99-2FCD-A771-ED5987F8EBEE}"/>
                    </a:ext>
                  </a:extLst>
                </p:cNvPr>
                <p:cNvSpPr/>
                <p:nvPr/>
              </p:nvSpPr>
              <p:spPr>
                <a:xfrm>
                  <a:off x="10918466" y="4261483"/>
                  <a:ext cx="76490" cy="73117"/>
                </a:xfrm>
                <a:custGeom>
                  <a:avLst/>
                  <a:gdLst>
                    <a:gd name="connsiteX0" fmla="*/ 41904 w 76490"/>
                    <a:gd name="connsiteY0" fmla="*/ 2665 h 73117"/>
                    <a:gd name="connsiteX1" fmla="*/ 48295 w 76490"/>
                    <a:gd name="connsiteY1" fmla="*/ 22335 h 73117"/>
                    <a:gd name="connsiteX2" fmla="*/ 51942 w 76490"/>
                    <a:gd name="connsiteY2" fmla="*/ 24985 h 73117"/>
                    <a:gd name="connsiteX3" fmla="*/ 72640 w 76490"/>
                    <a:gd name="connsiteY3" fmla="*/ 24985 h 73117"/>
                    <a:gd name="connsiteX4" fmla="*/ 74885 w 76490"/>
                    <a:gd name="connsiteY4" fmla="*/ 31937 h 73117"/>
                    <a:gd name="connsiteX5" fmla="*/ 58145 w 76490"/>
                    <a:gd name="connsiteY5" fmla="*/ 44094 h 73117"/>
                    <a:gd name="connsiteX6" fmla="*/ 56774 w 76490"/>
                    <a:gd name="connsiteY6" fmla="*/ 48395 h 73117"/>
                    <a:gd name="connsiteX7" fmla="*/ 63164 w 76490"/>
                    <a:gd name="connsiteY7" fmla="*/ 68066 h 73117"/>
                    <a:gd name="connsiteX8" fmla="*/ 57241 w 76490"/>
                    <a:gd name="connsiteY8" fmla="*/ 72367 h 73117"/>
                    <a:gd name="connsiteX9" fmla="*/ 40501 w 76490"/>
                    <a:gd name="connsiteY9" fmla="*/ 60210 h 73117"/>
                    <a:gd name="connsiteX10" fmla="*/ 35981 w 76490"/>
                    <a:gd name="connsiteY10" fmla="*/ 60210 h 73117"/>
                    <a:gd name="connsiteX11" fmla="*/ 19241 w 76490"/>
                    <a:gd name="connsiteY11" fmla="*/ 72367 h 73117"/>
                    <a:gd name="connsiteX12" fmla="*/ 13350 w 76490"/>
                    <a:gd name="connsiteY12" fmla="*/ 68066 h 73117"/>
                    <a:gd name="connsiteX13" fmla="*/ 19740 w 76490"/>
                    <a:gd name="connsiteY13" fmla="*/ 48395 h 73117"/>
                    <a:gd name="connsiteX14" fmla="*/ 18338 w 76490"/>
                    <a:gd name="connsiteY14" fmla="*/ 44094 h 73117"/>
                    <a:gd name="connsiteX15" fmla="*/ 1598 w 76490"/>
                    <a:gd name="connsiteY15" fmla="*/ 31937 h 73117"/>
                    <a:gd name="connsiteX16" fmla="*/ 3842 w 76490"/>
                    <a:gd name="connsiteY16" fmla="*/ 24985 h 73117"/>
                    <a:gd name="connsiteX17" fmla="*/ 24541 w 76490"/>
                    <a:gd name="connsiteY17" fmla="*/ 24985 h 73117"/>
                    <a:gd name="connsiteX18" fmla="*/ 28188 w 76490"/>
                    <a:gd name="connsiteY18" fmla="*/ 22335 h 73117"/>
                    <a:gd name="connsiteX19" fmla="*/ 34610 w 76490"/>
                    <a:gd name="connsiteY19" fmla="*/ 2665 h 73117"/>
                    <a:gd name="connsiteX20" fmla="*/ 41904 w 76490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90" h="73117">
                      <a:moveTo>
                        <a:pt x="41904" y="2665"/>
                      </a:moveTo>
                      <a:lnTo>
                        <a:pt x="48295" y="22335"/>
                      </a:lnTo>
                      <a:cubicBezTo>
                        <a:pt x="48824" y="23925"/>
                        <a:pt x="50290" y="24985"/>
                        <a:pt x="51942" y="24985"/>
                      </a:cubicBezTo>
                      <a:lnTo>
                        <a:pt x="72640" y="24985"/>
                      </a:lnTo>
                      <a:cubicBezTo>
                        <a:pt x="76381" y="24985"/>
                        <a:pt x="77909" y="29754"/>
                        <a:pt x="74885" y="31937"/>
                      </a:cubicBezTo>
                      <a:lnTo>
                        <a:pt x="58145" y="44094"/>
                      </a:lnTo>
                      <a:cubicBezTo>
                        <a:pt x="56805" y="45091"/>
                        <a:pt x="56243" y="46806"/>
                        <a:pt x="56774" y="48395"/>
                      </a:cubicBezTo>
                      <a:lnTo>
                        <a:pt x="63164" y="68066"/>
                      </a:lnTo>
                      <a:cubicBezTo>
                        <a:pt x="64318" y="71619"/>
                        <a:pt x="60265" y="74549"/>
                        <a:pt x="57241" y="72367"/>
                      </a:cubicBezTo>
                      <a:lnTo>
                        <a:pt x="40501" y="60210"/>
                      </a:lnTo>
                      <a:cubicBezTo>
                        <a:pt x="39161" y="59244"/>
                        <a:pt x="37353" y="59244"/>
                        <a:pt x="35981" y="60210"/>
                      </a:cubicBezTo>
                      <a:lnTo>
                        <a:pt x="19241" y="72367"/>
                      </a:lnTo>
                      <a:cubicBezTo>
                        <a:pt x="16249" y="74549"/>
                        <a:pt x="12196" y="71619"/>
                        <a:pt x="13350" y="68066"/>
                      </a:cubicBezTo>
                      <a:lnTo>
                        <a:pt x="19740" y="48395"/>
                      </a:lnTo>
                      <a:cubicBezTo>
                        <a:pt x="20239" y="46806"/>
                        <a:pt x="19678" y="45091"/>
                        <a:pt x="18338" y="44094"/>
                      </a:cubicBezTo>
                      <a:lnTo>
                        <a:pt x="1598" y="31937"/>
                      </a:lnTo>
                      <a:cubicBezTo>
                        <a:pt x="-1426" y="29754"/>
                        <a:pt x="133" y="24985"/>
                        <a:pt x="3842" y="24985"/>
                      </a:cubicBezTo>
                      <a:lnTo>
                        <a:pt x="24541" y="24985"/>
                      </a:lnTo>
                      <a:cubicBezTo>
                        <a:pt x="26224" y="24985"/>
                        <a:pt x="27690" y="23925"/>
                        <a:pt x="28188" y="22335"/>
                      </a:cubicBezTo>
                      <a:lnTo>
                        <a:pt x="34610" y="2665"/>
                      </a:lnTo>
                      <a:cubicBezTo>
                        <a:pt x="35763" y="-888"/>
                        <a:pt x="40751" y="-888"/>
                        <a:pt x="41904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52" name="Hình tự do: Hình 1551">
                  <a:extLst>
                    <a:ext uri="{FF2B5EF4-FFF2-40B4-BE49-F238E27FC236}">
                      <a16:creationId xmlns:a16="http://schemas.microsoft.com/office/drawing/2014/main" id="{6119B135-BC32-2460-0AB0-DFE2A779C50C}"/>
                    </a:ext>
                  </a:extLst>
                </p:cNvPr>
                <p:cNvSpPr/>
                <p:nvPr/>
              </p:nvSpPr>
              <p:spPr>
                <a:xfrm>
                  <a:off x="11015943" y="4261483"/>
                  <a:ext cx="76490" cy="73117"/>
                </a:xfrm>
                <a:custGeom>
                  <a:avLst/>
                  <a:gdLst>
                    <a:gd name="connsiteX0" fmla="*/ 41904 w 76490"/>
                    <a:gd name="connsiteY0" fmla="*/ 2665 h 73117"/>
                    <a:gd name="connsiteX1" fmla="*/ 48295 w 76490"/>
                    <a:gd name="connsiteY1" fmla="*/ 22335 h 73117"/>
                    <a:gd name="connsiteX2" fmla="*/ 51942 w 76490"/>
                    <a:gd name="connsiteY2" fmla="*/ 24985 h 73117"/>
                    <a:gd name="connsiteX3" fmla="*/ 72640 w 76490"/>
                    <a:gd name="connsiteY3" fmla="*/ 24985 h 73117"/>
                    <a:gd name="connsiteX4" fmla="*/ 74885 w 76490"/>
                    <a:gd name="connsiteY4" fmla="*/ 31937 h 73117"/>
                    <a:gd name="connsiteX5" fmla="*/ 58145 w 76490"/>
                    <a:gd name="connsiteY5" fmla="*/ 44094 h 73117"/>
                    <a:gd name="connsiteX6" fmla="*/ 56774 w 76490"/>
                    <a:gd name="connsiteY6" fmla="*/ 48395 h 73117"/>
                    <a:gd name="connsiteX7" fmla="*/ 63164 w 76490"/>
                    <a:gd name="connsiteY7" fmla="*/ 68066 h 73117"/>
                    <a:gd name="connsiteX8" fmla="*/ 57241 w 76490"/>
                    <a:gd name="connsiteY8" fmla="*/ 72367 h 73117"/>
                    <a:gd name="connsiteX9" fmla="*/ 40502 w 76490"/>
                    <a:gd name="connsiteY9" fmla="*/ 60210 h 73117"/>
                    <a:gd name="connsiteX10" fmla="*/ 35981 w 76490"/>
                    <a:gd name="connsiteY10" fmla="*/ 60210 h 73117"/>
                    <a:gd name="connsiteX11" fmla="*/ 19242 w 76490"/>
                    <a:gd name="connsiteY11" fmla="*/ 72367 h 73117"/>
                    <a:gd name="connsiteX12" fmla="*/ 13350 w 76490"/>
                    <a:gd name="connsiteY12" fmla="*/ 68066 h 73117"/>
                    <a:gd name="connsiteX13" fmla="*/ 19740 w 76490"/>
                    <a:gd name="connsiteY13" fmla="*/ 48395 h 73117"/>
                    <a:gd name="connsiteX14" fmla="*/ 18337 w 76490"/>
                    <a:gd name="connsiteY14" fmla="*/ 44094 h 73117"/>
                    <a:gd name="connsiteX15" fmla="*/ 1598 w 76490"/>
                    <a:gd name="connsiteY15" fmla="*/ 31937 h 73117"/>
                    <a:gd name="connsiteX16" fmla="*/ 3842 w 76490"/>
                    <a:gd name="connsiteY16" fmla="*/ 24985 h 73117"/>
                    <a:gd name="connsiteX17" fmla="*/ 24541 w 76490"/>
                    <a:gd name="connsiteY17" fmla="*/ 24985 h 73117"/>
                    <a:gd name="connsiteX18" fmla="*/ 28188 w 76490"/>
                    <a:gd name="connsiteY18" fmla="*/ 22335 h 73117"/>
                    <a:gd name="connsiteX19" fmla="*/ 34610 w 76490"/>
                    <a:gd name="connsiteY19" fmla="*/ 2665 h 73117"/>
                    <a:gd name="connsiteX20" fmla="*/ 41904 w 76490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90" h="73117">
                      <a:moveTo>
                        <a:pt x="41904" y="2665"/>
                      </a:moveTo>
                      <a:lnTo>
                        <a:pt x="48295" y="22335"/>
                      </a:lnTo>
                      <a:cubicBezTo>
                        <a:pt x="48824" y="23925"/>
                        <a:pt x="50289" y="24985"/>
                        <a:pt x="51942" y="24985"/>
                      </a:cubicBezTo>
                      <a:lnTo>
                        <a:pt x="72640" y="24985"/>
                      </a:lnTo>
                      <a:cubicBezTo>
                        <a:pt x="76381" y="24985"/>
                        <a:pt x="77909" y="29754"/>
                        <a:pt x="74885" y="31937"/>
                      </a:cubicBezTo>
                      <a:lnTo>
                        <a:pt x="58145" y="44094"/>
                      </a:lnTo>
                      <a:cubicBezTo>
                        <a:pt x="56805" y="45091"/>
                        <a:pt x="56244" y="46806"/>
                        <a:pt x="56774" y="48395"/>
                      </a:cubicBezTo>
                      <a:lnTo>
                        <a:pt x="63164" y="68066"/>
                      </a:lnTo>
                      <a:cubicBezTo>
                        <a:pt x="64317" y="71619"/>
                        <a:pt x="60265" y="74549"/>
                        <a:pt x="57241" y="72367"/>
                      </a:cubicBezTo>
                      <a:lnTo>
                        <a:pt x="40502" y="60210"/>
                      </a:lnTo>
                      <a:cubicBezTo>
                        <a:pt x="39161" y="59244"/>
                        <a:pt x="37322" y="59244"/>
                        <a:pt x="35981" y="60210"/>
                      </a:cubicBezTo>
                      <a:lnTo>
                        <a:pt x="19242" y="72367"/>
                      </a:lnTo>
                      <a:cubicBezTo>
                        <a:pt x="16249" y="74549"/>
                        <a:pt x="12197" y="71619"/>
                        <a:pt x="13350" y="68066"/>
                      </a:cubicBezTo>
                      <a:lnTo>
                        <a:pt x="19740" y="48395"/>
                      </a:lnTo>
                      <a:cubicBezTo>
                        <a:pt x="20239" y="46806"/>
                        <a:pt x="19678" y="45091"/>
                        <a:pt x="18337" y="44094"/>
                      </a:cubicBezTo>
                      <a:lnTo>
                        <a:pt x="1598" y="31937"/>
                      </a:lnTo>
                      <a:cubicBezTo>
                        <a:pt x="-1426" y="29754"/>
                        <a:pt x="133" y="24985"/>
                        <a:pt x="3842" y="24985"/>
                      </a:cubicBezTo>
                      <a:lnTo>
                        <a:pt x="24541" y="24985"/>
                      </a:lnTo>
                      <a:cubicBezTo>
                        <a:pt x="26224" y="24985"/>
                        <a:pt x="27689" y="23925"/>
                        <a:pt x="28188" y="22335"/>
                      </a:cubicBezTo>
                      <a:lnTo>
                        <a:pt x="34610" y="2665"/>
                      </a:lnTo>
                      <a:cubicBezTo>
                        <a:pt x="35763" y="-888"/>
                        <a:pt x="40751" y="-888"/>
                        <a:pt x="41904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42" name="Đồ họa 3">
                <a:extLst>
                  <a:ext uri="{FF2B5EF4-FFF2-40B4-BE49-F238E27FC236}">
                    <a16:creationId xmlns:a16="http://schemas.microsoft.com/office/drawing/2014/main" id="{B4BD4F26-AF6C-5A74-ADF5-D1B0CA603DA0}"/>
                  </a:ext>
                </a:extLst>
              </p:cNvPr>
              <p:cNvGrpSpPr/>
              <p:nvPr/>
            </p:nvGrpSpPr>
            <p:grpSpPr>
              <a:xfrm>
                <a:off x="10619715" y="4377617"/>
                <a:ext cx="475103" cy="129647"/>
                <a:chOff x="10619715" y="4377617"/>
                <a:chExt cx="475103" cy="129647"/>
              </a:xfrm>
              <a:solidFill>
                <a:srgbClr val="4EAFE5"/>
              </a:solidFill>
            </p:grpSpPr>
            <p:sp>
              <p:nvSpPr>
                <p:cNvPr id="1545" name="Hình tự do: Hình 1544">
                  <a:extLst>
                    <a:ext uri="{FF2B5EF4-FFF2-40B4-BE49-F238E27FC236}">
                      <a16:creationId xmlns:a16="http://schemas.microsoft.com/office/drawing/2014/main" id="{C0FE466B-FE84-D8BD-4E46-3CCABFAF2719}"/>
                    </a:ext>
                  </a:extLst>
                </p:cNvPr>
                <p:cNvSpPr/>
                <p:nvPr/>
              </p:nvSpPr>
              <p:spPr>
                <a:xfrm>
                  <a:off x="10619715" y="4377617"/>
                  <a:ext cx="76996" cy="129647"/>
                </a:xfrm>
                <a:custGeom>
                  <a:avLst/>
                  <a:gdLst>
                    <a:gd name="connsiteX0" fmla="*/ 42831 w 76996"/>
                    <a:gd name="connsiteY0" fmla="*/ 9850 h 129647"/>
                    <a:gd name="connsiteX1" fmla="*/ 44172 w 76996"/>
                    <a:gd name="connsiteY1" fmla="*/ 9850 h 129647"/>
                    <a:gd name="connsiteX2" fmla="*/ 59758 w 76996"/>
                    <a:gd name="connsiteY2" fmla="*/ 12469 h 129647"/>
                    <a:gd name="connsiteX3" fmla="*/ 73412 w 76996"/>
                    <a:gd name="connsiteY3" fmla="*/ 20137 h 129647"/>
                    <a:gd name="connsiteX4" fmla="*/ 61005 w 76996"/>
                    <a:gd name="connsiteY4" fmla="*/ 34009 h 129647"/>
                    <a:gd name="connsiteX5" fmla="*/ 52807 w 76996"/>
                    <a:gd name="connsiteY5" fmla="*/ 28117 h 129647"/>
                    <a:gd name="connsiteX6" fmla="*/ 42831 w 76996"/>
                    <a:gd name="connsiteY6" fmla="*/ 25967 h 129647"/>
                    <a:gd name="connsiteX7" fmla="*/ 42831 w 76996"/>
                    <a:gd name="connsiteY7" fmla="*/ 55799 h 129647"/>
                    <a:gd name="connsiteX8" fmla="*/ 43424 w 76996"/>
                    <a:gd name="connsiteY8" fmla="*/ 55955 h 129647"/>
                    <a:gd name="connsiteX9" fmla="*/ 55737 w 76996"/>
                    <a:gd name="connsiteY9" fmla="*/ 59664 h 129647"/>
                    <a:gd name="connsiteX10" fmla="*/ 66460 w 76996"/>
                    <a:gd name="connsiteY10" fmla="*/ 65119 h 129647"/>
                    <a:gd name="connsiteX11" fmla="*/ 74066 w 76996"/>
                    <a:gd name="connsiteY11" fmla="*/ 73536 h 129647"/>
                    <a:gd name="connsiteX12" fmla="*/ 76997 w 76996"/>
                    <a:gd name="connsiteY12" fmla="*/ 86223 h 129647"/>
                    <a:gd name="connsiteX13" fmla="*/ 74285 w 76996"/>
                    <a:gd name="connsiteY13" fmla="*/ 99441 h 129647"/>
                    <a:gd name="connsiteX14" fmla="*/ 66990 w 76996"/>
                    <a:gd name="connsiteY14" fmla="*/ 109291 h 129647"/>
                    <a:gd name="connsiteX15" fmla="*/ 56173 w 76996"/>
                    <a:gd name="connsiteY15" fmla="*/ 115775 h 129647"/>
                    <a:gd name="connsiteX16" fmla="*/ 42831 w 76996"/>
                    <a:gd name="connsiteY16" fmla="*/ 118892 h 129647"/>
                    <a:gd name="connsiteX17" fmla="*/ 42831 w 76996"/>
                    <a:gd name="connsiteY17" fmla="*/ 129647 h 129647"/>
                    <a:gd name="connsiteX18" fmla="*/ 34758 w 76996"/>
                    <a:gd name="connsiteY18" fmla="*/ 129647 h 129647"/>
                    <a:gd name="connsiteX19" fmla="*/ 34758 w 76996"/>
                    <a:gd name="connsiteY19" fmla="*/ 119048 h 129647"/>
                    <a:gd name="connsiteX20" fmla="*/ 15898 w 76996"/>
                    <a:gd name="connsiteY20" fmla="*/ 116056 h 129647"/>
                    <a:gd name="connsiteX21" fmla="*/ 0 w 76996"/>
                    <a:gd name="connsiteY21" fmla="*/ 105769 h 129647"/>
                    <a:gd name="connsiteX22" fmla="*/ 13591 w 76996"/>
                    <a:gd name="connsiteY22" fmla="*/ 91897 h 129647"/>
                    <a:gd name="connsiteX23" fmla="*/ 22819 w 76996"/>
                    <a:gd name="connsiteY23" fmla="*/ 99659 h 129647"/>
                    <a:gd name="connsiteX24" fmla="*/ 34758 w 76996"/>
                    <a:gd name="connsiteY24" fmla="*/ 102932 h 129647"/>
                    <a:gd name="connsiteX25" fmla="*/ 34758 w 76996"/>
                    <a:gd name="connsiteY25" fmla="*/ 71448 h 129647"/>
                    <a:gd name="connsiteX26" fmla="*/ 34010 w 76996"/>
                    <a:gd name="connsiteY26" fmla="*/ 71323 h 129647"/>
                    <a:gd name="connsiteX27" fmla="*/ 22102 w 76996"/>
                    <a:gd name="connsiteY27" fmla="*/ 67364 h 129647"/>
                    <a:gd name="connsiteX28" fmla="*/ 12033 w 76996"/>
                    <a:gd name="connsiteY28" fmla="*/ 61691 h 129647"/>
                    <a:gd name="connsiteX29" fmla="*/ 5081 w 76996"/>
                    <a:gd name="connsiteY29" fmla="*/ 53180 h 129647"/>
                    <a:gd name="connsiteX30" fmla="*/ 2556 w 76996"/>
                    <a:gd name="connsiteY30" fmla="*/ 40743 h 129647"/>
                    <a:gd name="connsiteX31" fmla="*/ 5237 w 76996"/>
                    <a:gd name="connsiteY31" fmla="*/ 28648 h 129647"/>
                    <a:gd name="connsiteX32" fmla="*/ 12376 w 76996"/>
                    <a:gd name="connsiteY32" fmla="*/ 19327 h 129647"/>
                    <a:gd name="connsiteX33" fmla="*/ 22694 w 76996"/>
                    <a:gd name="connsiteY33" fmla="*/ 12999 h 129647"/>
                    <a:gd name="connsiteX34" fmla="*/ 34758 w 76996"/>
                    <a:gd name="connsiteY34" fmla="*/ 10006 h 129647"/>
                    <a:gd name="connsiteX35" fmla="*/ 34758 w 76996"/>
                    <a:gd name="connsiteY35" fmla="*/ 0 h 129647"/>
                    <a:gd name="connsiteX36" fmla="*/ 42831 w 76996"/>
                    <a:gd name="connsiteY36" fmla="*/ 0 h 129647"/>
                    <a:gd name="connsiteX37" fmla="*/ 42831 w 76996"/>
                    <a:gd name="connsiteY37" fmla="*/ 9850 h 129647"/>
                    <a:gd name="connsiteX38" fmla="*/ 34758 w 76996"/>
                    <a:gd name="connsiteY38" fmla="*/ 26278 h 129647"/>
                    <a:gd name="connsiteX39" fmla="*/ 25437 w 76996"/>
                    <a:gd name="connsiteY39" fmla="*/ 30674 h 129647"/>
                    <a:gd name="connsiteX40" fmla="*/ 21354 w 76996"/>
                    <a:gd name="connsiteY40" fmla="*/ 39838 h 129647"/>
                    <a:gd name="connsiteX41" fmla="*/ 22445 w 76996"/>
                    <a:gd name="connsiteY41" fmla="*/ 45356 h 129647"/>
                    <a:gd name="connsiteX42" fmla="*/ 25375 w 76996"/>
                    <a:gd name="connsiteY42" fmla="*/ 48941 h 129647"/>
                    <a:gd name="connsiteX43" fmla="*/ 29614 w 76996"/>
                    <a:gd name="connsiteY43" fmla="*/ 51404 h 129647"/>
                    <a:gd name="connsiteX44" fmla="*/ 34758 w 76996"/>
                    <a:gd name="connsiteY44" fmla="*/ 53555 h 129647"/>
                    <a:gd name="connsiteX45" fmla="*/ 34758 w 76996"/>
                    <a:gd name="connsiteY45" fmla="*/ 26278 h 129647"/>
                    <a:gd name="connsiteX46" fmla="*/ 42831 w 76996"/>
                    <a:gd name="connsiteY46" fmla="*/ 102932 h 129647"/>
                    <a:gd name="connsiteX47" fmla="*/ 48723 w 76996"/>
                    <a:gd name="connsiteY47" fmla="*/ 101062 h 129647"/>
                    <a:gd name="connsiteX48" fmla="*/ 53555 w 76996"/>
                    <a:gd name="connsiteY48" fmla="*/ 97944 h 129647"/>
                    <a:gd name="connsiteX49" fmla="*/ 56921 w 76996"/>
                    <a:gd name="connsiteY49" fmla="*/ 93487 h 129647"/>
                    <a:gd name="connsiteX50" fmla="*/ 58168 w 76996"/>
                    <a:gd name="connsiteY50" fmla="*/ 87595 h 129647"/>
                    <a:gd name="connsiteX51" fmla="*/ 56766 w 76996"/>
                    <a:gd name="connsiteY51" fmla="*/ 82046 h 129647"/>
                    <a:gd name="connsiteX52" fmla="*/ 53118 w 76996"/>
                    <a:gd name="connsiteY52" fmla="*/ 78337 h 129647"/>
                    <a:gd name="connsiteX53" fmla="*/ 48193 w 76996"/>
                    <a:gd name="connsiteY53" fmla="*/ 75781 h 129647"/>
                    <a:gd name="connsiteX54" fmla="*/ 42831 w 76996"/>
                    <a:gd name="connsiteY54" fmla="*/ 73848 h 129647"/>
                    <a:gd name="connsiteX55" fmla="*/ 42831 w 76996"/>
                    <a:gd name="connsiteY55" fmla="*/ 102932 h 12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76996" h="129647">
                      <a:moveTo>
                        <a:pt x="42831" y="9850"/>
                      </a:moveTo>
                      <a:lnTo>
                        <a:pt x="44172" y="9850"/>
                      </a:lnTo>
                      <a:cubicBezTo>
                        <a:pt x="49222" y="9850"/>
                        <a:pt x="54428" y="10723"/>
                        <a:pt x="59758" y="12469"/>
                      </a:cubicBezTo>
                      <a:cubicBezTo>
                        <a:pt x="65057" y="14215"/>
                        <a:pt x="69609" y="16771"/>
                        <a:pt x="73412" y="20137"/>
                      </a:cubicBezTo>
                      <a:lnTo>
                        <a:pt x="61005" y="34009"/>
                      </a:lnTo>
                      <a:cubicBezTo>
                        <a:pt x="58730" y="31547"/>
                        <a:pt x="55986" y="29583"/>
                        <a:pt x="52807" y="28117"/>
                      </a:cubicBezTo>
                      <a:cubicBezTo>
                        <a:pt x="49627" y="26684"/>
                        <a:pt x="46292" y="25967"/>
                        <a:pt x="42831" y="25967"/>
                      </a:cubicBezTo>
                      <a:lnTo>
                        <a:pt x="42831" y="55799"/>
                      </a:lnTo>
                      <a:lnTo>
                        <a:pt x="43424" y="55955"/>
                      </a:lnTo>
                      <a:cubicBezTo>
                        <a:pt x="47601" y="57046"/>
                        <a:pt x="51685" y="58293"/>
                        <a:pt x="55737" y="59664"/>
                      </a:cubicBezTo>
                      <a:cubicBezTo>
                        <a:pt x="59758" y="61067"/>
                        <a:pt x="63343" y="62875"/>
                        <a:pt x="66460" y="65119"/>
                      </a:cubicBezTo>
                      <a:cubicBezTo>
                        <a:pt x="69609" y="67364"/>
                        <a:pt x="72134" y="70169"/>
                        <a:pt x="74066" y="73536"/>
                      </a:cubicBezTo>
                      <a:cubicBezTo>
                        <a:pt x="75999" y="76934"/>
                        <a:pt x="76997" y="81142"/>
                        <a:pt x="76997" y="86223"/>
                      </a:cubicBezTo>
                      <a:cubicBezTo>
                        <a:pt x="76997" y="91211"/>
                        <a:pt x="76093" y="95607"/>
                        <a:pt x="74285" y="99441"/>
                      </a:cubicBezTo>
                      <a:cubicBezTo>
                        <a:pt x="72508" y="103275"/>
                        <a:pt x="70077" y="106548"/>
                        <a:pt x="66990" y="109291"/>
                      </a:cubicBezTo>
                      <a:cubicBezTo>
                        <a:pt x="63904" y="112003"/>
                        <a:pt x="60288" y="114185"/>
                        <a:pt x="56173" y="115775"/>
                      </a:cubicBezTo>
                      <a:cubicBezTo>
                        <a:pt x="52059" y="117365"/>
                        <a:pt x="47601" y="118394"/>
                        <a:pt x="42831" y="118892"/>
                      </a:cubicBezTo>
                      <a:lnTo>
                        <a:pt x="42831" y="129647"/>
                      </a:lnTo>
                      <a:lnTo>
                        <a:pt x="34758" y="129647"/>
                      </a:lnTo>
                      <a:lnTo>
                        <a:pt x="34758" y="119048"/>
                      </a:lnTo>
                      <a:cubicBezTo>
                        <a:pt x="28211" y="119142"/>
                        <a:pt x="21915" y="118144"/>
                        <a:pt x="15898" y="116056"/>
                      </a:cubicBezTo>
                      <a:cubicBezTo>
                        <a:pt x="9882" y="113967"/>
                        <a:pt x="4583" y="110538"/>
                        <a:pt x="0" y="105769"/>
                      </a:cubicBezTo>
                      <a:lnTo>
                        <a:pt x="13591" y="91897"/>
                      </a:lnTo>
                      <a:cubicBezTo>
                        <a:pt x="15960" y="95295"/>
                        <a:pt x="19046" y="97851"/>
                        <a:pt x="22819" y="99659"/>
                      </a:cubicBezTo>
                      <a:cubicBezTo>
                        <a:pt x="26622" y="101436"/>
                        <a:pt x="30581" y="102527"/>
                        <a:pt x="34758" y="102932"/>
                      </a:cubicBezTo>
                      <a:lnTo>
                        <a:pt x="34758" y="71448"/>
                      </a:lnTo>
                      <a:lnTo>
                        <a:pt x="34010" y="71323"/>
                      </a:lnTo>
                      <a:cubicBezTo>
                        <a:pt x="29833" y="70139"/>
                        <a:pt x="25874" y="68798"/>
                        <a:pt x="22102" y="67364"/>
                      </a:cubicBezTo>
                      <a:cubicBezTo>
                        <a:pt x="18298" y="65930"/>
                        <a:pt x="14963" y="64029"/>
                        <a:pt x="12033" y="61691"/>
                      </a:cubicBezTo>
                      <a:cubicBezTo>
                        <a:pt x="9071" y="59353"/>
                        <a:pt x="6765" y="56516"/>
                        <a:pt x="5081" y="53180"/>
                      </a:cubicBezTo>
                      <a:cubicBezTo>
                        <a:pt x="3398" y="49845"/>
                        <a:pt x="2556" y="45699"/>
                        <a:pt x="2556" y="40743"/>
                      </a:cubicBezTo>
                      <a:cubicBezTo>
                        <a:pt x="2556" y="36254"/>
                        <a:pt x="3429" y="32232"/>
                        <a:pt x="5237" y="28648"/>
                      </a:cubicBezTo>
                      <a:cubicBezTo>
                        <a:pt x="7014" y="25063"/>
                        <a:pt x="9414" y="21977"/>
                        <a:pt x="12376" y="19327"/>
                      </a:cubicBezTo>
                      <a:cubicBezTo>
                        <a:pt x="15368" y="16709"/>
                        <a:pt x="18797" y="14589"/>
                        <a:pt x="22694" y="12999"/>
                      </a:cubicBezTo>
                      <a:cubicBezTo>
                        <a:pt x="26559" y="11409"/>
                        <a:pt x="30581" y="10412"/>
                        <a:pt x="34758" y="10006"/>
                      </a:cubicBezTo>
                      <a:lnTo>
                        <a:pt x="34758" y="0"/>
                      </a:lnTo>
                      <a:lnTo>
                        <a:pt x="42831" y="0"/>
                      </a:lnTo>
                      <a:lnTo>
                        <a:pt x="42831" y="9850"/>
                      </a:lnTo>
                      <a:close/>
                      <a:moveTo>
                        <a:pt x="34758" y="26278"/>
                      </a:moveTo>
                      <a:cubicBezTo>
                        <a:pt x="31266" y="26871"/>
                        <a:pt x="28180" y="28336"/>
                        <a:pt x="25437" y="30674"/>
                      </a:cubicBezTo>
                      <a:cubicBezTo>
                        <a:pt x="22694" y="33012"/>
                        <a:pt x="21354" y="36067"/>
                        <a:pt x="21354" y="39838"/>
                      </a:cubicBezTo>
                      <a:cubicBezTo>
                        <a:pt x="21354" y="42114"/>
                        <a:pt x="21728" y="43985"/>
                        <a:pt x="22445" y="45356"/>
                      </a:cubicBezTo>
                      <a:cubicBezTo>
                        <a:pt x="23193" y="46759"/>
                        <a:pt x="24159" y="47943"/>
                        <a:pt x="25375" y="48941"/>
                      </a:cubicBezTo>
                      <a:cubicBezTo>
                        <a:pt x="26559" y="49938"/>
                        <a:pt x="27962" y="50749"/>
                        <a:pt x="29614" y="51404"/>
                      </a:cubicBezTo>
                      <a:cubicBezTo>
                        <a:pt x="31266" y="52058"/>
                        <a:pt x="32981" y="52775"/>
                        <a:pt x="34758" y="53555"/>
                      </a:cubicBezTo>
                      <a:lnTo>
                        <a:pt x="34758" y="26278"/>
                      </a:lnTo>
                      <a:close/>
                      <a:moveTo>
                        <a:pt x="42831" y="102932"/>
                      </a:moveTo>
                      <a:cubicBezTo>
                        <a:pt x="44920" y="102558"/>
                        <a:pt x="46884" y="101935"/>
                        <a:pt x="48723" y="101062"/>
                      </a:cubicBezTo>
                      <a:cubicBezTo>
                        <a:pt x="50562" y="100220"/>
                        <a:pt x="52183" y="99191"/>
                        <a:pt x="53555" y="97944"/>
                      </a:cubicBezTo>
                      <a:cubicBezTo>
                        <a:pt x="54958" y="96697"/>
                        <a:pt x="56080" y="95201"/>
                        <a:pt x="56921" y="93487"/>
                      </a:cubicBezTo>
                      <a:cubicBezTo>
                        <a:pt x="57763" y="91741"/>
                        <a:pt x="58168" y="89777"/>
                        <a:pt x="58168" y="87595"/>
                      </a:cubicBezTo>
                      <a:cubicBezTo>
                        <a:pt x="58168" y="85382"/>
                        <a:pt x="57701" y="83543"/>
                        <a:pt x="56766" y="82046"/>
                      </a:cubicBezTo>
                      <a:cubicBezTo>
                        <a:pt x="55830" y="80581"/>
                        <a:pt x="54615" y="79334"/>
                        <a:pt x="53118" y="78337"/>
                      </a:cubicBezTo>
                      <a:cubicBezTo>
                        <a:pt x="51622" y="77339"/>
                        <a:pt x="49970" y="76498"/>
                        <a:pt x="48193" y="75781"/>
                      </a:cubicBezTo>
                      <a:cubicBezTo>
                        <a:pt x="46385" y="75095"/>
                        <a:pt x="44608" y="74440"/>
                        <a:pt x="42831" y="73848"/>
                      </a:cubicBezTo>
                      <a:lnTo>
                        <a:pt x="42831" y="10293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6" name="Hình tự do: Hình 1545">
                  <a:extLst>
                    <a:ext uri="{FF2B5EF4-FFF2-40B4-BE49-F238E27FC236}">
                      <a16:creationId xmlns:a16="http://schemas.microsoft.com/office/drawing/2014/main" id="{0A0BA191-DB4E-A6FE-5697-404868278429}"/>
                    </a:ext>
                  </a:extLst>
                </p:cNvPr>
                <p:cNvSpPr/>
                <p:nvPr/>
              </p:nvSpPr>
              <p:spPr>
                <a:xfrm>
                  <a:off x="10797680" y="4387467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615 h 109198"/>
                    <a:gd name="connsiteX1" fmla="*/ 2026 w 76373"/>
                    <a:gd name="connsiteY1" fmla="*/ 33199 h 109198"/>
                    <a:gd name="connsiteX2" fmla="*/ 7326 w 76373"/>
                    <a:gd name="connsiteY2" fmla="*/ 18267 h 109198"/>
                    <a:gd name="connsiteX3" fmla="*/ 14713 w 76373"/>
                    <a:gd name="connsiteY3" fmla="*/ 8573 h 109198"/>
                    <a:gd name="connsiteX4" fmla="*/ 23037 w 76373"/>
                    <a:gd name="connsiteY4" fmla="*/ 3055 h 109198"/>
                    <a:gd name="connsiteX5" fmla="*/ 31266 w 76373"/>
                    <a:gd name="connsiteY5" fmla="*/ 592 h 109198"/>
                    <a:gd name="connsiteX6" fmla="*/ 38187 w 76373"/>
                    <a:gd name="connsiteY6" fmla="*/ 0 h 109198"/>
                    <a:gd name="connsiteX7" fmla="*/ 45138 w 76373"/>
                    <a:gd name="connsiteY7" fmla="*/ 592 h 109198"/>
                    <a:gd name="connsiteX8" fmla="*/ 53336 w 76373"/>
                    <a:gd name="connsiteY8" fmla="*/ 3055 h 109198"/>
                    <a:gd name="connsiteX9" fmla="*/ 61691 w 76373"/>
                    <a:gd name="connsiteY9" fmla="*/ 8573 h 109198"/>
                    <a:gd name="connsiteX10" fmla="*/ 69078 w 76373"/>
                    <a:gd name="connsiteY10" fmla="*/ 18267 h 109198"/>
                    <a:gd name="connsiteX11" fmla="*/ 74378 w 76373"/>
                    <a:gd name="connsiteY11" fmla="*/ 33199 h 109198"/>
                    <a:gd name="connsiteX12" fmla="*/ 76373 w 76373"/>
                    <a:gd name="connsiteY12" fmla="*/ 54615 h 109198"/>
                    <a:gd name="connsiteX13" fmla="*/ 74378 w 76373"/>
                    <a:gd name="connsiteY13" fmla="*/ 75999 h 109198"/>
                    <a:gd name="connsiteX14" fmla="*/ 69078 w 76373"/>
                    <a:gd name="connsiteY14" fmla="*/ 90931 h 109198"/>
                    <a:gd name="connsiteX15" fmla="*/ 61691 w 76373"/>
                    <a:gd name="connsiteY15" fmla="*/ 100626 h 109198"/>
                    <a:gd name="connsiteX16" fmla="*/ 53336 w 76373"/>
                    <a:gd name="connsiteY16" fmla="*/ 106143 h 109198"/>
                    <a:gd name="connsiteX17" fmla="*/ 45138 w 76373"/>
                    <a:gd name="connsiteY17" fmla="*/ 108606 h 109198"/>
                    <a:gd name="connsiteX18" fmla="*/ 38187 w 76373"/>
                    <a:gd name="connsiteY18" fmla="*/ 109198 h 109198"/>
                    <a:gd name="connsiteX19" fmla="*/ 31266 w 76373"/>
                    <a:gd name="connsiteY19" fmla="*/ 108606 h 109198"/>
                    <a:gd name="connsiteX20" fmla="*/ 23037 w 76373"/>
                    <a:gd name="connsiteY20" fmla="*/ 106143 h 109198"/>
                    <a:gd name="connsiteX21" fmla="*/ 14713 w 76373"/>
                    <a:gd name="connsiteY21" fmla="*/ 100626 h 109198"/>
                    <a:gd name="connsiteX22" fmla="*/ 7326 w 76373"/>
                    <a:gd name="connsiteY22" fmla="*/ 90931 h 109198"/>
                    <a:gd name="connsiteX23" fmla="*/ 2026 w 76373"/>
                    <a:gd name="connsiteY23" fmla="*/ 75999 h 109198"/>
                    <a:gd name="connsiteX24" fmla="*/ 0 w 76373"/>
                    <a:gd name="connsiteY24" fmla="*/ 54615 h 109198"/>
                    <a:gd name="connsiteX25" fmla="*/ 17893 w 76373"/>
                    <a:gd name="connsiteY25" fmla="*/ 54615 h 109198"/>
                    <a:gd name="connsiteX26" fmla="*/ 18579 w 76373"/>
                    <a:gd name="connsiteY26" fmla="*/ 66024 h 109198"/>
                    <a:gd name="connsiteX27" fmla="*/ 21322 w 76373"/>
                    <a:gd name="connsiteY27" fmla="*/ 78337 h 109198"/>
                    <a:gd name="connsiteX28" fmla="*/ 27463 w 76373"/>
                    <a:gd name="connsiteY28" fmla="*/ 88188 h 109198"/>
                    <a:gd name="connsiteX29" fmla="*/ 38187 w 76373"/>
                    <a:gd name="connsiteY29" fmla="*/ 92209 h 109198"/>
                    <a:gd name="connsiteX30" fmla="*/ 48941 w 76373"/>
                    <a:gd name="connsiteY30" fmla="*/ 88188 h 109198"/>
                    <a:gd name="connsiteX31" fmla="*/ 55051 w 76373"/>
                    <a:gd name="connsiteY31" fmla="*/ 78337 h 109198"/>
                    <a:gd name="connsiteX32" fmla="*/ 57794 w 76373"/>
                    <a:gd name="connsiteY32" fmla="*/ 66024 h 109198"/>
                    <a:gd name="connsiteX33" fmla="*/ 58480 w 76373"/>
                    <a:gd name="connsiteY33" fmla="*/ 54615 h 109198"/>
                    <a:gd name="connsiteX34" fmla="*/ 57794 w 76373"/>
                    <a:gd name="connsiteY34" fmla="*/ 43205 h 109198"/>
                    <a:gd name="connsiteX35" fmla="*/ 55051 w 76373"/>
                    <a:gd name="connsiteY35" fmla="*/ 30892 h 109198"/>
                    <a:gd name="connsiteX36" fmla="*/ 48941 w 76373"/>
                    <a:gd name="connsiteY36" fmla="*/ 21042 h 109198"/>
                    <a:gd name="connsiteX37" fmla="*/ 38187 w 76373"/>
                    <a:gd name="connsiteY37" fmla="*/ 17021 h 109198"/>
                    <a:gd name="connsiteX38" fmla="*/ 27463 w 76373"/>
                    <a:gd name="connsiteY38" fmla="*/ 21042 h 109198"/>
                    <a:gd name="connsiteX39" fmla="*/ 21322 w 76373"/>
                    <a:gd name="connsiteY39" fmla="*/ 30892 h 109198"/>
                    <a:gd name="connsiteX40" fmla="*/ 18579 w 76373"/>
                    <a:gd name="connsiteY40" fmla="*/ 43205 h 109198"/>
                    <a:gd name="connsiteX41" fmla="*/ 17893 w 76373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615"/>
                      </a:moveTo>
                      <a:cubicBezTo>
                        <a:pt x="0" y="46261"/>
                        <a:pt x="686" y="39122"/>
                        <a:pt x="2026" y="33199"/>
                      </a:cubicBezTo>
                      <a:cubicBezTo>
                        <a:pt x="3367" y="27276"/>
                        <a:pt x="5112" y="22320"/>
                        <a:pt x="7326" y="18267"/>
                      </a:cubicBezTo>
                      <a:cubicBezTo>
                        <a:pt x="9507" y="14246"/>
                        <a:pt x="11970" y="11035"/>
                        <a:pt x="14713" y="8573"/>
                      </a:cubicBezTo>
                      <a:cubicBezTo>
                        <a:pt x="17425" y="6141"/>
                        <a:pt x="20231" y="4302"/>
                        <a:pt x="23037" y="3055"/>
                      </a:cubicBezTo>
                      <a:cubicBezTo>
                        <a:pt x="25873" y="1839"/>
                        <a:pt x="28616" y="998"/>
                        <a:pt x="31266" y="592"/>
                      </a:cubicBezTo>
                      <a:cubicBezTo>
                        <a:pt x="33885" y="218"/>
                        <a:pt x="36223" y="0"/>
                        <a:pt x="38187" y="0"/>
                      </a:cubicBezTo>
                      <a:cubicBezTo>
                        <a:pt x="40182" y="0"/>
                        <a:pt x="42488" y="218"/>
                        <a:pt x="45138" y="592"/>
                      </a:cubicBezTo>
                      <a:cubicBezTo>
                        <a:pt x="47756" y="998"/>
                        <a:pt x="50500" y="1839"/>
                        <a:pt x="53336" y="3055"/>
                      </a:cubicBezTo>
                      <a:cubicBezTo>
                        <a:pt x="56173" y="4302"/>
                        <a:pt x="58947" y="6141"/>
                        <a:pt x="61691" y="8573"/>
                      </a:cubicBezTo>
                      <a:cubicBezTo>
                        <a:pt x="64434" y="11035"/>
                        <a:pt x="66897" y="14246"/>
                        <a:pt x="69078" y="18267"/>
                      </a:cubicBezTo>
                      <a:cubicBezTo>
                        <a:pt x="71261" y="22320"/>
                        <a:pt x="73037" y="27276"/>
                        <a:pt x="74378" y="33199"/>
                      </a:cubicBezTo>
                      <a:cubicBezTo>
                        <a:pt x="75718" y="39122"/>
                        <a:pt x="76373" y="46261"/>
                        <a:pt x="76373" y="54615"/>
                      </a:cubicBezTo>
                      <a:cubicBezTo>
                        <a:pt x="76373" y="62969"/>
                        <a:pt x="75718" y="70107"/>
                        <a:pt x="74378" y="75999"/>
                      </a:cubicBezTo>
                      <a:cubicBezTo>
                        <a:pt x="73037" y="81922"/>
                        <a:pt x="71261" y="86910"/>
                        <a:pt x="69078" y="90931"/>
                      </a:cubicBezTo>
                      <a:cubicBezTo>
                        <a:pt x="66897" y="94952"/>
                        <a:pt x="64434" y="98194"/>
                        <a:pt x="61691" y="100626"/>
                      </a:cubicBezTo>
                      <a:cubicBezTo>
                        <a:pt x="58947" y="103057"/>
                        <a:pt x="56173" y="104896"/>
                        <a:pt x="53336" y="106143"/>
                      </a:cubicBezTo>
                      <a:cubicBezTo>
                        <a:pt x="50500" y="107390"/>
                        <a:pt x="47756" y="108201"/>
                        <a:pt x="45138" y="108606"/>
                      </a:cubicBezTo>
                      <a:cubicBezTo>
                        <a:pt x="42488" y="109011"/>
                        <a:pt x="40182" y="109198"/>
                        <a:pt x="38187" y="109198"/>
                      </a:cubicBezTo>
                      <a:cubicBezTo>
                        <a:pt x="36223" y="109198"/>
                        <a:pt x="33885" y="109011"/>
                        <a:pt x="31266" y="108606"/>
                      </a:cubicBezTo>
                      <a:cubicBezTo>
                        <a:pt x="28616" y="108201"/>
                        <a:pt x="25873" y="107390"/>
                        <a:pt x="23037" y="106143"/>
                      </a:cubicBezTo>
                      <a:cubicBezTo>
                        <a:pt x="20231" y="104896"/>
                        <a:pt x="17425" y="103057"/>
                        <a:pt x="14713" y="100626"/>
                      </a:cubicBezTo>
                      <a:cubicBezTo>
                        <a:pt x="11970" y="98194"/>
                        <a:pt x="9507" y="94952"/>
                        <a:pt x="7326" y="90931"/>
                      </a:cubicBezTo>
                      <a:cubicBezTo>
                        <a:pt x="5112" y="86910"/>
                        <a:pt x="3367" y="81922"/>
                        <a:pt x="2026" y="75999"/>
                      </a:cubicBezTo>
                      <a:cubicBezTo>
                        <a:pt x="686" y="70107"/>
                        <a:pt x="0" y="62969"/>
                        <a:pt x="0" y="54615"/>
                      </a:cubicBezTo>
                      <a:close/>
                      <a:moveTo>
                        <a:pt x="17893" y="54615"/>
                      </a:moveTo>
                      <a:cubicBezTo>
                        <a:pt x="17893" y="57888"/>
                        <a:pt x="18142" y="61691"/>
                        <a:pt x="18579" y="66024"/>
                      </a:cubicBezTo>
                      <a:cubicBezTo>
                        <a:pt x="19015" y="70357"/>
                        <a:pt x="19950" y="74440"/>
                        <a:pt x="21322" y="78337"/>
                      </a:cubicBezTo>
                      <a:cubicBezTo>
                        <a:pt x="22725" y="82202"/>
                        <a:pt x="24751" y="85476"/>
                        <a:pt x="27463" y="88188"/>
                      </a:cubicBezTo>
                      <a:cubicBezTo>
                        <a:pt x="30144" y="90869"/>
                        <a:pt x="33729" y="92209"/>
                        <a:pt x="38187" y="92209"/>
                      </a:cubicBezTo>
                      <a:cubicBezTo>
                        <a:pt x="42675" y="92209"/>
                        <a:pt x="46260" y="90869"/>
                        <a:pt x="48941" y="88188"/>
                      </a:cubicBezTo>
                      <a:cubicBezTo>
                        <a:pt x="51622" y="85476"/>
                        <a:pt x="53648" y="82202"/>
                        <a:pt x="55051" y="78337"/>
                      </a:cubicBezTo>
                      <a:cubicBezTo>
                        <a:pt x="56454" y="74440"/>
                        <a:pt x="57358" y="70357"/>
                        <a:pt x="57794" y="66024"/>
                      </a:cubicBezTo>
                      <a:cubicBezTo>
                        <a:pt x="58262" y="61691"/>
                        <a:pt x="58480" y="57888"/>
                        <a:pt x="58480" y="54615"/>
                      </a:cubicBezTo>
                      <a:cubicBezTo>
                        <a:pt x="58480" y="51311"/>
                        <a:pt x="58262" y="47507"/>
                        <a:pt x="57794" y="43205"/>
                      </a:cubicBezTo>
                      <a:cubicBezTo>
                        <a:pt x="57358" y="38872"/>
                        <a:pt x="56423" y="34758"/>
                        <a:pt x="55051" y="30892"/>
                      </a:cubicBezTo>
                      <a:cubicBezTo>
                        <a:pt x="53648" y="26996"/>
                        <a:pt x="51622" y="23722"/>
                        <a:pt x="48941" y="21042"/>
                      </a:cubicBezTo>
                      <a:cubicBezTo>
                        <a:pt x="46260" y="18361"/>
                        <a:pt x="42675" y="17021"/>
                        <a:pt x="38187" y="17021"/>
                      </a:cubicBezTo>
                      <a:cubicBezTo>
                        <a:pt x="33729" y="17021"/>
                        <a:pt x="30144" y="18361"/>
                        <a:pt x="27463" y="21042"/>
                      </a:cubicBezTo>
                      <a:cubicBezTo>
                        <a:pt x="24751" y="23722"/>
                        <a:pt x="22725" y="26996"/>
                        <a:pt x="21322" y="30892"/>
                      </a:cubicBezTo>
                      <a:cubicBezTo>
                        <a:pt x="19950" y="34758"/>
                        <a:pt x="19015" y="38872"/>
                        <a:pt x="18579" y="43205"/>
                      </a:cubicBezTo>
                      <a:cubicBezTo>
                        <a:pt x="18142" y="47507"/>
                        <a:pt x="17893" y="51311"/>
                        <a:pt x="17893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7" name="Hình tự do: Hình 1546">
                  <a:extLst>
                    <a:ext uri="{FF2B5EF4-FFF2-40B4-BE49-F238E27FC236}">
                      <a16:creationId xmlns:a16="http://schemas.microsoft.com/office/drawing/2014/main" id="{D36F56C6-6088-26AE-9518-E02874EBDE96}"/>
                    </a:ext>
                  </a:extLst>
                </p:cNvPr>
                <p:cNvSpPr/>
                <p:nvPr/>
              </p:nvSpPr>
              <p:spPr>
                <a:xfrm>
                  <a:off x="10890169" y="4472818"/>
                  <a:ext cx="23878" cy="22974"/>
                </a:xfrm>
                <a:custGeom>
                  <a:avLst/>
                  <a:gdLst>
                    <a:gd name="connsiteX0" fmla="*/ 0 w 23878"/>
                    <a:gd name="connsiteY0" fmla="*/ 11627 h 22974"/>
                    <a:gd name="connsiteX1" fmla="*/ 3491 w 23878"/>
                    <a:gd name="connsiteY1" fmla="*/ 3429 h 22974"/>
                    <a:gd name="connsiteX2" fmla="*/ 11939 w 23878"/>
                    <a:gd name="connsiteY2" fmla="*/ 0 h 22974"/>
                    <a:gd name="connsiteX3" fmla="*/ 20293 w 23878"/>
                    <a:gd name="connsiteY3" fmla="*/ 3273 h 22974"/>
                    <a:gd name="connsiteX4" fmla="*/ 23878 w 23878"/>
                    <a:gd name="connsiteY4" fmla="*/ 11316 h 22974"/>
                    <a:gd name="connsiteX5" fmla="*/ 20356 w 23878"/>
                    <a:gd name="connsiteY5" fmla="*/ 19514 h 22974"/>
                    <a:gd name="connsiteX6" fmla="*/ 11939 w 23878"/>
                    <a:gd name="connsiteY6" fmla="*/ 22974 h 22974"/>
                    <a:gd name="connsiteX7" fmla="*/ 7388 w 23878"/>
                    <a:gd name="connsiteY7" fmla="*/ 22071 h 22974"/>
                    <a:gd name="connsiteX8" fmla="*/ 3585 w 23878"/>
                    <a:gd name="connsiteY8" fmla="*/ 19670 h 22974"/>
                    <a:gd name="connsiteX9" fmla="*/ 967 w 23878"/>
                    <a:gd name="connsiteY9" fmla="*/ 16116 h 22974"/>
                    <a:gd name="connsiteX10" fmla="*/ 0 w 23878"/>
                    <a:gd name="connsiteY10" fmla="*/ 11627 h 22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878" h="22974">
                      <a:moveTo>
                        <a:pt x="0" y="11627"/>
                      </a:moveTo>
                      <a:cubicBezTo>
                        <a:pt x="0" y="8448"/>
                        <a:pt x="1185" y="5705"/>
                        <a:pt x="3491" y="3429"/>
                      </a:cubicBezTo>
                      <a:cubicBezTo>
                        <a:pt x="5829" y="1122"/>
                        <a:pt x="8666" y="0"/>
                        <a:pt x="11939" y="0"/>
                      </a:cubicBezTo>
                      <a:cubicBezTo>
                        <a:pt x="15119" y="0"/>
                        <a:pt x="17893" y="1091"/>
                        <a:pt x="20293" y="3273"/>
                      </a:cubicBezTo>
                      <a:cubicBezTo>
                        <a:pt x="22663" y="5455"/>
                        <a:pt x="23878" y="8136"/>
                        <a:pt x="23878" y="11316"/>
                      </a:cubicBezTo>
                      <a:cubicBezTo>
                        <a:pt x="23878" y="14495"/>
                        <a:pt x="22694" y="17239"/>
                        <a:pt x="20356" y="19514"/>
                      </a:cubicBezTo>
                      <a:cubicBezTo>
                        <a:pt x="18018" y="21821"/>
                        <a:pt x="15212" y="22974"/>
                        <a:pt x="11939" y="22974"/>
                      </a:cubicBezTo>
                      <a:cubicBezTo>
                        <a:pt x="10350" y="22974"/>
                        <a:pt x="8822" y="22663"/>
                        <a:pt x="7388" y="22071"/>
                      </a:cubicBezTo>
                      <a:cubicBezTo>
                        <a:pt x="5954" y="21478"/>
                        <a:pt x="4676" y="20668"/>
                        <a:pt x="3585" y="19670"/>
                      </a:cubicBezTo>
                      <a:cubicBezTo>
                        <a:pt x="2494" y="18672"/>
                        <a:pt x="1621" y="17488"/>
                        <a:pt x="967" y="16116"/>
                      </a:cubicBezTo>
                      <a:cubicBezTo>
                        <a:pt x="312" y="14713"/>
                        <a:pt x="0" y="13217"/>
                        <a:pt x="0" y="11627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8" name="Hình tự do: Hình 1547">
                  <a:extLst>
                    <a:ext uri="{FF2B5EF4-FFF2-40B4-BE49-F238E27FC236}">
                      <a16:creationId xmlns:a16="http://schemas.microsoft.com/office/drawing/2014/main" id="{25A13E3B-0654-37D2-E6DF-C8FA2599DD93}"/>
                    </a:ext>
                  </a:extLst>
                </p:cNvPr>
                <p:cNvSpPr/>
                <p:nvPr/>
              </p:nvSpPr>
              <p:spPr>
                <a:xfrm>
                  <a:off x="11018445" y="4387467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615 h 109198"/>
                    <a:gd name="connsiteX1" fmla="*/ 2026 w 76373"/>
                    <a:gd name="connsiteY1" fmla="*/ 33199 h 109198"/>
                    <a:gd name="connsiteX2" fmla="*/ 7326 w 76373"/>
                    <a:gd name="connsiteY2" fmla="*/ 18267 h 109198"/>
                    <a:gd name="connsiteX3" fmla="*/ 14713 w 76373"/>
                    <a:gd name="connsiteY3" fmla="*/ 8573 h 109198"/>
                    <a:gd name="connsiteX4" fmla="*/ 23068 w 76373"/>
                    <a:gd name="connsiteY4" fmla="*/ 3055 h 109198"/>
                    <a:gd name="connsiteX5" fmla="*/ 31266 w 76373"/>
                    <a:gd name="connsiteY5" fmla="*/ 592 h 109198"/>
                    <a:gd name="connsiteX6" fmla="*/ 38187 w 76373"/>
                    <a:gd name="connsiteY6" fmla="*/ 0 h 109198"/>
                    <a:gd name="connsiteX7" fmla="*/ 45138 w 76373"/>
                    <a:gd name="connsiteY7" fmla="*/ 592 h 109198"/>
                    <a:gd name="connsiteX8" fmla="*/ 53336 w 76373"/>
                    <a:gd name="connsiteY8" fmla="*/ 3055 h 109198"/>
                    <a:gd name="connsiteX9" fmla="*/ 61691 w 76373"/>
                    <a:gd name="connsiteY9" fmla="*/ 8573 h 109198"/>
                    <a:gd name="connsiteX10" fmla="*/ 69079 w 76373"/>
                    <a:gd name="connsiteY10" fmla="*/ 18267 h 109198"/>
                    <a:gd name="connsiteX11" fmla="*/ 74378 w 76373"/>
                    <a:gd name="connsiteY11" fmla="*/ 33199 h 109198"/>
                    <a:gd name="connsiteX12" fmla="*/ 76373 w 76373"/>
                    <a:gd name="connsiteY12" fmla="*/ 54615 h 109198"/>
                    <a:gd name="connsiteX13" fmla="*/ 74378 w 76373"/>
                    <a:gd name="connsiteY13" fmla="*/ 75999 h 109198"/>
                    <a:gd name="connsiteX14" fmla="*/ 69079 w 76373"/>
                    <a:gd name="connsiteY14" fmla="*/ 90931 h 109198"/>
                    <a:gd name="connsiteX15" fmla="*/ 61691 w 76373"/>
                    <a:gd name="connsiteY15" fmla="*/ 100626 h 109198"/>
                    <a:gd name="connsiteX16" fmla="*/ 53336 w 76373"/>
                    <a:gd name="connsiteY16" fmla="*/ 106143 h 109198"/>
                    <a:gd name="connsiteX17" fmla="*/ 45138 w 76373"/>
                    <a:gd name="connsiteY17" fmla="*/ 108606 h 109198"/>
                    <a:gd name="connsiteX18" fmla="*/ 38187 w 76373"/>
                    <a:gd name="connsiteY18" fmla="*/ 109198 h 109198"/>
                    <a:gd name="connsiteX19" fmla="*/ 31266 w 76373"/>
                    <a:gd name="connsiteY19" fmla="*/ 108606 h 109198"/>
                    <a:gd name="connsiteX20" fmla="*/ 23068 w 76373"/>
                    <a:gd name="connsiteY20" fmla="*/ 106143 h 109198"/>
                    <a:gd name="connsiteX21" fmla="*/ 14713 w 76373"/>
                    <a:gd name="connsiteY21" fmla="*/ 100626 h 109198"/>
                    <a:gd name="connsiteX22" fmla="*/ 7326 w 76373"/>
                    <a:gd name="connsiteY22" fmla="*/ 90931 h 109198"/>
                    <a:gd name="connsiteX23" fmla="*/ 2026 w 76373"/>
                    <a:gd name="connsiteY23" fmla="*/ 75999 h 109198"/>
                    <a:gd name="connsiteX24" fmla="*/ 0 w 76373"/>
                    <a:gd name="connsiteY24" fmla="*/ 54615 h 109198"/>
                    <a:gd name="connsiteX25" fmla="*/ 17924 w 76373"/>
                    <a:gd name="connsiteY25" fmla="*/ 54615 h 109198"/>
                    <a:gd name="connsiteX26" fmla="*/ 18579 w 76373"/>
                    <a:gd name="connsiteY26" fmla="*/ 66024 h 109198"/>
                    <a:gd name="connsiteX27" fmla="*/ 21353 w 76373"/>
                    <a:gd name="connsiteY27" fmla="*/ 78337 h 109198"/>
                    <a:gd name="connsiteX28" fmla="*/ 27463 w 76373"/>
                    <a:gd name="connsiteY28" fmla="*/ 88188 h 109198"/>
                    <a:gd name="connsiteX29" fmla="*/ 38187 w 76373"/>
                    <a:gd name="connsiteY29" fmla="*/ 92209 h 109198"/>
                    <a:gd name="connsiteX30" fmla="*/ 48941 w 76373"/>
                    <a:gd name="connsiteY30" fmla="*/ 88188 h 109198"/>
                    <a:gd name="connsiteX31" fmla="*/ 55051 w 76373"/>
                    <a:gd name="connsiteY31" fmla="*/ 78337 h 109198"/>
                    <a:gd name="connsiteX32" fmla="*/ 57826 w 76373"/>
                    <a:gd name="connsiteY32" fmla="*/ 66024 h 109198"/>
                    <a:gd name="connsiteX33" fmla="*/ 58480 w 76373"/>
                    <a:gd name="connsiteY33" fmla="*/ 54615 h 109198"/>
                    <a:gd name="connsiteX34" fmla="*/ 57826 w 76373"/>
                    <a:gd name="connsiteY34" fmla="*/ 43205 h 109198"/>
                    <a:gd name="connsiteX35" fmla="*/ 55051 w 76373"/>
                    <a:gd name="connsiteY35" fmla="*/ 30892 h 109198"/>
                    <a:gd name="connsiteX36" fmla="*/ 48941 w 76373"/>
                    <a:gd name="connsiteY36" fmla="*/ 21042 h 109198"/>
                    <a:gd name="connsiteX37" fmla="*/ 38187 w 76373"/>
                    <a:gd name="connsiteY37" fmla="*/ 17021 h 109198"/>
                    <a:gd name="connsiteX38" fmla="*/ 27463 w 76373"/>
                    <a:gd name="connsiteY38" fmla="*/ 21042 h 109198"/>
                    <a:gd name="connsiteX39" fmla="*/ 21353 w 76373"/>
                    <a:gd name="connsiteY39" fmla="*/ 30892 h 109198"/>
                    <a:gd name="connsiteX40" fmla="*/ 18579 w 76373"/>
                    <a:gd name="connsiteY40" fmla="*/ 43205 h 109198"/>
                    <a:gd name="connsiteX41" fmla="*/ 17924 w 76373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615"/>
                      </a:moveTo>
                      <a:cubicBezTo>
                        <a:pt x="0" y="46261"/>
                        <a:pt x="686" y="39122"/>
                        <a:pt x="2026" y="33199"/>
                      </a:cubicBezTo>
                      <a:cubicBezTo>
                        <a:pt x="3367" y="27276"/>
                        <a:pt x="5144" y="22320"/>
                        <a:pt x="7326" y="18267"/>
                      </a:cubicBezTo>
                      <a:cubicBezTo>
                        <a:pt x="9508" y="14246"/>
                        <a:pt x="11970" y="11035"/>
                        <a:pt x="14713" y="8573"/>
                      </a:cubicBezTo>
                      <a:cubicBezTo>
                        <a:pt x="17425" y="6141"/>
                        <a:pt x="20231" y="4302"/>
                        <a:pt x="23068" y="3055"/>
                      </a:cubicBezTo>
                      <a:cubicBezTo>
                        <a:pt x="25905" y="1839"/>
                        <a:pt x="28617" y="998"/>
                        <a:pt x="31266" y="592"/>
                      </a:cubicBezTo>
                      <a:cubicBezTo>
                        <a:pt x="33885" y="218"/>
                        <a:pt x="36223" y="0"/>
                        <a:pt x="38187" y="0"/>
                      </a:cubicBezTo>
                      <a:cubicBezTo>
                        <a:pt x="40182" y="0"/>
                        <a:pt x="42488" y="218"/>
                        <a:pt x="45138" y="592"/>
                      </a:cubicBezTo>
                      <a:cubicBezTo>
                        <a:pt x="47757" y="998"/>
                        <a:pt x="50500" y="1839"/>
                        <a:pt x="53336" y="3055"/>
                      </a:cubicBezTo>
                      <a:cubicBezTo>
                        <a:pt x="56173" y="4302"/>
                        <a:pt x="58948" y="6141"/>
                        <a:pt x="61691" y="8573"/>
                      </a:cubicBezTo>
                      <a:cubicBezTo>
                        <a:pt x="64434" y="11035"/>
                        <a:pt x="66897" y="14246"/>
                        <a:pt x="69079" y="18267"/>
                      </a:cubicBezTo>
                      <a:cubicBezTo>
                        <a:pt x="71261" y="22320"/>
                        <a:pt x="73038" y="27276"/>
                        <a:pt x="74378" y="33199"/>
                      </a:cubicBezTo>
                      <a:cubicBezTo>
                        <a:pt x="75719" y="39122"/>
                        <a:pt x="76373" y="46261"/>
                        <a:pt x="76373" y="54615"/>
                      </a:cubicBezTo>
                      <a:cubicBezTo>
                        <a:pt x="76373" y="62969"/>
                        <a:pt x="75719" y="70107"/>
                        <a:pt x="74378" y="75999"/>
                      </a:cubicBezTo>
                      <a:cubicBezTo>
                        <a:pt x="73038" y="81922"/>
                        <a:pt x="71261" y="86910"/>
                        <a:pt x="69079" y="90931"/>
                      </a:cubicBezTo>
                      <a:cubicBezTo>
                        <a:pt x="66897" y="94952"/>
                        <a:pt x="64434" y="98194"/>
                        <a:pt x="61691" y="100626"/>
                      </a:cubicBezTo>
                      <a:cubicBezTo>
                        <a:pt x="58948" y="103057"/>
                        <a:pt x="56173" y="104896"/>
                        <a:pt x="53336" y="106143"/>
                      </a:cubicBezTo>
                      <a:cubicBezTo>
                        <a:pt x="50500" y="107390"/>
                        <a:pt x="47757" y="108201"/>
                        <a:pt x="45138" y="108606"/>
                      </a:cubicBezTo>
                      <a:cubicBezTo>
                        <a:pt x="42488" y="109011"/>
                        <a:pt x="40182" y="109198"/>
                        <a:pt x="38187" y="109198"/>
                      </a:cubicBezTo>
                      <a:cubicBezTo>
                        <a:pt x="36223" y="109198"/>
                        <a:pt x="33885" y="109011"/>
                        <a:pt x="31266" y="108606"/>
                      </a:cubicBezTo>
                      <a:cubicBezTo>
                        <a:pt x="28617" y="108201"/>
                        <a:pt x="25905" y="107390"/>
                        <a:pt x="23068" y="106143"/>
                      </a:cubicBezTo>
                      <a:cubicBezTo>
                        <a:pt x="20231" y="104896"/>
                        <a:pt x="17425" y="103057"/>
                        <a:pt x="14713" y="100626"/>
                      </a:cubicBezTo>
                      <a:cubicBezTo>
                        <a:pt x="11970" y="98194"/>
                        <a:pt x="9508" y="94952"/>
                        <a:pt x="7326" y="90931"/>
                      </a:cubicBezTo>
                      <a:cubicBezTo>
                        <a:pt x="5144" y="86910"/>
                        <a:pt x="3367" y="81922"/>
                        <a:pt x="2026" y="75999"/>
                      </a:cubicBezTo>
                      <a:cubicBezTo>
                        <a:pt x="686" y="70107"/>
                        <a:pt x="0" y="62969"/>
                        <a:pt x="0" y="54615"/>
                      </a:cubicBezTo>
                      <a:close/>
                      <a:moveTo>
                        <a:pt x="17924" y="54615"/>
                      </a:moveTo>
                      <a:cubicBezTo>
                        <a:pt x="17924" y="57888"/>
                        <a:pt x="18143" y="61691"/>
                        <a:pt x="18579" y="66024"/>
                      </a:cubicBezTo>
                      <a:cubicBezTo>
                        <a:pt x="19046" y="70357"/>
                        <a:pt x="19951" y="74440"/>
                        <a:pt x="21353" y="78337"/>
                      </a:cubicBezTo>
                      <a:cubicBezTo>
                        <a:pt x="22725" y="82202"/>
                        <a:pt x="24782" y="85476"/>
                        <a:pt x="27463" y="88188"/>
                      </a:cubicBezTo>
                      <a:cubicBezTo>
                        <a:pt x="30144" y="90869"/>
                        <a:pt x="33729" y="92209"/>
                        <a:pt x="38187" y="92209"/>
                      </a:cubicBezTo>
                      <a:cubicBezTo>
                        <a:pt x="42676" y="92209"/>
                        <a:pt x="46260" y="90869"/>
                        <a:pt x="48941" y="88188"/>
                      </a:cubicBezTo>
                      <a:cubicBezTo>
                        <a:pt x="51622" y="85476"/>
                        <a:pt x="53648" y="82202"/>
                        <a:pt x="55051" y="78337"/>
                      </a:cubicBezTo>
                      <a:cubicBezTo>
                        <a:pt x="56454" y="74440"/>
                        <a:pt x="57358" y="70357"/>
                        <a:pt x="57826" y="66024"/>
                      </a:cubicBezTo>
                      <a:cubicBezTo>
                        <a:pt x="58262" y="61691"/>
                        <a:pt x="58480" y="57888"/>
                        <a:pt x="58480" y="54615"/>
                      </a:cubicBezTo>
                      <a:cubicBezTo>
                        <a:pt x="58480" y="51311"/>
                        <a:pt x="58262" y="47507"/>
                        <a:pt x="57826" y="43205"/>
                      </a:cubicBezTo>
                      <a:cubicBezTo>
                        <a:pt x="57358" y="38872"/>
                        <a:pt x="56454" y="34758"/>
                        <a:pt x="55051" y="30892"/>
                      </a:cubicBezTo>
                      <a:cubicBezTo>
                        <a:pt x="53648" y="26996"/>
                        <a:pt x="51622" y="23722"/>
                        <a:pt x="48941" y="21042"/>
                      </a:cubicBezTo>
                      <a:cubicBezTo>
                        <a:pt x="46260" y="18361"/>
                        <a:pt x="42676" y="17021"/>
                        <a:pt x="38187" y="17021"/>
                      </a:cubicBezTo>
                      <a:cubicBezTo>
                        <a:pt x="33729" y="17021"/>
                        <a:pt x="30144" y="18361"/>
                        <a:pt x="27463" y="21042"/>
                      </a:cubicBezTo>
                      <a:cubicBezTo>
                        <a:pt x="24782" y="23722"/>
                        <a:pt x="22725" y="26996"/>
                        <a:pt x="21353" y="30892"/>
                      </a:cubicBezTo>
                      <a:cubicBezTo>
                        <a:pt x="19951" y="34758"/>
                        <a:pt x="19015" y="38872"/>
                        <a:pt x="18579" y="43205"/>
                      </a:cubicBezTo>
                      <a:cubicBezTo>
                        <a:pt x="18143" y="47507"/>
                        <a:pt x="17924" y="51311"/>
                        <a:pt x="17924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9" name="Hình tự do: Hình 1548">
                  <a:extLst>
                    <a:ext uri="{FF2B5EF4-FFF2-40B4-BE49-F238E27FC236}">
                      <a16:creationId xmlns:a16="http://schemas.microsoft.com/office/drawing/2014/main" id="{11633CD1-C168-9143-5672-015A2DB048BF}"/>
                    </a:ext>
                  </a:extLst>
                </p:cNvPr>
                <p:cNvSpPr/>
                <p:nvPr/>
              </p:nvSpPr>
              <p:spPr>
                <a:xfrm>
                  <a:off x="10930164" y="4386594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583 h 109198"/>
                    <a:gd name="connsiteX1" fmla="*/ 1995 w 76373"/>
                    <a:gd name="connsiteY1" fmla="*/ 33168 h 109198"/>
                    <a:gd name="connsiteX2" fmla="*/ 7294 w 76373"/>
                    <a:gd name="connsiteY2" fmla="*/ 18268 h 109198"/>
                    <a:gd name="connsiteX3" fmla="*/ 14682 w 76373"/>
                    <a:gd name="connsiteY3" fmla="*/ 8573 h 109198"/>
                    <a:gd name="connsiteX4" fmla="*/ 23037 w 76373"/>
                    <a:gd name="connsiteY4" fmla="*/ 3055 h 109198"/>
                    <a:gd name="connsiteX5" fmla="*/ 31235 w 76373"/>
                    <a:gd name="connsiteY5" fmla="*/ 592 h 109198"/>
                    <a:gd name="connsiteX6" fmla="*/ 38187 w 76373"/>
                    <a:gd name="connsiteY6" fmla="*/ 0 h 109198"/>
                    <a:gd name="connsiteX7" fmla="*/ 45107 w 76373"/>
                    <a:gd name="connsiteY7" fmla="*/ 592 h 109198"/>
                    <a:gd name="connsiteX8" fmla="*/ 53305 w 76373"/>
                    <a:gd name="connsiteY8" fmla="*/ 3055 h 109198"/>
                    <a:gd name="connsiteX9" fmla="*/ 61659 w 76373"/>
                    <a:gd name="connsiteY9" fmla="*/ 8573 h 109198"/>
                    <a:gd name="connsiteX10" fmla="*/ 69047 w 76373"/>
                    <a:gd name="connsiteY10" fmla="*/ 18268 h 109198"/>
                    <a:gd name="connsiteX11" fmla="*/ 74347 w 76373"/>
                    <a:gd name="connsiteY11" fmla="*/ 33168 h 109198"/>
                    <a:gd name="connsiteX12" fmla="*/ 76373 w 76373"/>
                    <a:gd name="connsiteY12" fmla="*/ 54583 h 109198"/>
                    <a:gd name="connsiteX13" fmla="*/ 74347 w 76373"/>
                    <a:gd name="connsiteY13" fmla="*/ 75999 h 109198"/>
                    <a:gd name="connsiteX14" fmla="*/ 69047 w 76373"/>
                    <a:gd name="connsiteY14" fmla="*/ 90900 h 109198"/>
                    <a:gd name="connsiteX15" fmla="*/ 61659 w 76373"/>
                    <a:gd name="connsiteY15" fmla="*/ 100594 h 109198"/>
                    <a:gd name="connsiteX16" fmla="*/ 53305 w 76373"/>
                    <a:gd name="connsiteY16" fmla="*/ 106112 h 109198"/>
                    <a:gd name="connsiteX17" fmla="*/ 45107 w 76373"/>
                    <a:gd name="connsiteY17" fmla="*/ 108575 h 109198"/>
                    <a:gd name="connsiteX18" fmla="*/ 38187 w 76373"/>
                    <a:gd name="connsiteY18" fmla="*/ 109198 h 109198"/>
                    <a:gd name="connsiteX19" fmla="*/ 31235 w 76373"/>
                    <a:gd name="connsiteY19" fmla="*/ 108575 h 109198"/>
                    <a:gd name="connsiteX20" fmla="*/ 23037 w 76373"/>
                    <a:gd name="connsiteY20" fmla="*/ 106112 h 109198"/>
                    <a:gd name="connsiteX21" fmla="*/ 14682 w 76373"/>
                    <a:gd name="connsiteY21" fmla="*/ 100594 h 109198"/>
                    <a:gd name="connsiteX22" fmla="*/ 7294 w 76373"/>
                    <a:gd name="connsiteY22" fmla="*/ 90900 h 109198"/>
                    <a:gd name="connsiteX23" fmla="*/ 1995 w 76373"/>
                    <a:gd name="connsiteY23" fmla="*/ 75999 h 109198"/>
                    <a:gd name="connsiteX24" fmla="*/ 0 w 76373"/>
                    <a:gd name="connsiteY24" fmla="*/ 54583 h 109198"/>
                    <a:gd name="connsiteX25" fmla="*/ 17893 w 76373"/>
                    <a:gd name="connsiteY25" fmla="*/ 54583 h 109198"/>
                    <a:gd name="connsiteX26" fmla="*/ 18548 w 76373"/>
                    <a:gd name="connsiteY26" fmla="*/ 65993 h 109198"/>
                    <a:gd name="connsiteX27" fmla="*/ 21322 w 76373"/>
                    <a:gd name="connsiteY27" fmla="*/ 78306 h 109198"/>
                    <a:gd name="connsiteX28" fmla="*/ 27432 w 76373"/>
                    <a:gd name="connsiteY28" fmla="*/ 88157 h 109198"/>
                    <a:gd name="connsiteX29" fmla="*/ 38187 w 76373"/>
                    <a:gd name="connsiteY29" fmla="*/ 92178 h 109198"/>
                    <a:gd name="connsiteX30" fmla="*/ 48910 w 76373"/>
                    <a:gd name="connsiteY30" fmla="*/ 88157 h 109198"/>
                    <a:gd name="connsiteX31" fmla="*/ 55020 w 76373"/>
                    <a:gd name="connsiteY31" fmla="*/ 78306 h 109198"/>
                    <a:gd name="connsiteX32" fmla="*/ 57794 w 76373"/>
                    <a:gd name="connsiteY32" fmla="*/ 65993 h 109198"/>
                    <a:gd name="connsiteX33" fmla="*/ 58449 w 76373"/>
                    <a:gd name="connsiteY33" fmla="*/ 54583 h 109198"/>
                    <a:gd name="connsiteX34" fmla="*/ 57794 w 76373"/>
                    <a:gd name="connsiteY34" fmla="*/ 43175 h 109198"/>
                    <a:gd name="connsiteX35" fmla="*/ 55020 w 76373"/>
                    <a:gd name="connsiteY35" fmla="*/ 30861 h 109198"/>
                    <a:gd name="connsiteX36" fmla="*/ 48910 w 76373"/>
                    <a:gd name="connsiteY36" fmla="*/ 21011 h 109198"/>
                    <a:gd name="connsiteX37" fmla="*/ 38187 w 76373"/>
                    <a:gd name="connsiteY37" fmla="*/ 16989 h 109198"/>
                    <a:gd name="connsiteX38" fmla="*/ 27432 w 76373"/>
                    <a:gd name="connsiteY38" fmla="*/ 21011 h 109198"/>
                    <a:gd name="connsiteX39" fmla="*/ 21322 w 76373"/>
                    <a:gd name="connsiteY39" fmla="*/ 30861 h 109198"/>
                    <a:gd name="connsiteX40" fmla="*/ 18548 w 76373"/>
                    <a:gd name="connsiteY40" fmla="*/ 43175 h 109198"/>
                    <a:gd name="connsiteX41" fmla="*/ 17893 w 76373"/>
                    <a:gd name="connsiteY41" fmla="*/ 54583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583"/>
                      </a:moveTo>
                      <a:cubicBezTo>
                        <a:pt x="0" y="46229"/>
                        <a:pt x="655" y="39091"/>
                        <a:pt x="1995" y="33168"/>
                      </a:cubicBezTo>
                      <a:cubicBezTo>
                        <a:pt x="3335" y="27276"/>
                        <a:pt x="5112" y="22289"/>
                        <a:pt x="7294" y="18268"/>
                      </a:cubicBezTo>
                      <a:cubicBezTo>
                        <a:pt x="9476" y="14246"/>
                        <a:pt x="11939" y="11004"/>
                        <a:pt x="14682" y="8573"/>
                      </a:cubicBezTo>
                      <a:cubicBezTo>
                        <a:pt x="17425" y="6141"/>
                        <a:pt x="20200" y="4302"/>
                        <a:pt x="23037" y="3055"/>
                      </a:cubicBezTo>
                      <a:cubicBezTo>
                        <a:pt x="25873" y="1808"/>
                        <a:pt x="28585" y="998"/>
                        <a:pt x="31235" y="592"/>
                      </a:cubicBezTo>
                      <a:cubicBezTo>
                        <a:pt x="33885" y="187"/>
                        <a:pt x="36191" y="0"/>
                        <a:pt x="38187" y="0"/>
                      </a:cubicBezTo>
                      <a:cubicBezTo>
                        <a:pt x="40150" y="0"/>
                        <a:pt x="42488" y="187"/>
                        <a:pt x="45107" y="592"/>
                      </a:cubicBezTo>
                      <a:cubicBezTo>
                        <a:pt x="47725" y="998"/>
                        <a:pt x="50468" y="1808"/>
                        <a:pt x="53305" y="3055"/>
                      </a:cubicBezTo>
                      <a:cubicBezTo>
                        <a:pt x="56142" y="4271"/>
                        <a:pt x="58916" y="6141"/>
                        <a:pt x="61659" y="8573"/>
                      </a:cubicBezTo>
                      <a:cubicBezTo>
                        <a:pt x="64403" y="11004"/>
                        <a:pt x="66865" y="14246"/>
                        <a:pt x="69047" y="18268"/>
                      </a:cubicBezTo>
                      <a:cubicBezTo>
                        <a:pt x="71230" y="22289"/>
                        <a:pt x="73006" y="27276"/>
                        <a:pt x="74347" y="33168"/>
                      </a:cubicBezTo>
                      <a:cubicBezTo>
                        <a:pt x="75687" y="39091"/>
                        <a:pt x="76373" y="46229"/>
                        <a:pt x="76373" y="54583"/>
                      </a:cubicBezTo>
                      <a:cubicBezTo>
                        <a:pt x="76373" y="62938"/>
                        <a:pt x="75687" y="70077"/>
                        <a:pt x="74347" y="75999"/>
                      </a:cubicBezTo>
                      <a:cubicBezTo>
                        <a:pt x="73006" y="81922"/>
                        <a:pt x="71230" y="86879"/>
                        <a:pt x="69047" y="90900"/>
                      </a:cubicBezTo>
                      <a:cubicBezTo>
                        <a:pt x="66865" y="94952"/>
                        <a:pt x="64403" y="98163"/>
                        <a:pt x="61659" y="100594"/>
                      </a:cubicBezTo>
                      <a:cubicBezTo>
                        <a:pt x="58916" y="103057"/>
                        <a:pt x="56142" y="104865"/>
                        <a:pt x="53305" y="106112"/>
                      </a:cubicBezTo>
                      <a:cubicBezTo>
                        <a:pt x="50468" y="107359"/>
                        <a:pt x="47725" y="108201"/>
                        <a:pt x="45107" y="108575"/>
                      </a:cubicBezTo>
                      <a:cubicBezTo>
                        <a:pt x="42488" y="108980"/>
                        <a:pt x="40150" y="109198"/>
                        <a:pt x="38187" y="109198"/>
                      </a:cubicBezTo>
                      <a:cubicBezTo>
                        <a:pt x="36191" y="109198"/>
                        <a:pt x="33885" y="108980"/>
                        <a:pt x="31235" y="108575"/>
                      </a:cubicBezTo>
                      <a:cubicBezTo>
                        <a:pt x="28585" y="108201"/>
                        <a:pt x="25873" y="107359"/>
                        <a:pt x="23037" y="106112"/>
                      </a:cubicBezTo>
                      <a:cubicBezTo>
                        <a:pt x="20200" y="104865"/>
                        <a:pt x="17425" y="103057"/>
                        <a:pt x="14682" y="100594"/>
                      </a:cubicBezTo>
                      <a:cubicBezTo>
                        <a:pt x="11939" y="98163"/>
                        <a:pt x="9476" y="94952"/>
                        <a:pt x="7294" y="90900"/>
                      </a:cubicBezTo>
                      <a:cubicBezTo>
                        <a:pt x="5112" y="86879"/>
                        <a:pt x="3335" y="81922"/>
                        <a:pt x="1995" y="75999"/>
                      </a:cubicBezTo>
                      <a:cubicBezTo>
                        <a:pt x="655" y="70077"/>
                        <a:pt x="0" y="62938"/>
                        <a:pt x="0" y="54583"/>
                      </a:cubicBezTo>
                      <a:close/>
                      <a:moveTo>
                        <a:pt x="17893" y="54583"/>
                      </a:moveTo>
                      <a:cubicBezTo>
                        <a:pt x="17893" y="57857"/>
                        <a:pt x="18111" y="61660"/>
                        <a:pt x="18548" y="65993"/>
                      </a:cubicBezTo>
                      <a:cubicBezTo>
                        <a:pt x="19015" y="70326"/>
                        <a:pt x="19919" y="74410"/>
                        <a:pt x="21322" y="78306"/>
                      </a:cubicBezTo>
                      <a:cubicBezTo>
                        <a:pt x="22693" y="82172"/>
                        <a:pt x="24751" y="85476"/>
                        <a:pt x="27432" y="88157"/>
                      </a:cubicBezTo>
                      <a:cubicBezTo>
                        <a:pt x="30113" y="90837"/>
                        <a:pt x="33698" y="92178"/>
                        <a:pt x="38187" y="92178"/>
                      </a:cubicBezTo>
                      <a:cubicBezTo>
                        <a:pt x="42644" y="92178"/>
                        <a:pt x="46229" y="90837"/>
                        <a:pt x="48910" y="88157"/>
                      </a:cubicBezTo>
                      <a:cubicBezTo>
                        <a:pt x="51591" y="85476"/>
                        <a:pt x="53648" y="82172"/>
                        <a:pt x="55020" y="78306"/>
                      </a:cubicBezTo>
                      <a:cubicBezTo>
                        <a:pt x="56423" y="74440"/>
                        <a:pt x="57327" y="70326"/>
                        <a:pt x="57794" y="65993"/>
                      </a:cubicBezTo>
                      <a:cubicBezTo>
                        <a:pt x="58230" y="61660"/>
                        <a:pt x="58449" y="57857"/>
                        <a:pt x="58449" y="54583"/>
                      </a:cubicBezTo>
                      <a:cubicBezTo>
                        <a:pt x="58449" y="51311"/>
                        <a:pt x="58230" y="47508"/>
                        <a:pt x="57794" y="43175"/>
                      </a:cubicBezTo>
                      <a:cubicBezTo>
                        <a:pt x="57327" y="38841"/>
                        <a:pt x="56423" y="34726"/>
                        <a:pt x="55020" y="30861"/>
                      </a:cubicBezTo>
                      <a:cubicBezTo>
                        <a:pt x="53648" y="26996"/>
                        <a:pt x="51591" y="23692"/>
                        <a:pt x="48910" y="21011"/>
                      </a:cubicBezTo>
                      <a:cubicBezTo>
                        <a:pt x="46229" y="18330"/>
                        <a:pt x="42644" y="16989"/>
                        <a:pt x="38187" y="16989"/>
                      </a:cubicBezTo>
                      <a:cubicBezTo>
                        <a:pt x="33698" y="16989"/>
                        <a:pt x="30113" y="18330"/>
                        <a:pt x="27432" y="21011"/>
                      </a:cubicBezTo>
                      <a:cubicBezTo>
                        <a:pt x="24751" y="23692"/>
                        <a:pt x="22693" y="26996"/>
                        <a:pt x="21322" y="30861"/>
                      </a:cubicBezTo>
                      <a:cubicBezTo>
                        <a:pt x="19919" y="34726"/>
                        <a:pt x="19015" y="38841"/>
                        <a:pt x="18548" y="43175"/>
                      </a:cubicBezTo>
                      <a:cubicBezTo>
                        <a:pt x="18111" y="47508"/>
                        <a:pt x="17893" y="51311"/>
                        <a:pt x="17893" y="54583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50" name="Hình tự do: Hình 1549">
                  <a:extLst>
                    <a:ext uri="{FF2B5EF4-FFF2-40B4-BE49-F238E27FC236}">
                      <a16:creationId xmlns:a16="http://schemas.microsoft.com/office/drawing/2014/main" id="{84BDD66A-6D25-7DFD-7583-65C05C28055B}"/>
                    </a:ext>
                  </a:extLst>
                </p:cNvPr>
                <p:cNvSpPr/>
                <p:nvPr/>
              </p:nvSpPr>
              <p:spPr>
                <a:xfrm>
                  <a:off x="10712796" y="4389276"/>
                  <a:ext cx="69546" cy="105613"/>
                </a:xfrm>
                <a:custGeom>
                  <a:avLst/>
                  <a:gdLst>
                    <a:gd name="connsiteX0" fmla="*/ 0 w 69546"/>
                    <a:gd name="connsiteY0" fmla="*/ 86972 h 105613"/>
                    <a:gd name="connsiteX1" fmla="*/ 40338 w 69546"/>
                    <a:gd name="connsiteY1" fmla="*/ 47944 h 105613"/>
                    <a:gd name="connsiteX2" fmla="*/ 44016 w 69546"/>
                    <a:gd name="connsiteY2" fmla="*/ 44203 h 105613"/>
                    <a:gd name="connsiteX3" fmla="*/ 47445 w 69546"/>
                    <a:gd name="connsiteY3" fmla="*/ 40026 h 105613"/>
                    <a:gd name="connsiteX4" fmla="*/ 50001 w 69546"/>
                    <a:gd name="connsiteY4" fmla="*/ 35412 h 105613"/>
                    <a:gd name="connsiteX5" fmla="*/ 51030 w 69546"/>
                    <a:gd name="connsiteY5" fmla="*/ 30362 h 105613"/>
                    <a:gd name="connsiteX6" fmla="*/ 49814 w 69546"/>
                    <a:gd name="connsiteY6" fmla="*/ 24626 h 105613"/>
                    <a:gd name="connsiteX7" fmla="*/ 46479 w 69546"/>
                    <a:gd name="connsiteY7" fmla="*/ 20387 h 105613"/>
                    <a:gd name="connsiteX8" fmla="*/ 41740 w 69546"/>
                    <a:gd name="connsiteY8" fmla="*/ 17675 h 105613"/>
                    <a:gd name="connsiteX9" fmla="*/ 35942 w 69546"/>
                    <a:gd name="connsiteY9" fmla="*/ 16709 h 105613"/>
                    <a:gd name="connsiteX10" fmla="*/ 25063 w 69546"/>
                    <a:gd name="connsiteY10" fmla="*/ 20543 h 105613"/>
                    <a:gd name="connsiteX11" fmla="*/ 19951 w 69546"/>
                    <a:gd name="connsiteY11" fmla="*/ 30799 h 105613"/>
                    <a:gd name="connsiteX12" fmla="*/ 1465 w 69546"/>
                    <a:gd name="connsiteY12" fmla="*/ 29333 h 105613"/>
                    <a:gd name="connsiteX13" fmla="*/ 4926 w 69546"/>
                    <a:gd name="connsiteY13" fmla="*/ 16646 h 105613"/>
                    <a:gd name="connsiteX14" fmla="*/ 12313 w 69546"/>
                    <a:gd name="connsiteY14" fmla="*/ 7481 h 105613"/>
                    <a:gd name="connsiteX15" fmla="*/ 22881 w 69546"/>
                    <a:gd name="connsiteY15" fmla="*/ 1901 h 105613"/>
                    <a:gd name="connsiteX16" fmla="*/ 35942 w 69546"/>
                    <a:gd name="connsiteY16" fmla="*/ 0 h 105613"/>
                    <a:gd name="connsiteX17" fmla="*/ 49066 w 69546"/>
                    <a:gd name="connsiteY17" fmla="*/ 1839 h 105613"/>
                    <a:gd name="connsiteX18" fmla="*/ 59696 w 69546"/>
                    <a:gd name="connsiteY18" fmla="*/ 7263 h 105613"/>
                    <a:gd name="connsiteX19" fmla="*/ 66897 w 69546"/>
                    <a:gd name="connsiteY19" fmla="*/ 16428 h 105613"/>
                    <a:gd name="connsiteX20" fmla="*/ 69515 w 69546"/>
                    <a:gd name="connsiteY20" fmla="*/ 29489 h 105613"/>
                    <a:gd name="connsiteX21" fmla="*/ 65058 w 69546"/>
                    <a:gd name="connsiteY21" fmla="*/ 46416 h 105613"/>
                    <a:gd name="connsiteX22" fmla="*/ 53524 w 69546"/>
                    <a:gd name="connsiteY22" fmla="*/ 59976 h 105613"/>
                    <a:gd name="connsiteX23" fmla="*/ 21416 w 69546"/>
                    <a:gd name="connsiteY23" fmla="*/ 89777 h 105613"/>
                    <a:gd name="connsiteX24" fmla="*/ 69547 w 69546"/>
                    <a:gd name="connsiteY24" fmla="*/ 89777 h 105613"/>
                    <a:gd name="connsiteX25" fmla="*/ 69547 w 69546"/>
                    <a:gd name="connsiteY25" fmla="*/ 105613 h 105613"/>
                    <a:gd name="connsiteX26" fmla="*/ 0 w 69546"/>
                    <a:gd name="connsiteY26" fmla="*/ 105613 h 105613"/>
                    <a:gd name="connsiteX27" fmla="*/ 0 w 69546"/>
                    <a:gd name="connsiteY27" fmla="*/ 86972 h 10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9546" h="105613">
                      <a:moveTo>
                        <a:pt x="0" y="86972"/>
                      </a:moveTo>
                      <a:lnTo>
                        <a:pt x="40338" y="47944"/>
                      </a:lnTo>
                      <a:cubicBezTo>
                        <a:pt x="41491" y="46790"/>
                        <a:pt x="42738" y="45543"/>
                        <a:pt x="44016" y="44203"/>
                      </a:cubicBezTo>
                      <a:cubicBezTo>
                        <a:pt x="45263" y="42894"/>
                        <a:pt x="46416" y="41491"/>
                        <a:pt x="47445" y="40026"/>
                      </a:cubicBezTo>
                      <a:cubicBezTo>
                        <a:pt x="48474" y="38561"/>
                        <a:pt x="49347" y="37033"/>
                        <a:pt x="50001" y="35412"/>
                      </a:cubicBezTo>
                      <a:cubicBezTo>
                        <a:pt x="50687" y="33791"/>
                        <a:pt x="51030" y="32108"/>
                        <a:pt x="51030" y="30362"/>
                      </a:cubicBezTo>
                      <a:cubicBezTo>
                        <a:pt x="51030" y="28211"/>
                        <a:pt x="50625" y="26278"/>
                        <a:pt x="49814" y="24626"/>
                      </a:cubicBezTo>
                      <a:cubicBezTo>
                        <a:pt x="48973" y="22974"/>
                        <a:pt x="47882" y="21540"/>
                        <a:pt x="46479" y="20387"/>
                      </a:cubicBezTo>
                      <a:cubicBezTo>
                        <a:pt x="45138" y="19202"/>
                        <a:pt x="43549" y="18298"/>
                        <a:pt x="41740" y="17675"/>
                      </a:cubicBezTo>
                      <a:cubicBezTo>
                        <a:pt x="39901" y="17020"/>
                        <a:pt x="38000" y="16709"/>
                        <a:pt x="35942" y="16709"/>
                      </a:cubicBezTo>
                      <a:cubicBezTo>
                        <a:pt x="31547" y="16709"/>
                        <a:pt x="27931" y="17986"/>
                        <a:pt x="25063" y="20543"/>
                      </a:cubicBezTo>
                      <a:cubicBezTo>
                        <a:pt x="22257" y="23068"/>
                        <a:pt x="20543" y="26497"/>
                        <a:pt x="19951" y="30799"/>
                      </a:cubicBezTo>
                      <a:lnTo>
                        <a:pt x="1465" y="29333"/>
                      </a:lnTo>
                      <a:cubicBezTo>
                        <a:pt x="1871" y="24533"/>
                        <a:pt x="2993" y="20324"/>
                        <a:pt x="4926" y="16646"/>
                      </a:cubicBezTo>
                      <a:cubicBezTo>
                        <a:pt x="6827" y="12968"/>
                        <a:pt x="9290" y="9913"/>
                        <a:pt x="12313" y="7481"/>
                      </a:cubicBezTo>
                      <a:cubicBezTo>
                        <a:pt x="15337" y="5050"/>
                        <a:pt x="18860" y="3179"/>
                        <a:pt x="22881" y="1901"/>
                      </a:cubicBezTo>
                      <a:cubicBezTo>
                        <a:pt x="26902" y="623"/>
                        <a:pt x="31235" y="0"/>
                        <a:pt x="35942" y="0"/>
                      </a:cubicBezTo>
                      <a:cubicBezTo>
                        <a:pt x="40618" y="0"/>
                        <a:pt x="45014" y="592"/>
                        <a:pt x="49066" y="1839"/>
                      </a:cubicBezTo>
                      <a:cubicBezTo>
                        <a:pt x="53118" y="3055"/>
                        <a:pt x="56672" y="4863"/>
                        <a:pt x="59696" y="7263"/>
                      </a:cubicBezTo>
                      <a:cubicBezTo>
                        <a:pt x="62720" y="9663"/>
                        <a:pt x="65120" y="12718"/>
                        <a:pt x="66897" y="16428"/>
                      </a:cubicBezTo>
                      <a:cubicBezTo>
                        <a:pt x="68642" y="20137"/>
                        <a:pt x="69515" y="24502"/>
                        <a:pt x="69515" y="29489"/>
                      </a:cubicBezTo>
                      <a:cubicBezTo>
                        <a:pt x="69515" y="36035"/>
                        <a:pt x="68050" y="41678"/>
                        <a:pt x="65058" y="46416"/>
                      </a:cubicBezTo>
                      <a:cubicBezTo>
                        <a:pt x="62065" y="51154"/>
                        <a:pt x="58231" y="55706"/>
                        <a:pt x="53524" y="59976"/>
                      </a:cubicBezTo>
                      <a:lnTo>
                        <a:pt x="21416" y="89777"/>
                      </a:lnTo>
                      <a:lnTo>
                        <a:pt x="69547" y="89777"/>
                      </a:lnTo>
                      <a:lnTo>
                        <a:pt x="69547" y="105613"/>
                      </a:lnTo>
                      <a:lnTo>
                        <a:pt x="0" y="105613"/>
                      </a:lnTo>
                      <a:lnTo>
                        <a:pt x="0" y="8697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43" name="Hình tự do: Hình 1542">
                <a:extLst>
                  <a:ext uri="{FF2B5EF4-FFF2-40B4-BE49-F238E27FC236}">
                    <a16:creationId xmlns:a16="http://schemas.microsoft.com/office/drawing/2014/main" id="{896D17D6-8244-120B-92A2-7BCDFE0B35C2}"/>
                  </a:ext>
                </a:extLst>
              </p:cNvPr>
              <p:cNvSpPr/>
              <p:nvPr/>
            </p:nvSpPr>
            <p:spPr>
              <a:xfrm>
                <a:off x="11489549" y="4361834"/>
                <a:ext cx="161244" cy="161244"/>
              </a:xfrm>
              <a:custGeom>
                <a:avLst/>
                <a:gdLst>
                  <a:gd name="connsiteX0" fmla="*/ 161244 w 161244"/>
                  <a:gd name="connsiteY0" fmla="*/ 80622 h 161244"/>
                  <a:gd name="connsiteX1" fmla="*/ 80622 w 161244"/>
                  <a:gd name="connsiteY1" fmla="*/ 161244 h 161244"/>
                  <a:gd name="connsiteX2" fmla="*/ 0 w 161244"/>
                  <a:gd name="connsiteY2" fmla="*/ 80622 h 161244"/>
                  <a:gd name="connsiteX3" fmla="*/ 80622 w 161244"/>
                  <a:gd name="connsiteY3" fmla="*/ 0 h 161244"/>
                  <a:gd name="connsiteX4" fmla="*/ 161244 w 161244"/>
                  <a:gd name="connsiteY4" fmla="*/ 80622 h 161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44" h="161244">
                    <a:moveTo>
                      <a:pt x="161244" y="80622"/>
                    </a:moveTo>
                    <a:cubicBezTo>
                      <a:pt x="161244" y="125148"/>
                      <a:pt x="125149" y="161244"/>
                      <a:pt x="80622" y="161244"/>
                    </a:cubicBezTo>
                    <a:cubicBezTo>
                      <a:pt x="36096" y="161244"/>
                      <a:pt x="0" y="125149"/>
                      <a:pt x="0" y="80622"/>
                    </a:cubicBezTo>
                    <a:cubicBezTo>
                      <a:pt x="0" y="36096"/>
                      <a:pt x="36095" y="0"/>
                      <a:pt x="80622" y="0"/>
                    </a:cubicBezTo>
                    <a:cubicBezTo>
                      <a:pt x="125148" y="0"/>
                      <a:pt x="161244" y="36095"/>
                      <a:pt x="161244" y="80622"/>
                    </a:cubicBezTo>
                    <a:close/>
                  </a:path>
                </a:pathLst>
              </a:custGeom>
              <a:solidFill>
                <a:srgbClr val="EF7B7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4" name="Hình tự do: Hình 1543">
                <a:extLst>
                  <a:ext uri="{FF2B5EF4-FFF2-40B4-BE49-F238E27FC236}">
                    <a16:creationId xmlns:a16="http://schemas.microsoft.com/office/drawing/2014/main" id="{55B8DAA7-237E-8B60-EC47-AB9A37DB8D38}"/>
                  </a:ext>
                </a:extLst>
              </p:cNvPr>
              <p:cNvSpPr/>
              <p:nvPr/>
            </p:nvSpPr>
            <p:spPr>
              <a:xfrm>
                <a:off x="11527028" y="4399313"/>
                <a:ext cx="86285" cy="86285"/>
              </a:xfrm>
              <a:custGeom>
                <a:avLst/>
                <a:gdLst>
                  <a:gd name="connsiteX0" fmla="*/ 35038 w 86285"/>
                  <a:gd name="connsiteY0" fmla="*/ 35007 h 86285"/>
                  <a:gd name="connsiteX1" fmla="*/ 35038 w 86285"/>
                  <a:gd name="connsiteY1" fmla="*/ 0 h 86285"/>
                  <a:gd name="connsiteX2" fmla="*/ 51279 w 86285"/>
                  <a:gd name="connsiteY2" fmla="*/ 0 h 86285"/>
                  <a:gd name="connsiteX3" fmla="*/ 51279 w 86285"/>
                  <a:gd name="connsiteY3" fmla="*/ 35007 h 86285"/>
                  <a:gd name="connsiteX4" fmla="*/ 86286 w 86285"/>
                  <a:gd name="connsiteY4" fmla="*/ 35007 h 86285"/>
                  <a:gd name="connsiteX5" fmla="*/ 86286 w 86285"/>
                  <a:gd name="connsiteY5" fmla="*/ 51248 h 86285"/>
                  <a:gd name="connsiteX6" fmla="*/ 51279 w 86285"/>
                  <a:gd name="connsiteY6" fmla="*/ 51248 h 86285"/>
                  <a:gd name="connsiteX7" fmla="*/ 51279 w 86285"/>
                  <a:gd name="connsiteY7" fmla="*/ 86286 h 86285"/>
                  <a:gd name="connsiteX8" fmla="*/ 35038 w 86285"/>
                  <a:gd name="connsiteY8" fmla="*/ 86286 h 86285"/>
                  <a:gd name="connsiteX9" fmla="*/ 35038 w 86285"/>
                  <a:gd name="connsiteY9" fmla="*/ 51248 h 86285"/>
                  <a:gd name="connsiteX10" fmla="*/ 0 w 86285"/>
                  <a:gd name="connsiteY10" fmla="*/ 51248 h 86285"/>
                  <a:gd name="connsiteX11" fmla="*/ 0 w 86285"/>
                  <a:gd name="connsiteY11" fmla="*/ 35007 h 86285"/>
                  <a:gd name="connsiteX12" fmla="*/ 35038 w 86285"/>
                  <a:gd name="connsiteY12" fmla="*/ 35007 h 8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285" h="86285">
                    <a:moveTo>
                      <a:pt x="35038" y="35007"/>
                    </a:moveTo>
                    <a:lnTo>
                      <a:pt x="35038" y="0"/>
                    </a:lnTo>
                    <a:lnTo>
                      <a:pt x="51279" y="0"/>
                    </a:lnTo>
                    <a:lnTo>
                      <a:pt x="51279" y="35007"/>
                    </a:lnTo>
                    <a:lnTo>
                      <a:pt x="86286" y="35007"/>
                    </a:lnTo>
                    <a:lnTo>
                      <a:pt x="86286" y="51248"/>
                    </a:lnTo>
                    <a:lnTo>
                      <a:pt x="51279" y="51248"/>
                    </a:lnTo>
                    <a:lnTo>
                      <a:pt x="51279" y="86286"/>
                    </a:lnTo>
                    <a:lnTo>
                      <a:pt x="35038" y="86286"/>
                    </a:lnTo>
                    <a:lnTo>
                      <a:pt x="35038" y="51248"/>
                    </a:lnTo>
                    <a:lnTo>
                      <a:pt x="0" y="51248"/>
                    </a:lnTo>
                    <a:lnTo>
                      <a:pt x="0" y="35007"/>
                    </a:lnTo>
                    <a:lnTo>
                      <a:pt x="35038" y="35007"/>
                    </a:lnTo>
                    <a:close/>
                  </a:path>
                </a:pathLst>
              </a:custGeom>
              <a:solidFill>
                <a:srgbClr val="FFF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01" name="Hình tự do: Hình 1300">
              <a:extLst>
                <a:ext uri="{FF2B5EF4-FFF2-40B4-BE49-F238E27FC236}">
                  <a16:creationId xmlns:a16="http://schemas.microsoft.com/office/drawing/2014/main" id="{7AC4DA59-032F-FD88-8243-DAC9100AF26A}"/>
                </a:ext>
              </a:extLst>
            </p:cNvPr>
            <p:cNvSpPr/>
            <p:nvPr/>
          </p:nvSpPr>
          <p:spPr>
            <a:xfrm>
              <a:off x="10619715" y="4559323"/>
              <a:ext cx="1031069" cy="193052"/>
            </a:xfrm>
            <a:custGeom>
              <a:avLst/>
              <a:gdLst>
                <a:gd name="connsiteX0" fmla="*/ 934559 w 1031069"/>
                <a:gd name="connsiteY0" fmla="*/ 193053 h 193052"/>
                <a:gd name="connsiteX1" fmla="*/ 96511 w 1031069"/>
                <a:gd name="connsiteY1" fmla="*/ 193053 h 193052"/>
                <a:gd name="connsiteX2" fmla="*/ 0 w 1031069"/>
                <a:gd name="connsiteY2" fmla="*/ 96511 h 193052"/>
                <a:gd name="connsiteX3" fmla="*/ 0 w 1031069"/>
                <a:gd name="connsiteY3" fmla="*/ 96511 h 193052"/>
                <a:gd name="connsiteX4" fmla="*/ 96511 w 1031069"/>
                <a:gd name="connsiteY4" fmla="*/ 0 h 193052"/>
                <a:gd name="connsiteX5" fmla="*/ 934559 w 1031069"/>
                <a:gd name="connsiteY5" fmla="*/ 0 h 193052"/>
                <a:gd name="connsiteX6" fmla="*/ 1031069 w 1031069"/>
                <a:gd name="connsiteY6" fmla="*/ 96511 h 193052"/>
                <a:gd name="connsiteX7" fmla="*/ 1031069 w 1031069"/>
                <a:gd name="connsiteY7" fmla="*/ 96511 h 193052"/>
                <a:gd name="connsiteX8" fmla="*/ 934559 w 1031069"/>
                <a:gd name="connsiteY8" fmla="*/ 193053 h 1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1069" h="193052">
                  <a:moveTo>
                    <a:pt x="934559" y="193053"/>
                  </a:moveTo>
                  <a:lnTo>
                    <a:pt x="96511" y="193053"/>
                  </a:lnTo>
                  <a:cubicBezTo>
                    <a:pt x="43205" y="193053"/>
                    <a:pt x="0" y="149816"/>
                    <a:pt x="0" y="96511"/>
                  </a:cubicBezTo>
                  <a:lnTo>
                    <a:pt x="0" y="96511"/>
                  </a:lnTo>
                  <a:cubicBezTo>
                    <a:pt x="0" y="43237"/>
                    <a:pt x="43205" y="0"/>
                    <a:pt x="96511" y="0"/>
                  </a:cubicBezTo>
                  <a:lnTo>
                    <a:pt x="934559" y="0"/>
                  </a:lnTo>
                  <a:cubicBezTo>
                    <a:pt x="987864" y="0"/>
                    <a:pt x="1031069" y="43237"/>
                    <a:pt x="1031069" y="96511"/>
                  </a:cubicBezTo>
                  <a:lnTo>
                    <a:pt x="1031069" y="96511"/>
                  </a:lnTo>
                  <a:cubicBezTo>
                    <a:pt x="1031069" y="149816"/>
                    <a:pt x="987864" y="193053"/>
                    <a:pt x="934559" y="193053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2" name="Hình tự do: Hình 1301">
              <a:extLst>
                <a:ext uri="{FF2B5EF4-FFF2-40B4-BE49-F238E27FC236}">
                  <a16:creationId xmlns:a16="http://schemas.microsoft.com/office/drawing/2014/main" id="{4D0A3A67-51FD-29F3-6B24-9DF28246B24E}"/>
                </a:ext>
              </a:extLst>
            </p:cNvPr>
            <p:cNvSpPr/>
            <p:nvPr/>
          </p:nvSpPr>
          <p:spPr>
            <a:xfrm>
              <a:off x="10619715" y="3190341"/>
              <a:ext cx="1031078" cy="819724"/>
            </a:xfrm>
            <a:custGeom>
              <a:avLst/>
              <a:gdLst>
                <a:gd name="connsiteX0" fmla="*/ 0 w 1031078"/>
                <a:gd name="connsiteY0" fmla="*/ 0 h 819724"/>
                <a:gd name="connsiteX1" fmla="*/ 1031078 w 1031078"/>
                <a:gd name="connsiteY1" fmla="*/ 0 h 819724"/>
                <a:gd name="connsiteX2" fmla="*/ 1031078 w 1031078"/>
                <a:gd name="connsiteY2" fmla="*/ 819724 h 819724"/>
                <a:gd name="connsiteX3" fmla="*/ 0 w 1031078"/>
                <a:gd name="connsiteY3" fmla="*/ 819724 h 81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078" h="819724">
                  <a:moveTo>
                    <a:pt x="0" y="0"/>
                  </a:moveTo>
                  <a:lnTo>
                    <a:pt x="1031078" y="0"/>
                  </a:lnTo>
                  <a:lnTo>
                    <a:pt x="1031078" y="819724"/>
                  </a:lnTo>
                  <a:lnTo>
                    <a:pt x="0" y="819724"/>
                  </a:ln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03" name="Đồ họa 3">
              <a:extLst>
                <a:ext uri="{FF2B5EF4-FFF2-40B4-BE49-F238E27FC236}">
                  <a16:creationId xmlns:a16="http://schemas.microsoft.com/office/drawing/2014/main" id="{0E5B7141-4FDB-3D8F-6663-C7AF6CE98AF4}"/>
                </a:ext>
              </a:extLst>
            </p:cNvPr>
            <p:cNvGrpSpPr/>
            <p:nvPr/>
          </p:nvGrpSpPr>
          <p:grpSpPr>
            <a:xfrm>
              <a:off x="12082464" y="4078390"/>
              <a:ext cx="1031078" cy="444688"/>
              <a:chOff x="12082464" y="4078390"/>
              <a:chExt cx="1031078" cy="444688"/>
            </a:xfrm>
          </p:grpSpPr>
          <p:grpSp>
            <p:nvGrpSpPr>
              <p:cNvPr id="1517" name="Đồ họa 3">
                <a:extLst>
                  <a:ext uri="{FF2B5EF4-FFF2-40B4-BE49-F238E27FC236}">
                    <a16:creationId xmlns:a16="http://schemas.microsoft.com/office/drawing/2014/main" id="{AA4362A6-7692-6865-5D46-52A9B76DC08D}"/>
                  </a:ext>
                </a:extLst>
              </p:cNvPr>
              <p:cNvGrpSpPr/>
              <p:nvPr/>
            </p:nvGrpSpPr>
            <p:grpSpPr>
              <a:xfrm>
                <a:off x="12088792" y="4078390"/>
                <a:ext cx="1018453" cy="127275"/>
                <a:chOff x="12088792" y="4078390"/>
                <a:chExt cx="1018453" cy="127275"/>
              </a:xfrm>
              <a:solidFill>
                <a:srgbClr val="BBDEFB"/>
              </a:solidFill>
            </p:grpSpPr>
            <p:sp>
              <p:nvSpPr>
                <p:cNvPr id="1534" name="Hình tự do: Hình 1533">
                  <a:extLst>
                    <a:ext uri="{FF2B5EF4-FFF2-40B4-BE49-F238E27FC236}">
                      <a16:creationId xmlns:a16="http://schemas.microsoft.com/office/drawing/2014/main" id="{08F19FA8-D7F2-4D61-892B-710992A4AEAF}"/>
                    </a:ext>
                  </a:extLst>
                </p:cNvPr>
                <p:cNvSpPr/>
                <p:nvPr/>
              </p:nvSpPr>
              <p:spPr>
                <a:xfrm>
                  <a:off x="12350768" y="4078390"/>
                  <a:ext cx="494486" cy="35440"/>
                </a:xfrm>
                <a:custGeom>
                  <a:avLst/>
                  <a:gdLst>
                    <a:gd name="connsiteX0" fmla="*/ 0 w 494486"/>
                    <a:gd name="connsiteY0" fmla="*/ 0 h 35440"/>
                    <a:gd name="connsiteX1" fmla="*/ 494487 w 494486"/>
                    <a:gd name="connsiteY1" fmla="*/ 0 h 35440"/>
                    <a:gd name="connsiteX2" fmla="*/ 494487 w 494486"/>
                    <a:gd name="connsiteY2" fmla="*/ 35440 h 35440"/>
                    <a:gd name="connsiteX3" fmla="*/ 0 w 494486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486" h="35440">
                      <a:moveTo>
                        <a:pt x="0" y="0"/>
                      </a:moveTo>
                      <a:lnTo>
                        <a:pt x="494487" y="0"/>
                      </a:lnTo>
                      <a:lnTo>
                        <a:pt x="494487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35" name="Hình tự do: Hình 1534">
                  <a:extLst>
                    <a:ext uri="{FF2B5EF4-FFF2-40B4-BE49-F238E27FC236}">
                      <a16:creationId xmlns:a16="http://schemas.microsoft.com/office/drawing/2014/main" id="{BFA17B9C-DD06-087F-0CBC-B0B395BD36D1}"/>
                    </a:ext>
                  </a:extLst>
                </p:cNvPr>
                <p:cNvSpPr/>
                <p:nvPr/>
              </p:nvSpPr>
              <p:spPr>
                <a:xfrm>
                  <a:off x="12088792" y="4170225"/>
                  <a:ext cx="1018453" cy="35440"/>
                </a:xfrm>
                <a:custGeom>
                  <a:avLst/>
                  <a:gdLst>
                    <a:gd name="connsiteX0" fmla="*/ 0 w 1018453"/>
                    <a:gd name="connsiteY0" fmla="*/ 0 h 35440"/>
                    <a:gd name="connsiteX1" fmla="*/ 1018454 w 1018453"/>
                    <a:gd name="connsiteY1" fmla="*/ 0 h 35440"/>
                    <a:gd name="connsiteX2" fmla="*/ 1018454 w 1018453"/>
                    <a:gd name="connsiteY2" fmla="*/ 35440 h 35440"/>
                    <a:gd name="connsiteX3" fmla="*/ 0 w 1018453"/>
                    <a:gd name="connsiteY3" fmla="*/ 35440 h 35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453" h="35440">
                      <a:moveTo>
                        <a:pt x="0" y="0"/>
                      </a:moveTo>
                      <a:lnTo>
                        <a:pt x="1018454" y="0"/>
                      </a:lnTo>
                      <a:lnTo>
                        <a:pt x="1018454" y="35440"/>
                      </a:lnTo>
                      <a:lnTo>
                        <a:pt x="0" y="35440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18" name="Hình tự do: Hình 1517">
                <a:extLst>
                  <a:ext uri="{FF2B5EF4-FFF2-40B4-BE49-F238E27FC236}">
                    <a16:creationId xmlns:a16="http://schemas.microsoft.com/office/drawing/2014/main" id="{FD0BBB0A-C166-6552-35EC-3A466A052ED9}"/>
                  </a:ext>
                </a:extLst>
              </p:cNvPr>
              <p:cNvSpPr/>
              <p:nvPr/>
            </p:nvSpPr>
            <p:spPr>
              <a:xfrm>
                <a:off x="12587369" y="4282665"/>
                <a:ext cx="519892" cy="30745"/>
              </a:xfrm>
              <a:custGeom>
                <a:avLst/>
                <a:gdLst>
                  <a:gd name="connsiteX0" fmla="*/ 0 w 519892"/>
                  <a:gd name="connsiteY0" fmla="*/ 0 h 30745"/>
                  <a:gd name="connsiteX1" fmla="*/ 519893 w 519892"/>
                  <a:gd name="connsiteY1" fmla="*/ 0 h 30745"/>
                  <a:gd name="connsiteX2" fmla="*/ 519893 w 519892"/>
                  <a:gd name="connsiteY2" fmla="*/ 30746 h 30745"/>
                  <a:gd name="connsiteX3" fmla="*/ 1 w 519892"/>
                  <a:gd name="connsiteY3" fmla="*/ 30746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892" h="30745">
                    <a:moveTo>
                      <a:pt x="0" y="0"/>
                    </a:moveTo>
                    <a:lnTo>
                      <a:pt x="519893" y="0"/>
                    </a:lnTo>
                    <a:lnTo>
                      <a:pt x="519893" y="30746"/>
                    </a:lnTo>
                    <a:lnTo>
                      <a:pt x="1" y="30746"/>
                    </a:lnTo>
                    <a:close/>
                  </a:path>
                </a:pathLst>
              </a:custGeom>
              <a:solidFill>
                <a:srgbClr val="BBDEF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9" name="Hình tự do: Hình 1518">
                <a:extLst>
                  <a:ext uri="{FF2B5EF4-FFF2-40B4-BE49-F238E27FC236}">
                    <a16:creationId xmlns:a16="http://schemas.microsoft.com/office/drawing/2014/main" id="{4FF899A5-EFF9-5B15-DE8D-141A5856A0C2}"/>
                  </a:ext>
                </a:extLst>
              </p:cNvPr>
              <p:cNvSpPr/>
              <p:nvPr/>
            </p:nvSpPr>
            <p:spPr>
              <a:xfrm>
                <a:off x="12088798" y="4261483"/>
                <a:ext cx="76476" cy="73117"/>
              </a:xfrm>
              <a:custGeom>
                <a:avLst/>
                <a:gdLst>
                  <a:gd name="connsiteX0" fmla="*/ 41890 w 76476"/>
                  <a:gd name="connsiteY0" fmla="*/ 2665 h 73117"/>
                  <a:gd name="connsiteX1" fmla="*/ 48281 w 76476"/>
                  <a:gd name="connsiteY1" fmla="*/ 22335 h 73117"/>
                  <a:gd name="connsiteX2" fmla="*/ 51928 w 76476"/>
                  <a:gd name="connsiteY2" fmla="*/ 24985 h 73117"/>
                  <a:gd name="connsiteX3" fmla="*/ 72627 w 76476"/>
                  <a:gd name="connsiteY3" fmla="*/ 24985 h 73117"/>
                  <a:gd name="connsiteX4" fmla="*/ 74902 w 76476"/>
                  <a:gd name="connsiteY4" fmla="*/ 31937 h 73117"/>
                  <a:gd name="connsiteX5" fmla="*/ 58163 w 76476"/>
                  <a:gd name="connsiteY5" fmla="*/ 44094 h 73117"/>
                  <a:gd name="connsiteX6" fmla="*/ 56760 w 76476"/>
                  <a:gd name="connsiteY6" fmla="*/ 48395 h 73117"/>
                  <a:gd name="connsiteX7" fmla="*/ 63150 w 76476"/>
                  <a:gd name="connsiteY7" fmla="*/ 68066 h 73117"/>
                  <a:gd name="connsiteX8" fmla="*/ 57227 w 76476"/>
                  <a:gd name="connsiteY8" fmla="*/ 72367 h 73117"/>
                  <a:gd name="connsiteX9" fmla="*/ 40487 w 76476"/>
                  <a:gd name="connsiteY9" fmla="*/ 60210 h 73117"/>
                  <a:gd name="connsiteX10" fmla="*/ 35968 w 76476"/>
                  <a:gd name="connsiteY10" fmla="*/ 60210 h 73117"/>
                  <a:gd name="connsiteX11" fmla="*/ 19228 w 76476"/>
                  <a:gd name="connsiteY11" fmla="*/ 72367 h 73117"/>
                  <a:gd name="connsiteX12" fmla="*/ 13336 w 76476"/>
                  <a:gd name="connsiteY12" fmla="*/ 68066 h 73117"/>
                  <a:gd name="connsiteX13" fmla="*/ 19727 w 76476"/>
                  <a:gd name="connsiteY13" fmla="*/ 48395 h 73117"/>
                  <a:gd name="connsiteX14" fmla="*/ 18324 w 76476"/>
                  <a:gd name="connsiteY14" fmla="*/ 44094 h 73117"/>
                  <a:gd name="connsiteX15" fmla="*/ 1584 w 76476"/>
                  <a:gd name="connsiteY15" fmla="*/ 31937 h 73117"/>
                  <a:gd name="connsiteX16" fmla="*/ 3828 w 76476"/>
                  <a:gd name="connsiteY16" fmla="*/ 24985 h 73117"/>
                  <a:gd name="connsiteX17" fmla="*/ 24527 w 76476"/>
                  <a:gd name="connsiteY17" fmla="*/ 24985 h 73117"/>
                  <a:gd name="connsiteX18" fmla="*/ 28206 w 76476"/>
                  <a:gd name="connsiteY18" fmla="*/ 22335 h 73117"/>
                  <a:gd name="connsiteX19" fmla="*/ 34596 w 76476"/>
                  <a:gd name="connsiteY19" fmla="*/ 2665 h 73117"/>
                  <a:gd name="connsiteX20" fmla="*/ 41890 w 76476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76" h="73117">
                    <a:moveTo>
                      <a:pt x="41890" y="2665"/>
                    </a:moveTo>
                    <a:lnTo>
                      <a:pt x="48281" y="22335"/>
                    </a:lnTo>
                    <a:cubicBezTo>
                      <a:pt x="48811" y="23925"/>
                      <a:pt x="50276" y="24985"/>
                      <a:pt x="51928" y="24985"/>
                    </a:cubicBezTo>
                    <a:lnTo>
                      <a:pt x="72627" y="24985"/>
                    </a:lnTo>
                    <a:cubicBezTo>
                      <a:pt x="76336" y="24985"/>
                      <a:pt x="77895" y="29754"/>
                      <a:pt x="74902" y="31937"/>
                    </a:cubicBezTo>
                    <a:lnTo>
                      <a:pt x="58163" y="44094"/>
                    </a:lnTo>
                    <a:cubicBezTo>
                      <a:pt x="56791" y="45091"/>
                      <a:pt x="56230" y="46806"/>
                      <a:pt x="56760" y="48395"/>
                    </a:cubicBezTo>
                    <a:lnTo>
                      <a:pt x="63150" y="68066"/>
                    </a:lnTo>
                    <a:cubicBezTo>
                      <a:pt x="64303" y="71619"/>
                      <a:pt x="60251" y="74549"/>
                      <a:pt x="57227" y="72367"/>
                    </a:cubicBezTo>
                    <a:lnTo>
                      <a:pt x="40487" y="60210"/>
                    </a:lnTo>
                    <a:cubicBezTo>
                      <a:pt x="39147" y="59244"/>
                      <a:pt x="37308" y="59244"/>
                      <a:pt x="35968" y="60210"/>
                    </a:cubicBezTo>
                    <a:lnTo>
                      <a:pt x="19228" y="72367"/>
                    </a:lnTo>
                    <a:cubicBezTo>
                      <a:pt x="16235" y="74549"/>
                      <a:pt x="12183" y="71619"/>
                      <a:pt x="13336" y="68066"/>
                    </a:cubicBezTo>
                    <a:lnTo>
                      <a:pt x="19727" y="48395"/>
                    </a:lnTo>
                    <a:cubicBezTo>
                      <a:pt x="20225" y="46806"/>
                      <a:pt x="19664" y="45091"/>
                      <a:pt x="18324" y="44094"/>
                    </a:cubicBezTo>
                    <a:lnTo>
                      <a:pt x="1584" y="31937"/>
                    </a:lnTo>
                    <a:cubicBezTo>
                      <a:pt x="-1409" y="29754"/>
                      <a:pt x="119" y="24985"/>
                      <a:pt x="3828" y="24985"/>
                    </a:cubicBezTo>
                    <a:lnTo>
                      <a:pt x="24527" y="24985"/>
                    </a:lnTo>
                    <a:cubicBezTo>
                      <a:pt x="26210" y="24985"/>
                      <a:pt x="27676" y="23925"/>
                      <a:pt x="28206" y="22335"/>
                    </a:cubicBezTo>
                    <a:lnTo>
                      <a:pt x="34596" y="2665"/>
                    </a:lnTo>
                    <a:cubicBezTo>
                      <a:pt x="35718" y="-888"/>
                      <a:pt x="40737" y="-888"/>
                      <a:pt x="4189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0" name="Hình tự do: Hình 1519">
                <a:extLst>
                  <a:ext uri="{FF2B5EF4-FFF2-40B4-BE49-F238E27FC236}">
                    <a16:creationId xmlns:a16="http://schemas.microsoft.com/office/drawing/2014/main" id="{42621A21-93E8-5902-0A14-43F8335C3E47}"/>
                  </a:ext>
                </a:extLst>
              </p:cNvPr>
              <p:cNvSpPr/>
              <p:nvPr/>
            </p:nvSpPr>
            <p:spPr>
              <a:xfrm>
                <a:off x="12186275" y="4261483"/>
                <a:ext cx="76484" cy="73117"/>
              </a:xfrm>
              <a:custGeom>
                <a:avLst/>
                <a:gdLst>
                  <a:gd name="connsiteX0" fmla="*/ 41890 w 76484"/>
                  <a:gd name="connsiteY0" fmla="*/ 2665 h 73117"/>
                  <a:gd name="connsiteX1" fmla="*/ 48281 w 76484"/>
                  <a:gd name="connsiteY1" fmla="*/ 22335 h 73117"/>
                  <a:gd name="connsiteX2" fmla="*/ 51928 w 76484"/>
                  <a:gd name="connsiteY2" fmla="*/ 24985 h 73117"/>
                  <a:gd name="connsiteX3" fmla="*/ 72627 w 76484"/>
                  <a:gd name="connsiteY3" fmla="*/ 24985 h 73117"/>
                  <a:gd name="connsiteX4" fmla="*/ 74902 w 76484"/>
                  <a:gd name="connsiteY4" fmla="*/ 31937 h 73117"/>
                  <a:gd name="connsiteX5" fmla="*/ 58163 w 76484"/>
                  <a:gd name="connsiteY5" fmla="*/ 44094 h 73117"/>
                  <a:gd name="connsiteX6" fmla="*/ 56760 w 76484"/>
                  <a:gd name="connsiteY6" fmla="*/ 48395 h 73117"/>
                  <a:gd name="connsiteX7" fmla="*/ 63150 w 76484"/>
                  <a:gd name="connsiteY7" fmla="*/ 68066 h 73117"/>
                  <a:gd name="connsiteX8" fmla="*/ 57227 w 76484"/>
                  <a:gd name="connsiteY8" fmla="*/ 72367 h 73117"/>
                  <a:gd name="connsiteX9" fmla="*/ 40487 w 76484"/>
                  <a:gd name="connsiteY9" fmla="*/ 60210 h 73117"/>
                  <a:gd name="connsiteX10" fmla="*/ 35999 w 76484"/>
                  <a:gd name="connsiteY10" fmla="*/ 60210 h 73117"/>
                  <a:gd name="connsiteX11" fmla="*/ 19228 w 76484"/>
                  <a:gd name="connsiteY11" fmla="*/ 72367 h 73117"/>
                  <a:gd name="connsiteX12" fmla="*/ 13336 w 76484"/>
                  <a:gd name="connsiteY12" fmla="*/ 68066 h 73117"/>
                  <a:gd name="connsiteX13" fmla="*/ 19726 w 76484"/>
                  <a:gd name="connsiteY13" fmla="*/ 48395 h 73117"/>
                  <a:gd name="connsiteX14" fmla="*/ 18324 w 76484"/>
                  <a:gd name="connsiteY14" fmla="*/ 44094 h 73117"/>
                  <a:gd name="connsiteX15" fmla="*/ 1584 w 76484"/>
                  <a:gd name="connsiteY15" fmla="*/ 31937 h 73117"/>
                  <a:gd name="connsiteX16" fmla="*/ 3828 w 76484"/>
                  <a:gd name="connsiteY16" fmla="*/ 24985 h 73117"/>
                  <a:gd name="connsiteX17" fmla="*/ 24527 w 76484"/>
                  <a:gd name="connsiteY17" fmla="*/ 24985 h 73117"/>
                  <a:gd name="connsiteX18" fmla="*/ 28206 w 76484"/>
                  <a:gd name="connsiteY18" fmla="*/ 22335 h 73117"/>
                  <a:gd name="connsiteX19" fmla="*/ 34596 w 76484"/>
                  <a:gd name="connsiteY19" fmla="*/ 2665 h 73117"/>
                  <a:gd name="connsiteX20" fmla="*/ 41890 w 76484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4" h="73117">
                    <a:moveTo>
                      <a:pt x="41890" y="2665"/>
                    </a:moveTo>
                    <a:lnTo>
                      <a:pt x="48281" y="22335"/>
                    </a:lnTo>
                    <a:cubicBezTo>
                      <a:pt x="48811" y="23925"/>
                      <a:pt x="50276" y="24985"/>
                      <a:pt x="51928" y="24985"/>
                    </a:cubicBezTo>
                    <a:lnTo>
                      <a:pt x="72627" y="24985"/>
                    </a:lnTo>
                    <a:cubicBezTo>
                      <a:pt x="76367" y="24985"/>
                      <a:pt x="77895" y="29754"/>
                      <a:pt x="74902" y="31937"/>
                    </a:cubicBezTo>
                    <a:lnTo>
                      <a:pt x="58163" y="44094"/>
                    </a:lnTo>
                    <a:cubicBezTo>
                      <a:pt x="56791" y="45091"/>
                      <a:pt x="56230" y="46806"/>
                      <a:pt x="56760" y="48395"/>
                    </a:cubicBezTo>
                    <a:lnTo>
                      <a:pt x="63150" y="68066"/>
                    </a:lnTo>
                    <a:cubicBezTo>
                      <a:pt x="64303" y="71619"/>
                      <a:pt x="60251" y="74549"/>
                      <a:pt x="57227" y="72367"/>
                    </a:cubicBezTo>
                    <a:lnTo>
                      <a:pt x="40487" y="60210"/>
                    </a:lnTo>
                    <a:cubicBezTo>
                      <a:pt x="39147" y="59244"/>
                      <a:pt x="37339" y="59244"/>
                      <a:pt x="35999" y="60210"/>
                    </a:cubicBezTo>
                    <a:lnTo>
                      <a:pt x="19228" y="72367"/>
                    </a:lnTo>
                    <a:cubicBezTo>
                      <a:pt x="16235" y="74549"/>
                      <a:pt x="12183" y="71619"/>
                      <a:pt x="13336" y="68066"/>
                    </a:cubicBezTo>
                    <a:lnTo>
                      <a:pt x="19726" y="48395"/>
                    </a:lnTo>
                    <a:cubicBezTo>
                      <a:pt x="20225" y="46806"/>
                      <a:pt x="19664" y="45091"/>
                      <a:pt x="18324" y="44094"/>
                    </a:cubicBezTo>
                    <a:lnTo>
                      <a:pt x="1584" y="31937"/>
                    </a:lnTo>
                    <a:cubicBezTo>
                      <a:pt x="-1409" y="29754"/>
                      <a:pt x="119" y="24985"/>
                      <a:pt x="3828" y="24985"/>
                    </a:cubicBezTo>
                    <a:lnTo>
                      <a:pt x="24527" y="24985"/>
                    </a:lnTo>
                    <a:cubicBezTo>
                      <a:pt x="26210" y="24985"/>
                      <a:pt x="27676" y="23925"/>
                      <a:pt x="28206" y="22335"/>
                    </a:cubicBezTo>
                    <a:lnTo>
                      <a:pt x="34596" y="2665"/>
                    </a:lnTo>
                    <a:cubicBezTo>
                      <a:pt x="35749" y="-888"/>
                      <a:pt x="40737" y="-888"/>
                      <a:pt x="4189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1" name="Hình tự do: Hình 1520">
                <a:extLst>
                  <a:ext uri="{FF2B5EF4-FFF2-40B4-BE49-F238E27FC236}">
                    <a16:creationId xmlns:a16="http://schemas.microsoft.com/office/drawing/2014/main" id="{1C1B6030-F105-98BC-374C-5093DD6A2D07}"/>
                  </a:ext>
                </a:extLst>
              </p:cNvPr>
              <p:cNvSpPr/>
              <p:nvPr/>
            </p:nvSpPr>
            <p:spPr>
              <a:xfrm>
                <a:off x="12283752" y="4261483"/>
                <a:ext cx="76484" cy="73117"/>
              </a:xfrm>
              <a:custGeom>
                <a:avLst/>
                <a:gdLst>
                  <a:gd name="connsiteX0" fmla="*/ 41890 w 76484"/>
                  <a:gd name="connsiteY0" fmla="*/ 2665 h 73117"/>
                  <a:gd name="connsiteX1" fmla="*/ 48281 w 76484"/>
                  <a:gd name="connsiteY1" fmla="*/ 22335 h 73117"/>
                  <a:gd name="connsiteX2" fmla="*/ 51959 w 76484"/>
                  <a:gd name="connsiteY2" fmla="*/ 24985 h 73117"/>
                  <a:gd name="connsiteX3" fmla="*/ 72627 w 76484"/>
                  <a:gd name="connsiteY3" fmla="*/ 24985 h 73117"/>
                  <a:gd name="connsiteX4" fmla="*/ 74902 w 76484"/>
                  <a:gd name="connsiteY4" fmla="*/ 31937 h 73117"/>
                  <a:gd name="connsiteX5" fmla="*/ 58163 w 76484"/>
                  <a:gd name="connsiteY5" fmla="*/ 44094 h 73117"/>
                  <a:gd name="connsiteX6" fmla="*/ 56760 w 76484"/>
                  <a:gd name="connsiteY6" fmla="*/ 48395 h 73117"/>
                  <a:gd name="connsiteX7" fmla="*/ 63150 w 76484"/>
                  <a:gd name="connsiteY7" fmla="*/ 68066 h 73117"/>
                  <a:gd name="connsiteX8" fmla="*/ 57227 w 76484"/>
                  <a:gd name="connsiteY8" fmla="*/ 72367 h 73117"/>
                  <a:gd name="connsiteX9" fmla="*/ 40488 w 76484"/>
                  <a:gd name="connsiteY9" fmla="*/ 60210 h 73117"/>
                  <a:gd name="connsiteX10" fmla="*/ 35968 w 76484"/>
                  <a:gd name="connsiteY10" fmla="*/ 60210 h 73117"/>
                  <a:gd name="connsiteX11" fmla="*/ 19228 w 76484"/>
                  <a:gd name="connsiteY11" fmla="*/ 72367 h 73117"/>
                  <a:gd name="connsiteX12" fmla="*/ 13336 w 76484"/>
                  <a:gd name="connsiteY12" fmla="*/ 68066 h 73117"/>
                  <a:gd name="connsiteX13" fmla="*/ 19726 w 76484"/>
                  <a:gd name="connsiteY13" fmla="*/ 48395 h 73117"/>
                  <a:gd name="connsiteX14" fmla="*/ 18324 w 76484"/>
                  <a:gd name="connsiteY14" fmla="*/ 44094 h 73117"/>
                  <a:gd name="connsiteX15" fmla="*/ 1584 w 76484"/>
                  <a:gd name="connsiteY15" fmla="*/ 31937 h 73117"/>
                  <a:gd name="connsiteX16" fmla="*/ 3828 w 76484"/>
                  <a:gd name="connsiteY16" fmla="*/ 24985 h 73117"/>
                  <a:gd name="connsiteX17" fmla="*/ 24527 w 76484"/>
                  <a:gd name="connsiteY17" fmla="*/ 24985 h 73117"/>
                  <a:gd name="connsiteX18" fmla="*/ 28205 w 76484"/>
                  <a:gd name="connsiteY18" fmla="*/ 22335 h 73117"/>
                  <a:gd name="connsiteX19" fmla="*/ 34596 w 76484"/>
                  <a:gd name="connsiteY19" fmla="*/ 2665 h 73117"/>
                  <a:gd name="connsiteX20" fmla="*/ 41890 w 76484"/>
                  <a:gd name="connsiteY20" fmla="*/ 2665 h 73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484" h="73117">
                    <a:moveTo>
                      <a:pt x="41890" y="2665"/>
                    </a:moveTo>
                    <a:lnTo>
                      <a:pt x="48281" y="22335"/>
                    </a:lnTo>
                    <a:cubicBezTo>
                      <a:pt x="48811" y="23925"/>
                      <a:pt x="50276" y="24985"/>
                      <a:pt x="51959" y="24985"/>
                    </a:cubicBezTo>
                    <a:lnTo>
                      <a:pt x="72627" y="24985"/>
                    </a:lnTo>
                    <a:cubicBezTo>
                      <a:pt x="76367" y="24985"/>
                      <a:pt x="77895" y="29754"/>
                      <a:pt x="74902" y="31937"/>
                    </a:cubicBezTo>
                    <a:lnTo>
                      <a:pt x="58163" y="44094"/>
                    </a:lnTo>
                    <a:cubicBezTo>
                      <a:pt x="56791" y="45091"/>
                      <a:pt x="56230" y="46806"/>
                      <a:pt x="56760" y="48395"/>
                    </a:cubicBezTo>
                    <a:lnTo>
                      <a:pt x="63150" y="68066"/>
                    </a:lnTo>
                    <a:cubicBezTo>
                      <a:pt x="64304" y="71619"/>
                      <a:pt x="60251" y="74549"/>
                      <a:pt x="57227" y="72367"/>
                    </a:cubicBezTo>
                    <a:lnTo>
                      <a:pt x="40488" y="60210"/>
                    </a:lnTo>
                    <a:cubicBezTo>
                      <a:pt x="39147" y="59244"/>
                      <a:pt x="37339" y="59244"/>
                      <a:pt x="35968" y="60210"/>
                    </a:cubicBezTo>
                    <a:lnTo>
                      <a:pt x="19228" y="72367"/>
                    </a:lnTo>
                    <a:cubicBezTo>
                      <a:pt x="16235" y="74549"/>
                      <a:pt x="12183" y="71619"/>
                      <a:pt x="13336" y="68066"/>
                    </a:cubicBezTo>
                    <a:lnTo>
                      <a:pt x="19726" y="48395"/>
                    </a:lnTo>
                    <a:cubicBezTo>
                      <a:pt x="20225" y="46806"/>
                      <a:pt x="19664" y="45091"/>
                      <a:pt x="18324" y="44094"/>
                    </a:cubicBezTo>
                    <a:lnTo>
                      <a:pt x="1584" y="31937"/>
                    </a:lnTo>
                    <a:cubicBezTo>
                      <a:pt x="-1409" y="29754"/>
                      <a:pt x="119" y="24985"/>
                      <a:pt x="3828" y="24985"/>
                    </a:cubicBezTo>
                    <a:lnTo>
                      <a:pt x="24527" y="24985"/>
                    </a:lnTo>
                    <a:cubicBezTo>
                      <a:pt x="26211" y="24985"/>
                      <a:pt x="27676" y="23925"/>
                      <a:pt x="28205" y="22335"/>
                    </a:cubicBezTo>
                    <a:lnTo>
                      <a:pt x="34596" y="2665"/>
                    </a:lnTo>
                    <a:cubicBezTo>
                      <a:pt x="35749" y="-888"/>
                      <a:pt x="40737" y="-888"/>
                      <a:pt x="41890" y="2665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522" name="Đồ họa 3">
                <a:extLst>
                  <a:ext uri="{FF2B5EF4-FFF2-40B4-BE49-F238E27FC236}">
                    <a16:creationId xmlns:a16="http://schemas.microsoft.com/office/drawing/2014/main" id="{DFD35376-0D5F-45EA-6EF7-599D7914E972}"/>
                  </a:ext>
                </a:extLst>
              </p:cNvPr>
              <p:cNvGrpSpPr/>
              <p:nvPr/>
            </p:nvGrpSpPr>
            <p:grpSpPr>
              <a:xfrm>
                <a:off x="12381231" y="4261483"/>
                <a:ext cx="173960" cy="73117"/>
                <a:chOff x="12381231" y="4261483"/>
                <a:chExt cx="173960" cy="73117"/>
              </a:xfrm>
              <a:solidFill>
                <a:srgbClr val="F8CD9E"/>
              </a:solidFill>
            </p:grpSpPr>
            <p:sp>
              <p:nvSpPr>
                <p:cNvPr id="1532" name="Hình tự do: Hình 1531">
                  <a:extLst>
                    <a:ext uri="{FF2B5EF4-FFF2-40B4-BE49-F238E27FC236}">
                      <a16:creationId xmlns:a16="http://schemas.microsoft.com/office/drawing/2014/main" id="{52D53D65-A12F-406B-E809-4BC8B845F204}"/>
                    </a:ext>
                  </a:extLst>
                </p:cNvPr>
                <p:cNvSpPr/>
                <p:nvPr/>
              </p:nvSpPr>
              <p:spPr>
                <a:xfrm>
                  <a:off x="12381231" y="4261483"/>
                  <a:ext cx="76483" cy="73117"/>
                </a:xfrm>
                <a:custGeom>
                  <a:avLst/>
                  <a:gdLst>
                    <a:gd name="connsiteX0" fmla="*/ 41889 w 76483"/>
                    <a:gd name="connsiteY0" fmla="*/ 2665 h 73117"/>
                    <a:gd name="connsiteX1" fmla="*/ 48279 w 76483"/>
                    <a:gd name="connsiteY1" fmla="*/ 22335 h 73117"/>
                    <a:gd name="connsiteX2" fmla="*/ 51926 w 76483"/>
                    <a:gd name="connsiteY2" fmla="*/ 24985 h 73117"/>
                    <a:gd name="connsiteX3" fmla="*/ 72625 w 76483"/>
                    <a:gd name="connsiteY3" fmla="*/ 24985 h 73117"/>
                    <a:gd name="connsiteX4" fmla="*/ 74901 w 76483"/>
                    <a:gd name="connsiteY4" fmla="*/ 31937 h 73117"/>
                    <a:gd name="connsiteX5" fmla="*/ 58161 w 76483"/>
                    <a:gd name="connsiteY5" fmla="*/ 44094 h 73117"/>
                    <a:gd name="connsiteX6" fmla="*/ 56758 w 76483"/>
                    <a:gd name="connsiteY6" fmla="*/ 48395 h 73117"/>
                    <a:gd name="connsiteX7" fmla="*/ 63149 w 76483"/>
                    <a:gd name="connsiteY7" fmla="*/ 68066 h 73117"/>
                    <a:gd name="connsiteX8" fmla="*/ 57226 w 76483"/>
                    <a:gd name="connsiteY8" fmla="*/ 72367 h 73117"/>
                    <a:gd name="connsiteX9" fmla="*/ 40486 w 76483"/>
                    <a:gd name="connsiteY9" fmla="*/ 60210 h 73117"/>
                    <a:gd name="connsiteX10" fmla="*/ 35966 w 76483"/>
                    <a:gd name="connsiteY10" fmla="*/ 60210 h 73117"/>
                    <a:gd name="connsiteX11" fmla="*/ 19226 w 76483"/>
                    <a:gd name="connsiteY11" fmla="*/ 72367 h 73117"/>
                    <a:gd name="connsiteX12" fmla="*/ 13334 w 76483"/>
                    <a:gd name="connsiteY12" fmla="*/ 68066 h 73117"/>
                    <a:gd name="connsiteX13" fmla="*/ 19725 w 76483"/>
                    <a:gd name="connsiteY13" fmla="*/ 48395 h 73117"/>
                    <a:gd name="connsiteX14" fmla="*/ 18322 w 76483"/>
                    <a:gd name="connsiteY14" fmla="*/ 44094 h 73117"/>
                    <a:gd name="connsiteX15" fmla="*/ 1583 w 76483"/>
                    <a:gd name="connsiteY15" fmla="*/ 31937 h 73117"/>
                    <a:gd name="connsiteX16" fmla="*/ 3858 w 76483"/>
                    <a:gd name="connsiteY16" fmla="*/ 24985 h 73117"/>
                    <a:gd name="connsiteX17" fmla="*/ 24526 w 76483"/>
                    <a:gd name="connsiteY17" fmla="*/ 24985 h 73117"/>
                    <a:gd name="connsiteX18" fmla="*/ 28204 w 76483"/>
                    <a:gd name="connsiteY18" fmla="*/ 22335 h 73117"/>
                    <a:gd name="connsiteX19" fmla="*/ 34595 w 76483"/>
                    <a:gd name="connsiteY19" fmla="*/ 2665 h 73117"/>
                    <a:gd name="connsiteX20" fmla="*/ 41889 w 76483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83" h="73117">
                      <a:moveTo>
                        <a:pt x="41889" y="2665"/>
                      </a:moveTo>
                      <a:lnTo>
                        <a:pt x="48279" y="22335"/>
                      </a:lnTo>
                      <a:cubicBezTo>
                        <a:pt x="48809" y="23925"/>
                        <a:pt x="50274" y="24985"/>
                        <a:pt x="51926" y="24985"/>
                      </a:cubicBezTo>
                      <a:lnTo>
                        <a:pt x="72625" y="24985"/>
                      </a:lnTo>
                      <a:cubicBezTo>
                        <a:pt x="76366" y="24985"/>
                        <a:pt x="77893" y="29754"/>
                        <a:pt x="74901" y="31937"/>
                      </a:cubicBezTo>
                      <a:lnTo>
                        <a:pt x="58161" y="44094"/>
                      </a:lnTo>
                      <a:cubicBezTo>
                        <a:pt x="56821" y="45091"/>
                        <a:pt x="56228" y="46806"/>
                        <a:pt x="56758" y="48395"/>
                      </a:cubicBezTo>
                      <a:lnTo>
                        <a:pt x="63149" y="68066"/>
                      </a:lnTo>
                      <a:cubicBezTo>
                        <a:pt x="64302" y="71619"/>
                        <a:pt x="60250" y="74549"/>
                        <a:pt x="57226" y="72367"/>
                      </a:cubicBezTo>
                      <a:lnTo>
                        <a:pt x="40486" y="60210"/>
                      </a:lnTo>
                      <a:cubicBezTo>
                        <a:pt x="39146" y="59244"/>
                        <a:pt x="37338" y="59244"/>
                        <a:pt x="35966" y="60210"/>
                      </a:cubicBezTo>
                      <a:lnTo>
                        <a:pt x="19226" y="72367"/>
                      </a:lnTo>
                      <a:cubicBezTo>
                        <a:pt x="16234" y="74549"/>
                        <a:pt x="12181" y="71619"/>
                        <a:pt x="13334" y="68066"/>
                      </a:cubicBezTo>
                      <a:lnTo>
                        <a:pt x="19725" y="48395"/>
                      </a:lnTo>
                      <a:cubicBezTo>
                        <a:pt x="20255" y="46806"/>
                        <a:pt x="19663" y="45091"/>
                        <a:pt x="18322" y="44094"/>
                      </a:cubicBezTo>
                      <a:lnTo>
                        <a:pt x="1583" y="31937"/>
                      </a:lnTo>
                      <a:cubicBezTo>
                        <a:pt x="-1410" y="29754"/>
                        <a:pt x="117" y="24985"/>
                        <a:pt x="3858" y="24985"/>
                      </a:cubicBezTo>
                      <a:lnTo>
                        <a:pt x="24526" y="24985"/>
                      </a:lnTo>
                      <a:cubicBezTo>
                        <a:pt x="26209" y="24985"/>
                        <a:pt x="27674" y="23925"/>
                        <a:pt x="28204" y="22335"/>
                      </a:cubicBezTo>
                      <a:lnTo>
                        <a:pt x="34595" y="2665"/>
                      </a:lnTo>
                      <a:cubicBezTo>
                        <a:pt x="35748" y="-888"/>
                        <a:pt x="40735" y="-888"/>
                        <a:pt x="41889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33" name="Hình tự do: Hình 1532">
                  <a:extLst>
                    <a:ext uri="{FF2B5EF4-FFF2-40B4-BE49-F238E27FC236}">
                      <a16:creationId xmlns:a16="http://schemas.microsoft.com/office/drawing/2014/main" id="{40AD7B70-082B-FFBB-9AF3-10326A995556}"/>
                    </a:ext>
                  </a:extLst>
                </p:cNvPr>
                <p:cNvSpPr/>
                <p:nvPr/>
              </p:nvSpPr>
              <p:spPr>
                <a:xfrm>
                  <a:off x="12478708" y="4261483"/>
                  <a:ext cx="76483" cy="73117"/>
                </a:xfrm>
                <a:custGeom>
                  <a:avLst/>
                  <a:gdLst>
                    <a:gd name="connsiteX0" fmla="*/ 41889 w 76483"/>
                    <a:gd name="connsiteY0" fmla="*/ 2665 h 73117"/>
                    <a:gd name="connsiteX1" fmla="*/ 48279 w 76483"/>
                    <a:gd name="connsiteY1" fmla="*/ 22335 h 73117"/>
                    <a:gd name="connsiteX2" fmla="*/ 51958 w 76483"/>
                    <a:gd name="connsiteY2" fmla="*/ 24985 h 73117"/>
                    <a:gd name="connsiteX3" fmla="*/ 72625 w 76483"/>
                    <a:gd name="connsiteY3" fmla="*/ 24985 h 73117"/>
                    <a:gd name="connsiteX4" fmla="*/ 74901 w 76483"/>
                    <a:gd name="connsiteY4" fmla="*/ 31937 h 73117"/>
                    <a:gd name="connsiteX5" fmla="*/ 58161 w 76483"/>
                    <a:gd name="connsiteY5" fmla="*/ 44094 h 73117"/>
                    <a:gd name="connsiteX6" fmla="*/ 56758 w 76483"/>
                    <a:gd name="connsiteY6" fmla="*/ 48395 h 73117"/>
                    <a:gd name="connsiteX7" fmla="*/ 63149 w 76483"/>
                    <a:gd name="connsiteY7" fmla="*/ 68066 h 73117"/>
                    <a:gd name="connsiteX8" fmla="*/ 57257 w 76483"/>
                    <a:gd name="connsiteY8" fmla="*/ 72367 h 73117"/>
                    <a:gd name="connsiteX9" fmla="*/ 40517 w 76483"/>
                    <a:gd name="connsiteY9" fmla="*/ 60210 h 73117"/>
                    <a:gd name="connsiteX10" fmla="*/ 35997 w 76483"/>
                    <a:gd name="connsiteY10" fmla="*/ 60210 h 73117"/>
                    <a:gd name="connsiteX11" fmla="*/ 19257 w 76483"/>
                    <a:gd name="connsiteY11" fmla="*/ 72367 h 73117"/>
                    <a:gd name="connsiteX12" fmla="*/ 13335 w 76483"/>
                    <a:gd name="connsiteY12" fmla="*/ 68066 h 73117"/>
                    <a:gd name="connsiteX13" fmla="*/ 19725 w 76483"/>
                    <a:gd name="connsiteY13" fmla="*/ 48395 h 73117"/>
                    <a:gd name="connsiteX14" fmla="*/ 18323 w 76483"/>
                    <a:gd name="connsiteY14" fmla="*/ 44094 h 73117"/>
                    <a:gd name="connsiteX15" fmla="*/ 1582 w 76483"/>
                    <a:gd name="connsiteY15" fmla="*/ 31937 h 73117"/>
                    <a:gd name="connsiteX16" fmla="*/ 3858 w 76483"/>
                    <a:gd name="connsiteY16" fmla="*/ 24985 h 73117"/>
                    <a:gd name="connsiteX17" fmla="*/ 24557 w 76483"/>
                    <a:gd name="connsiteY17" fmla="*/ 24985 h 73117"/>
                    <a:gd name="connsiteX18" fmla="*/ 28204 w 76483"/>
                    <a:gd name="connsiteY18" fmla="*/ 22335 h 73117"/>
                    <a:gd name="connsiteX19" fmla="*/ 34595 w 76483"/>
                    <a:gd name="connsiteY19" fmla="*/ 2665 h 73117"/>
                    <a:gd name="connsiteX20" fmla="*/ 41889 w 76483"/>
                    <a:gd name="connsiteY20" fmla="*/ 2665 h 7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6483" h="73117">
                      <a:moveTo>
                        <a:pt x="41889" y="2665"/>
                      </a:moveTo>
                      <a:lnTo>
                        <a:pt x="48279" y="22335"/>
                      </a:lnTo>
                      <a:cubicBezTo>
                        <a:pt x="48809" y="23925"/>
                        <a:pt x="50275" y="24985"/>
                        <a:pt x="51958" y="24985"/>
                      </a:cubicBezTo>
                      <a:lnTo>
                        <a:pt x="72625" y="24985"/>
                      </a:lnTo>
                      <a:cubicBezTo>
                        <a:pt x="76366" y="24985"/>
                        <a:pt x="77894" y="29754"/>
                        <a:pt x="74901" y="31937"/>
                      </a:cubicBezTo>
                      <a:lnTo>
                        <a:pt x="58161" y="44094"/>
                      </a:lnTo>
                      <a:cubicBezTo>
                        <a:pt x="56821" y="45091"/>
                        <a:pt x="56228" y="46806"/>
                        <a:pt x="56758" y="48395"/>
                      </a:cubicBezTo>
                      <a:lnTo>
                        <a:pt x="63149" y="68066"/>
                      </a:lnTo>
                      <a:cubicBezTo>
                        <a:pt x="64302" y="71619"/>
                        <a:pt x="60250" y="74549"/>
                        <a:pt x="57257" y="72367"/>
                      </a:cubicBezTo>
                      <a:lnTo>
                        <a:pt x="40517" y="60210"/>
                      </a:lnTo>
                      <a:cubicBezTo>
                        <a:pt x="39146" y="59244"/>
                        <a:pt x="37338" y="59244"/>
                        <a:pt x="35997" y="60210"/>
                      </a:cubicBezTo>
                      <a:lnTo>
                        <a:pt x="19257" y="72367"/>
                      </a:lnTo>
                      <a:cubicBezTo>
                        <a:pt x="16234" y="74549"/>
                        <a:pt x="12181" y="71619"/>
                        <a:pt x="13335" y="68066"/>
                      </a:cubicBezTo>
                      <a:lnTo>
                        <a:pt x="19725" y="48395"/>
                      </a:lnTo>
                      <a:cubicBezTo>
                        <a:pt x="20255" y="46806"/>
                        <a:pt x="19663" y="45091"/>
                        <a:pt x="18323" y="44094"/>
                      </a:cubicBezTo>
                      <a:lnTo>
                        <a:pt x="1582" y="31937"/>
                      </a:lnTo>
                      <a:cubicBezTo>
                        <a:pt x="-1410" y="29754"/>
                        <a:pt x="117" y="24985"/>
                        <a:pt x="3858" y="24985"/>
                      </a:cubicBezTo>
                      <a:lnTo>
                        <a:pt x="24557" y="24985"/>
                      </a:lnTo>
                      <a:cubicBezTo>
                        <a:pt x="26209" y="24985"/>
                        <a:pt x="27674" y="23925"/>
                        <a:pt x="28204" y="22335"/>
                      </a:cubicBezTo>
                      <a:lnTo>
                        <a:pt x="34595" y="2665"/>
                      </a:lnTo>
                      <a:cubicBezTo>
                        <a:pt x="35748" y="-888"/>
                        <a:pt x="40736" y="-888"/>
                        <a:pt x="41889" y="2665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23" name="Đồ họa 3">
                <a:extLst>
                  <a:ext uri="{FF2B5EF4-FFF2-40B4-BE49-F238E27FC236}">
                    <a16:creationId xmlns:a16="http://schemas.microsoft.com/office/drawing/2014/main" id="{B5CD652A-8DA7-8BE5-F3D0-9BB7DC1E24AC}"/>
                  </a:ext>
                </a:extLst>
              </p:cNvPr>
              <p:cNvGrpSpPr/>
              <p:nvPr/>
            </p:nvGrpSpPr>
            <p:grpSpPr>
              <a:xfrm>
                <a:off x="12082464" y="4377617"/>
                <a:ext cx="475134" cy="129647"/>
                <a:chOff x="12082464" y="4377617"/>
                <a:chExt cx="475134" cy="129647"/>
              </a:xfrm>
              <a:solidFill>
                <a:srgbClr val="4EAFE5"/>
              </a:solidFill>
            </p:grpSpPr>
            <p:sp>
              <p:nvSpPr>
                <p:cNvPr id="1526" name="Hình tự do: Hình 1525">
                  <a:extLst>
                    <a:ext uri="{FF2B5EF4-FFF2-40B4-BE49-F238E27FC236}">
                      <a16:creationId xmlns:a16="http://schemas.microsoft.com/office/drawing/2014/main" id="{2DF15228-F127-D0FA-3F4A-B2C916B8E442}"/>
                    </a:ext>
                  </a:extLst>
                </p:cNvPr>
                <p:cNvSpPr/>
                <p:nvPr/>
              </p:nvSpPr>
              <p:spPr>
                <a:xfrm>
                  <a:off x="12082464" y="4377617"/>
                  <a:ext cx="76996" cy="129647"/>
                </a:xfrm>
                <a:custGeom>
                  <a:avLst/>
                  <a:gdLst>
                    <a:gd name="connsiteX0" fmla="*/ 42832 w 76996"/>
                    <a:gd name="connsiteY0" fmla="*/ 9850 h 129647"/>
                    <a:gd name="connsiteX1" fmla="*/ 44172 w 76996"/>
                    <a:gd name="connsiteY1" fmla="*/ 9850 h 129647"/>
                    <a:gd name="connsiteX2" fmla="*/ 59758 w 76996"/>
                    <a:gd name="connsiteY2" fmla="*/ 12469 h 129647"/>
                    <a:gd name="connsiteX3" fmla="*/ 73412 w 76996"/>
                    <a:gd name="connsiteY3" fmla="*/ 20137 h 129647"/>
                    <a:gd name="connsiteX4" fmla="*/ 61036 w 76996"/>
                    <a:gd name="connsiteY4" fmla="*/ 34009 h 129647"/>
                    <a:gd name="connsiteX5" fmla="*/ 52838 w 76996"/>
                    <a:gd name="connsiteY5" fmla="*/ 28117 h 129647"/>
                    <a:gd name="connsiteX6" fmla="*/ 42832 w 76996"/>
                    <a:gd name="connsiteY6" fmla="*/ 25967 h 129647"/>
                    <a:gd name="connsiteX7" fmla="*/ 42832 w 76996"/>
                    <a:gd name="connsiteY7" fmla="*/ 55799 h 129647"/>
                    <a:gd name="connsiteX8" fmla="*/ 43424 w 76996"/>
                    <a:gd name="connsiteY8" fmla="*/ 55955 h 129647"/>
                    <a:gd name="connsiteX9" fmla="*/ 55737 w 76996"/>
                    <a:gd name="connsiteY9" fmla="*/ 59664 h 129647"/>
                    <a:gd name="connsiteX10" fmla="*/ 66460 w 76996"/>
                    <a:gd name="connsiteY10" fmla="*/ 65119 h 129647"/>
                    <a:gd name="connsiteX11" fmla="*/ 74066 w 76996"/>
                    <a:gd name="connsiteY11" fmla="*/ 73536 h 129647"/>
                    <a:gd name="connsiteX12" fmla="*/ 76997 w 76996"/>
                    <a:gd name="connsiteY12" fmla="*/ 86223 h 129647"/>
                    <a:gd name="connsiteX13" fmla="*/ 74316 w 76996"/>
                    <a:gd name="connsiteY13" fmla="*/ 99441 h 129647"/>
                    <a:gd name="connsiteX14" fmla="*/ 66991 w 76996"/>
                    <a:gd name="connsiteY14" fmla="*/ 109291 h 129647"/>
                    <a:gd name="connsiteX15" fmla="*/ 56173 w 76996"/>
                    <a:gd name="connsiteY15" fmla="*/ 115775 h 129647"/>
                    <a:gd name="connsiteX16" fmla="*/ 42832 w 76996"/>
                    <a:gd name="connsiteY16" fmla="*/ 118892 h 129647"/>
                    <a:gd name="connsiteX17" fmla="*/ 42832 w 76996"/>
                    <a:gd name="connsiteY17" fmla="*/ 129647 h 129647"/>
                    <a:gd name="connsiteX18" fmla="*/ 34758 w 76996"/>
                    <a:gd name="connsiteY18" fmla="*/ 129647 h 129647"/>
                    <a:gd name="connsiteX19" fmla="*/ 34758 w 76996"/>
                    <a:gd name="connsiteY19" fmla="*/ 119048 h 129647"/>
                    <a:gd name="connsiteX20" fmla="*/ 15898 w 76996"/>
                    <a:gd name="connsiteY20" fmla="*/ 116056 h 129647"/>
                    <a:gd name="connsiteX21" fmla="*/ 0 w 76996"/>
                    <a:gd name="connsiteY21" fmla="*/ 105769 h 129647"/>
                    <a:gd name="connsiteX22" fmla="*/ 13592 w 76996"/>
                    <a:gd name="connsiteY22" fmla="*/ 91897 h 129647"/>
                    <a:gd name="connsiteX23" fmla="*/ 22850 w 76996"/>
                    <a:gd name="connsiteY23" fmla="*/ 99659 h 129647"/>
                    <a:gd name="connsiteX24" fmla="*/ 34758 w 76996"/>
                    <a:gd name="connsiteY24" fmla="*/ 102932 h 129647"/>
                    <a:gd name="connsiteX25" fmla="*/ 34758 w 76996"/>
                    <a:gd name="connsiteY25" fmla="*/ 71448 h 129647"/>
                    <a:gd name="connsiteX26" fmla="*/ 34041 w 76996"/>
                    <a:gd name="connsiteY26" fmla="*/ 71323 h 129647"/>
                    <a:gd name="connsiteX27" fmla="*/ 22102 w 76996"/>
                    <a:gd name="connsiteY27" fmla="*/ 67364 h 129647"/>
                    <a:gd name="connsiteX28" fmla="*/ 12033 w 76996"/>
                    <a:gd name="connsiteY28" fmla="*/ 61691 h 129647"/>
                    <a:gd name="connsiteX29" fmla="*/ 5081 w 76996"/>
                    <a:gd name="connsiteY29" fmla="*/ 53180 h 129647"/>
                    <a:gd name="connsiteX30" fmla="*/ 2556 w 76996"/>
                    <a:gd name="connsiteY30" fmla="*/ 40743 h 129647"/>
                    <a:gd name="connsiteX31" fmla="*/ 5237 w 76996"/>
                    <a:gd name="connsiteY31" fmla="*/ 28648 h 129647"/>
                    <a:gd name="connsiteX32" fmla="*/ 12407 w 76996"/>
                    <a:gd name="connsiteY32" fmla="*/ 19327 h 129647"/>
                    <a:gd name="connsiteX33" fmla="*/ 22694 w 76996"/>
                    <a:gd name="connsiteY33" fmla="*/ 12999 h 129647"/>
                    <a:gd name="connsiteX34" fmla="*/ 34758 w 76996"/>
                    <a:gd name="connsiteY34" fmla="*/ 10006 h 129647"/>
                    <a:gd name="connsiteX35" fmla="*/ 34758 w 76996"/>
                    <a:gd name="connsiteY35" fmla="*/ 0 h 129647"/>
                    <a:gd name="connsiteX36" fmla="*/ 42832 w 76996"/>
                    <a:gd name="connsiteY36" fmla="*/ 0 h 129647"/>
                    <a:gd name="connsiteX37" fmla="*/ 42832 w 76996"/>
                    <a:gd name="connsiteY37" fmla="*/ 9850 h 129647"/>
                    <a:gd name="connsiteX38" fmla="*/ 34758 w 76996"/>
                    <a:gd name="connsiteY38" fmla="*/ 26278 h 129647"/>
                    <a:gd name="connsiteX39" fmla="*/ 25437 w 76996"/>
                    <a:gd name="connsiteY39" fmla="*/ 30674 h 129647"/>
                    <a:gd name="connsiteX40" fmla="*/ 21354 w 76996"/>
                    <a:gd name="connsiteY40" fmla="*/ 39838 h 129647"/>
                    <a:gd name="connsiteX41" fmla="*/ 22476 w 76996"/>
                    <a:gd name="connsiteY41" fmla="*/ 45356 h 129647"/>
                    <a:gd name="connsiteX42" fmla="*/ 25375 w 76996"/>
                    <a:gd name="connsiteY42" fmla="*/ 48941 h 129647"/>
                    <a:gd name="connsiteX43" fmla="*/ 29614 w 76996"/>
                    <a:gd name="connsiteY43" fmla="*/ 51404 h 129647"/>
                    <a:gd name="connsiteX44" fmla="*/ 34758 w 76996"/>
                    <a:gd name="connsiteY44" fmla="*/ 53555 h 129647"/>
                    <a:gd name="connsiteX45" fmla="*/ 34758 w 76996"/>
                    <a:gd name="connsiteY45" fmla="*/ 26278 h 129647"/>
                    <a:gd name="connsiteX46" fmla="*/ 42832 w 76996"/>
                    <a:gd name="connsiteY46" fmla="*/ 102932 h 129647"/>
                    <a:gd name="connsiteX47" fmla="*/ 48723 w 76996"/>
                    <a:gd name="connsiteY47" fmla="*/ 101062 h 129647"/>
                    <a:gd name="connsiteX48" fmla="*/ 53555 w 76996"/>
                    <a:gd name="connsiteY48" fmla="*/ 97944 h 129647"/>
                    <a:gd name="connsiteX49" fmla="*/ 56921 w 76996"/>
                    <a:gd name="connsiteY49" fmla="*/ 93487 h 129647"/>
                    <a:gd name="connsiteX50" fmla="*/ 58200 w 76996"/>
                    <a:gd name="connsiteY50" fmla="*/ 87595 h 129647"/>
                    <a:gd name="connsiteX51" fmla="*/ 56766 w 76996"/>
                    <a:gd name="connsiteY51" fmla="*/ 82046 h 129647"/>
                    <a:gd name="connsiteX52" fmla="*/ 53118 w 76996"/>
                    <a:gd name="connsiteY52" fmla="*/ 78337 h 129647"/>
                    <a:gd name="connsiteX53" fmla="*/ 48193 w 76996"/>
                    <a:gd name="connsiteY53" fmla="*/ 75781 h 129647"/>
                    <a:gd name="connsiteX54" fmla="*/ 42832 w 76996"/>
                    <a:gd name="connsiteY54" fmla="*/ 73848 h 129647"/>
                    <a:gd name="connsiteX55" fmla="*/ 42832 w 76996"/>
                    <a:gd name="connsiteY55" fmla="*/ 102932 h 12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76996" h="129647">
                      <a:moveTo>
                        <a:pt x="42832" y="9850"/>
                      </a:moveTo>
                      <a:lnTo>
                        <a:pt x="44172" y="9850"/>
                      </a:lnTo>
                      <a:cubicBezTo>
                        <a:pt x="49253" y="9850"/>
                        <a:pt x="54428" y="10723"/>
                        <a:pt x="59758" y="12469"/>
                      </a:cubicBezTo>
                      <a:cubicBezTo>
                        <a:pt x="65089" y="14215"/>
                        <a:pt x="69640" y="16771"/>
                        <a:pt x="73412" y="20137"/>
                      </a:cubicBezTo>
                      <a:lnTo>
                        <a:pt x="61036" y="34009"/>
                      </a:lnTo>
                      <a:cubicBezTo>
                        <a:pt x="58730" y="31547"/>
                        <a:pt x="56018" y="29583"/>
                        <a:pt x="52838" y="28117"/>
                      </a:cubicBezTo>
                      <a:cubicBezTo>
                        <a:pt x="49627" y="26684"/>
                        <a:pt x="46323" y="25967"/>
                        <a:pt x="42832" y="25967"/>
                      </a:cubicBezTo>
                      <a:lnTo>
                        <a:pt x="42832" y="55799"/>
                      </a:lnTo>
                      <a:lnTo>
                        <a:pt x="43424" y="55955"/>
                      </a:lnTo>
                      <a:cubicBezTo>
                        <a:pt x="47601" y="57046"/>
                        <a:pt x="51716" y="58293"/>
                        <a:pt x="55737" y="59664"/>
                      </a:cubicBezTo>
                      <a:cubicBezTo>
                        <a:pt x="59758" y="61067"/>
                        <a:pt x="63343" y="62875"/>
                        <a:pt x="66460" y="65119"/>
                      </a:cubicBezTo>
                      <a:cubicBezTo>
                        <a:pt x="69609" y="67364"/>
                        <a:pt x="72134" y="70169"/>
                        <a:pt x="74066" y="73536"/>
                      </a:cubicBezTo>
                      <a:cubicBezTo>
                        <a:pt x="76030" y="76934"/>
                        <a:pt x="76997" y="81142"/>
                        <a:pt x="76997" y="86223"/>
                      </a:cubicBezTo>
                      <a:cubicBezTo>
                        <a:pt x="76997" y="91211"/>
                        <a:pt x="76093" y="95607"/>
                        <a:pt x="74316" y="99441"/>
                      </a:cubicBezTo>
                      <a:cubicBezTo>
                        <a:pt x="72508" y="103275"/>
                        <a:pt x="70077" y="106548"/>
                        <a:pt x="66991" y="109291"/>
                      </a:cubicBezTo>
                      <a:cubicBezTo>
                        <a:pt x="63904" y="112003"/>
                        <a:pt x="60320" y="114185"/>
                        <a:pt x="56173" y="115775"/>
                      </a:cubicBezTo>
                      <a:cubicBezTo>
                        <a:pt x="52059" y="117365"/>
                        <a:pt x="47601" y="118394"/>
                        <a:pt x="42832" y="118892"/>
                      </a:cubicBezTo>
                      <a:lnTo>
                        <a:pt x="42832" y="129647"/>
                      </a:lnTo>
                      <a:lnTo>
                        <a:pt x="34758" y="129647"/>
                      </a:lnTo>
                      <a:lnTo>
                        <a:pt x="34758" y="119048"/>
                      </a:lnTo>
                      <a:cubicBezTo>
                        <a:pt x="28211" y="119142"/>
                        <a:pt x="21915" y="118144"/>
                        <a:pt x="15898" y="116056"/>
                      </a:cubicBezTo>
                      <a:cubicBezTo>
                        <a:pt x="9882" y="113967"/>
                        <a:pt x="4583" y="110538"/>
                        <a:pt x="0" y="105769"/>
                      </a:cubicBezTo>
                      <a:lnTo>
                        <a:pt x="13592" y="91897"/>
                      </a:lnTo>
                      <a:cubicBezTo>
                        <a:pt x="15960" y="95295"/>
                        <a:pt x="19047" y="97851"/>
                        <a:pt x="22850" y="99659"/>
                      </a:cubicBezTo>
                      <a:cubicBezTo>
                        <a:pt x="26622" y="101436"/>
                        <a:pt x="30612" y="102527"/>
                        <a:pt x="34758" y="102932"/>
                      </a:cubicBezTo>
                      <a:lnTo>
                        <a:pt x="34758" y="71448"/>
                      </a:lnTo>
                      <a:lnTo>
                        <a:pt x="34041" y="71323"/>
                      </a:lnTo>
                      <a:cubicBezTo>
                        <a:pt x="29864" y="70139"/>
                        <a:pt x="25874" y="68798"/>
                        <a:pt x="22102" y="67364"/>
                      </a:cubicBezTo>
                      <a:cubicBezTo>
                        <a:pt x="18298" y="65930"/>
                        <a:pt x="14963" y="64029"/>
                        <a:pt x="12033" y="61691"/>
                      </a:cubicBezTo>
                      <a:cubicBezTo>
                        <a:pt x="9071" y="59353"/>
                        <a:pt x="6765" y="56516"/>
                        <a:pt x="5081" y="53180"/>
                      </a:cubicBezTo>
                      <a:cubicBezTo>
                        <a:pt x="3398" y="49845"/>
                        <a:pt x="2556" y="45699"/>
                        <a:pt x="2556" y="40743"/>
                      </a:cubicBezTo>
                      <a:cubicBezTo>
                        <a:pt x="2556" y="36254"/>
                        <a:pt x="3461" y="32232"/>
                        <a:pt x="5237" y="28648"/>
                      </a:cubicBezTo>
                      <a:cubicBezTo>
                        <a:pt x="7014" y="25063"/>
                        <a:pt x="9414" y="21977"/>
                        <a:pt x="12407" y="19327"/>
                      </a:cubicBezTo>
                      <a:cubicBezTo>
                        <a:pt x="15368" y="16709"/>
                        <a:pt x="18797" y="14589"/>
                        <a:pt x="22694" y="12999"/>
                      </a:cubicBezTo>
                      <a:cubicBezTo>
                        <a:pt x="26559" y="11409"/>
                        <a:pt x="30612" y="10412"/>
                        <a:pt x="34758" y="10006"/>
                      </a:cubicBezTo>
                      <a:lnTo>
                        <a:pt x="34758" y="0"/>
                      </a:lnTo>
                      <a:lnTo>
                        <a:pt x="42832" y="0"/>
                      </a:lnTo>
                      <a:lnTo>
                        <a:pt x="42832" y="9850"/>
                      </a:lnTo>
                      <a:close/>
                      <a:moveTo>
                        <a:pt x="34758" y="26278"/>
                      </a:moveTo>
                      <a:cubicBezTo>
                        <a:pt x="31298" y="26871"/>
                        <a:pt x="28180" y="28336"/>
                        <a:pt x="25437" y="30674"/>
                      </a:cubicBezTo>
                      <a:cubicBezTo>
                        <a:pt x="22694" y="33012"/>
                        <a:pt x="21354" y="36067"/>
                        <a:pt x="21354" y="39838"/>
                      </a:cubicBezTo>
                      <a:cubicBezTo>
                        <a:pt x="21354" y="42114"/>
                        <a:pt x="21728" y="43985"/>
                        <a:pt x="22476" y="45356"/>
                      </a:cubicBezTo>
                      <a:cubicBezTo>
                        <a:pt x="23224" y="46759"/>
                        <a:pt x="24190" y="47943"/>
                        <a:pt x="25375" y="48941"/>
                      </a:cubicBezTo>
                      <a:cubicBezTo>
                        <a:pt x="26559" y="49938"/>
                        <a:pt x="27993" y="50749"/>
                        <a:pt x="29614" y="51404"/>
                      </a:cubicBezTo>
                      <a:cubicBezTo>
                        <a:pt x="31266" y="52058"/>
                        <a:pt x="32981" y="52775"/>
                        <a:pt x="34758" y="53555"/>
                      </a:cubicBezTo>
                      <a:lnTo>
                        <a:pt x="34758" y="26278"/>
                      </a:lnTo>
                      <a:close/>
                      <a:moveTo>
                        <a:pt x="42832" y="102932"/>
                      </a:moveTo>
                      <a:cubicBezTo>
                        <a:pt x="44920" y="102558"/>
                        <a:pt x="46884" y="101935"/>
                        <a:pt x="48723" y="101062"/>
                      </a:cubicBezTo>
                      <a:cubicBezTo>
                        <a:pt x="50562" y="100220"/>
                        <a:pt x="52183" y="99191"/>
                        <a:pt x="53555" y="97944"/>
                      </a:cubicBezTo>
                      <a:cubicBezTo>
                        <a:pt x="54958" y="96697"/>
                        <a:pt x="56080" y="95201"/>
                        <a:pt x="56921" y="93487"/>
                      </a:cubicBezTo>
                      <a:cubicBezTo>
                        <a:pt x="57763" y="91741"/>
                        <a:pt x="58200" y="89777"/>
                        <a:pt x="58200" y="87595"/>
                      </a:cubicBezTo>
                      <a:cubicBezTo>
                        <a:pt x="58200" y="85382"/>
                        <a:pt x="57701" y="83543"/>
                        <a:pt x="56766" y="82046"/>
                      </a:cubicBezTo>
                      <a:cubicBezTo>
                        <a:pt x="55830" y="80581"/>
                        <a:pt x="54615" y="79334"/>
                        <a:pt x="53118" y="78337"/>
                      </a:cubicBezTo>
                      <a:cubicBezTo>
                        <a:pt x="51622" y="77339"/>
                        <a:pt x="49970" y="76498"/>
                        <a:pt x="48193" y="75781"/>
                      </a:cubicBezTo>
                      <a:cubicBezTo>
                        <a:pt x="46416" y="75095"/>
                        <a:pt x="44608" y="74440"/>
                        <a:pt x="42832" y="73848"/>
                      </a:cubicBezTo>
                      <a:lnTo>
                        <a:pt x="42832" y="10293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27" name="Hình tự do: Hình 1526">
                  <a:extLst>
                    <a:ext uri="{FF2B5EF4-FFF2-40B4-BE49-F238E27FC236}">
                      <a16:creationId xmlns:a16="http://schemas.microsoft.com/office/drawing/2014/main" id="{82C8FB76-91DA-27F3-547E-E05048DC818A}"/>
                    </a:ext>
                  </a:extLst>
                </p:cNvPr>
                <p:cNvSpPr/>
                <p:nvPr/>
              </p:nvSpPr>
              <p:spPr>
                <a:xfrm>
                  <a:off x="12260429" y="4387467"/>
                  <a:ext cx="76404" cy="109198"/>
                </a:xfrm>
                <a:custGeom>
                  <a:avLst/>
                  <a:gdLst>
                    <a:gd name="connsiteX0" fmla="*/ 0 w 76404"/>
                    <a:gd name="connsiteY0" fmla="*/ 54615 h 109198"/>
                    <a:gd name="connsiteX1" fmla="*/ 2026 w 76404"/>
                    <a:gd name="connsiteY1" fmla="*/ 33199 h 109198"/>
                    <a:gd name="connsiteX2" fmla="*/ 7326 w 76404"/>
                    <a:gd name="connsiteY2" fmla="*/ 18267 h 109198"/>
                    <a:gd name="connsiteX3" fmla="*/ 14713 w 76404"/>
                    <a:gd name="connsiteY3" fmla="*/ 8573 h 109198"/>
                    <a:gd name="connsiteX4" fmla="*/ 23068 w 76404"/>
                    <a:gd name="connsiteY4" fmla="*/ 3055 h 109198"/>
                    <a:gd name="connsiteX5" fmla="*/ 31266 w 76404"/>
                    <a:gd name="connsiteY5" fmla="*/ 592 h 109198"/>
                    <a:gd name="connsiteX6" fmla="*/ 38218 w 76404"/>
                    <a:gd name="connsiteY6" fmla="*/ 0 h 109198"/>
                    <a:gd name="connsiteX7" fmla="*/ 45138 w 76404"/>
                    <a:gd name="connsiteY7" fmla="*/ 592 h 109198"/>
                    <a:gd name="connsiteX8" fmla="*/ 53336 w 76404"/>
                    <a:gd name="connsiteY8" fmla="*/ 3055 h 109198"/>
                    <a:gd name="connsiteX9" fmla="*/ 61691 w 76404"/>
                    <a:gd name="connsiteY9" fmla="*/ 8573 h 109198"/>
                    <a:gd name="connsiteX10" fmla="*/ 69078 w 76404"/>
                    <a:gd name="connsiteY10" fmla="*/ 18267 h 109198"/>
                    <a:gd name="connsiteX11" fmla="*/ 74378 w 76404"/>
                    <a:gd name="connsiteY11" fmla="*/ 33199 h 109198"/>
                    <a:gd name="connsiteX12" fmla="*/ 76404 w 76404"/>
                    <a:gd name="connsiteY12" fmla="*/ 54615 h 109198"/>
                    <a:gd name="connsiteX13" fmla="*/ 74378 w 76404"/>
                    <a:gd name="connsiteY13" fmla="*/ 75999 h 109198"/>
                    <a:gd name="connsiteX14" fmla="*/ 69078 w 76404"/>
                    <a:gd name="connsiteY14" fmla="*/ 90931 h 109198"/>
                    <a:gd name="connsiteX15" fmla="*/ 61691 w 76404"/>
                    <a:gd name="connsiteY15" fmla="*/ 100626 h 109198"/>
                    <a:gd name="connsiteX16" fmla="*/ 53336 w 76404"/>
                    <a:gd name="connsiteY16" fmla="*/ 106143 h 109198"/>
                    <a:gd name="connsiteX17" fmla="*/ 45138 w 76404"/>
                    <a:gd name="connsiteY17" fmla="*/ 108606 h 109198"/>
                    <a:gd name="connsiteX18" fmla="*/ 38218 w 76404"/>
                    <a:gd name="connsiteY18" fmla="*/ 109198 h 109198"/>
                    <a:gd name="connsiteX19" fmla="*/ 31266 w 76404"/>
                    <a:gd name="connsiteY19" fmla="*/ 108606 h 109198"/>
                    <a:gd name="connsiteX20" fmla="*/ 23068 w 76404"/>
                    <a:gd name="connsiteY20" fmla="*/ 106143 h 109198"/>
                    <a:gd name="connsiteX21" fmla="*/ 14713 w 76404"/>
                    <a:gd name="connsiteY21" fmla="*/ 100626 h 109198"/>
                    <a:gd name="connsiteX22" fmla="*/ 7326 w 76404"/>
                    <a:gd name="connsiteY22" fmla="*/ 90931 h 109198"/>
                    <a:gd name="connsiteX23" fmla="*/ 2026 w 76404"/>
                    <a:gd name="connsiteY23" fmla="*/ 75999 h 109198"/>
                    <a:gd name="connsiteX24" fmla="*/ 0 w 76404"/>
                    <a:gd name="connsiteY24" fmla="*/ 54615 h 109198"/>
                    <a:gd name="connsiteX25" fmla="*/ 17924 w 76404"/>
                    <a:gd name="connsiteY25" fmla="*/ 54615 h 109198"/>
                    <a:gd name="connsiteX26" fmla="*/ 18579 w 76404"/>
                    <a:gd name="connsiteY26" fmla="*/ 66024 h 109198"/>
                    <a:gd name="connsiteX27" fmla="*/ 21353 w 76404"/>
                    <a:gd name="connsiteY27" fmla="*/ 78337 h 109198"/>
                    <a:gd name="connsiteX28" fmla="*/ 27463 w 76404"/>
                    <a:gd name="connsiteY28" fmla="*/ 88188 h 109198"/>
                    <a:gd name="connsiteX29" fmla="*/ 38187 w 76404"/>
                    <a:gd name="connsiteY29" fmla="*/ 92209 h 109198"/>
                    <a:gd name="connsiteX30" fmla="*/ 48941 w 76404"/>
                    <a:gd name="connsiteY30" fmla="*/ 88188 h 109198"/>
                    <a:gd name="connsiteX31" fmla="*/ 55051 w 76404"/>
                    <a:gd name="connsiteY31" fmla="*/ 78337 h 109198"/>
                    <a:gd name="connsiteX32" fmla="*/ 57794 w 76404"/>
                    <a:gd name="connsiteY32" fmla="*/ 66024 h 109198"/>
                    <a:gd name="connsiteX33" fmla="*/ 58480 w 76404"/>
                    <a:gd name="connsiteY33" fmla="*/ 54615 h 109198"/>
                    <a:gd name="connsiteX34" fmla="*/ 57794 w 76404"/>
                    <a:gd name="connsiteY34" fmla="*/ 43205 h 109198"/>
                    <a:gd name="connsiteX35" fmla="*/ 55051 w 76404"/>
                    <a:gd name="connsiteY35" fmla="*/ 30892 h 109198"/>
                    <a:gd name="connsiteX36" fmla="*/ 48941 w 76404"/>
                    <a:gd name="connsiteY36" fmla="*/ 21042 h 109198"/>
                    <a:gd name="connsiteX37" fmla="*/ 38187 w 76404"/>
                    <a:gd name="connsiteY37" fmla="*/ 17021 h 109198"/>
                    <a:gd name="connsiteX38" fmla="*/ 27463 w 76404"/>
                    <a:gd name="connsiteY38" fmla="*/ 21042 h 109198"/>
                    <a:gd name="connsiteX39" fmla="*/ 21353 w 76404"/>
                    <a:gd name="connsiteY39" fmla="*/ 30892 h 109198"/>
                    <a:gd name="connsiteX40" fmla="*/ 18579 w 76404"/>
                    <a:gd name="connsiteY40" fmla="*/ 43205 h 109198"/>
                    <a:gd name="connsiteX41" fmla="*/ 17924 w 76404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404" h="109198">
                      <a:moveTo>
                        <a:pt x="0" y="54615"/>
                      </a:moveTo>
                      <a:cubicBezTo>
                        <a:pt x="0" y="46261"/>
                        <a:pt x="686" y="39122"/>
                        <a:pt x="2026" y="33199"/>
                      </a:cubicBezTo>
                      <a:cubicBezTo>
                        <a:pt x="3367" y="27276"/>
                        <a:pt x="5144" y="22320"/>
                        <a:pt x="7326" y="18267"/>
                      </a:cubicBezTo>
                      <a:cubicBezTo>
                        <a:pt x="9507" y="14246"/>
                        <a:pt x="11970" y="11035"/>
                        <a:pt x="14713" y="8573"/>
                      </a:cubicBezTo>
                      <a:cubicBezTo>
                        <a:pt x="17457" y="6141"/>
                        <a:pt x="20231" y="4302"/>
                        <a:pt x="23068" y="3055"/>
                      </a:cubicBezTo>
                      <a:cubicBezTo>
                        <a:pt x="25904" y="1839"/>
                        <a:pt x="28616" y="998"/>
                        <a:pt x="31266" y="592"/>
                      </a:cubicBezTo>
                      <a:cubicBezTo>
                        <a:pt x="33916" y="218"/>
                        <a:pt x="36223" y="0"/>
                        <a:pt x="38218" y="0"/>
                      </a:cubicBezTo>
                      <a:cubicBezTo>
                        <a:pt x="40182" y="0"/>
                        <a:pt x="42488" y="218"/>
                        <a:pt x="45138" y="592"/>
                      </a:cubicBezTo>
                      <a:cubicBezTo>
                        <a:pt x="47756" y="998"/>
                        <a:pt x="50500" y="1839"/>
                        <a:pt x="53336" y="3055"/>
                      </a:cubicBezTo>
                      <a:cubicBezTo>
                        <a:pt x="56173" y="4302"/>
                        <a:pt x="58947" y="6141"/>
                        <a:pt x="61691" y="8573"/>
                      </a:cubicBezTo>
                      <a:cubicBezTo>
                        <a:pt x="64434" y="11035"/>
                        <a:pt x="66897" y="14246"/>
                        <a:pt x="69078" y="18267"/>
                      </a:cubicBezTo>
                      <a:cubicBezTo>
                        <a:pt x="71261" y="22320"/>
                        <a:pt x="73037" y="27276"/>
                        <a:pt x="74378" y="33199"/>
                      </a:cubicBezTo>
                      <a:cubicBezTo>
                        <a:pt x="75718" y="39122"/>
                        <a:pt x="76404" y="46261"/>
                        <a:pt x="76404" y="54615"/>
                      </a:cubicBezTo>
                      <a:cubicBezTo>
                        <a:pt x="76404" y="62969"/>
                        <a:pt x="75718" y="70107"/>
                        <a:pt x="74378" y="75999"/>
                      </a:cubicBezTo>
                      <a:cubicBezTo>
                        <a:pt x="73037" y="81922"/>
                        <a:pt x="71261" y="86910"/>
                        <a:pt x="69078" y="90931"/>
                      </a:cubicBezTo>
                      <a:cubicBezTo>
                        <a:pt x="66897" y="94952"/>
                        <a:pt x="64434" y="98194"/>
                        <a:pt x="61691" y="100626"/>
                      </a:cubicBezTo>
                      <a:cubicBezTo>
                        <a:pt x="58947" y="103057"/>
                        <a:pt x="56173" y="104896"/>
                        <a:pt x="53336" y="106143"/>
                      </a:cubicBezTo>
                      <a:cubicBezTo>
                        <a:pt x="50500" y="107390"/>
                        <a:pt x="47756" y="108201"/>
                        <a:pt x="45138" y="108606"/>
                      </a:cubicBezTo>
                      <a:cubicBezTo>
                        <a:pt x="42488" y="109011"/>
                        <a:pt x="40182" y="109198"/>
                        <a:pt x="38218" y="109198"/>
                      </a:cubicBezTo>
                      <a:cubicBezTo>
                        <a:pt x="36223" y="109198"/>
                        <a:pt x="33916" y="109011"/>
                        <a:pt x="31266" y="108606"/>
                      </a:cubicBezTo>
                      <a:cubicBezTo>
                        <a:pt x="28616" y="108201"/>
                        <a:pt x="25904" y="107390"/>
                        <a:pt x="23068" y="106143"/>
                      </a:cubicBezTo>
                      <a:cubicBezTo>
                        <a:pt x="20231" y="104896"/>
                        <a:pt x="17457" y="103057"/>
                        <a:pt x="14713" y="100626"/>
                      </a:cubicBezTo>
                      <a:cubicBezTo>
                        <a:pt x="11970" y="98194"/>
                        <a:pt x="9507" y="94952"/>
                        <a:pt x="7326" y="90931"/>
                      </a:cubicBezTo>
                      <a:cubicBezTo>
                        <a:pt x="5144" y="86910"/>
                        <a:pt x="3367" y="81922"/>
                        <a:pt x="2026" y="75999"/>
                      </a:cubicBezTo>
                      <a:cubicBezTo>
                        <a:pt x="686" y="70107"/>
                        <a:pt x="0" y="62969"/>
                        <a:pt x="0" y="54615"/>
                      </a:cubicBezTo>
                      <a:close/>
                      <a:moveTo>
                        <a:pt x="17924" y="54615"/>
                      </a:moveTo>
                      <a:cubicBezTo>
                        <a:pt x="17924" y="57888"/>
                        <a:pt x="18142" y="61691"/>
                        <a:pt x="18579" y="66024"/>
                      </a:cubicBezTo>
                      <a:cubicBezTo>
                        <a:pt x="19046" y="70357"/>
                        <a:pt x="19951" y="74440"/>
                        <a:pt x="21353" y="78337"/>
                      </a:cubicBezTo>
                      <a:cubicBezTo>
                        <a:pt x="22725" y="82202"/>
                        <a:pt x="24782" y="85476"/>
                        <a:pt x="27463" y="88188"/>
                      </a:cubicBezTo>
                      <a:cubicBezTo>
                        <a:pt x="30144" y="90869"/>
                        <a:pt x="33729" y="92209"/>
                        <a:pt x="38187" y="92209"/>
                      </a:cubicBezTo>
                      <a:cubicBezTo>
                        <a:pt x="42675" y="92209"/>
                        <a:pt x="46260" y="90869"/>
                        <a:pt x="48941" y="88188"/>
                      </a:cubicBezTo>
                      <a:cubicBezTo>
                        <a:pt x="51622" y="85476"/>
                        <a:pt x="53648" y="82202"/>
                        <a:pt x="55051" y="78337"/>
                      </a:cubicBezTo>
                      <a:cubicBezTo>
                        <a:pt x="56454" y="74440"/>
                        <a:pt x="57358" y="70357"/>
                        <a:pt x="57794" y="66024"/>
                      </a:cubicBezTo>
                      <a:cubicBezTo>
                        <a:pt x="58262" y="61691"/>
                        <a:pt x="58480" y="57888"/>
                        <a:pt x="58480" y="54615"/>
                      </a:cubicBezTo>
                      <a:cubicBezTo>
                        <a:pt x="58480" y="51311"/>
                        <a:pt x="58262" y="47507"/>
                        <a:pt x="57794" y="43205"/>
                      </a:cubicBezTo>
                      <a:cubicBezTo>
                        <a:pt x="57358" y="38872"/>
                        <a:pt x="56454" y="34758"/>
                        <a:pt x="55051" y="30892"/>
                      </a:cubicBezTo>
                      <a:cubicBezTo>
                        <a:pt x="53648" y="26996"/>
                        <a:pt x="51622" y="23722"/>
                        <a:pt x="48941" y="21042"/>
                      </a:cubicBezTo>
                      <a:cubicBezTo>
                        <a:pt x="46260" y="18361"/>
                        <a:pt x="42675" y="17021"/>
                        <a:pt x="38187" y="17021"/>
                      </a:cubicBezTo>
                      <a:cubicBezTo>
                        <a:pt x="33729" y="17021"/>
                        <a:pt x="30144" y="18361"/>
                        <a:pt x="27463" y="21042"/>
                      </a:cubicBezTo>
                      <a:cubicBezTo>
                        <a:pt x="24782" y="23722"/>
                        <a:pt x="22725" y="26996"/>
                        <a:pt x="21353" y="30892"/>
                      </a:cubicBezTo>
                      <a:cubicBezTo>
                        <a:pt x="19951" y="34758"/>
                        <a:pt x="19015" y="38872"/>
                        <a:pt x="18579" y="43205"/>
                      </a:cubicBezTo>
                      <a:cubicBezTo>
                        <a:pt x="18142" y="47507"/>
                        <a:pt x="17924" y="51311"/>
                        <a:pt x="17924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28" name="Hình tự do: Hình 1527">
                  <a:extLst>
                    <a:ext uri="{FF2B5EF4-FFF2-40B4-BE49-F238E27FC236}">
                      <a16:creationId xmlns:a16="http://schemas.microsoft.com/office/drawing/2014/main" id="{267F7E0C-1180-DD63-5A7D-45399A528B42}"/>
                    </a:ext>
                  </a:extLst>
                </p:cNvPr>
                <p:cNvSpPr/>
                <p:nvPr/>
              </p:nvSpPr>
              <p:spPr>
                <a:xfrm>
                  <a:off x="12352918" y="4472818"/>
                  <a:ext cx="23878" cy="22974"/>
                </a:xfrm>
                <a:custGeom>
                  <a:avLst/>
                  <a:gdLst>
                    <a:gd name="connsiteX0" fmla="*/ 0 w 23878"/>
                    <a:gd name="connsiteY0" fmla="*/ 11627 h 22974"/>
                    <a:gd name="connsiteX1" fmla="*/ 3523 w 23878"/>
                    <a:gd name="connsiteY1" fmla="*/ 3429 h 22974"/>
                    <a:gd name="connsiteX2" fmla="*/ 11939 w 23878"/>
                    <a:gd name="connsiteY2" fmla="*/ 0 h 22974"/>
                    <a:gd name="connsiteX3" fmla="*/ 20293 w 23878"/>
                    <a:gd name="connsiteY3" fmla="*/ 3273 h 22974"/>
                    <a:gd name="connsiteX4" fmla="*/ 23878 w 23878"/>
                    <a:gd name="connsiteY4" fmla="*/ 11316 h 22974"/>
                    <a:gd name="connsiteX5" fmla="*/ 20356 w 23878"/>
                    <a:gd name="connsiteY5" fmla="*/ 19514 h 22974"/>
                    <a:gd name="connsiteX6" fmla="*/ 11939 w 23878"/>
                    <a:gd name="connsiteY6" fmla="*/ 22974 h 22974"/>
                    <a:gd name="connsiteX7" fmla="*/ 7388 w 23878"/>
                    <a:gd name="connsiteY7" fmla="*/ 22071 h 22974"/>
                    <a:gd name="connsiteX8" fmla="*/ 3585 w 23878"/>
                    <a:gd name="connsiteY8" fmla="*/ 19670 h 22974"/>
                    <a:gd name="connsiteX9" fmla="*/ 967 w 23878"/>
                    <a:gd name="connsiteY9" fmla="*/ 16116 h 22974"/>
                    <a:gd name="connsiteX10" fmla="*/ 0 w 23878"/>
                    <a:gd name="connsiteY10" fmla="*/ 11627 h 22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878" h="22974">
                      <a:moveTo>
                        <a:pt x="0" y="11627"/>
                      </a:moveTo>
                      <a:cubicBezTo>
                        <a:pt x="0" y="8448"/>
                        <a:pt x="1185" y="5705"/>
                        <a:pt x="3523" y="3429"/>
                      </a:cubicBezTo>
                      <a:cubicBezTo>
                        <a:pt x="5860" y="1122"/>
                        <a:pt x="8666" y="0"/>
                        <a:pt x="11939" y="0"/>
                      </a:cubicBezTo>
                      <a:cubicBezTo>
                        <a:pt x="15119" y="0"/>
                        <a:pt x="17893" y="1091"/>
                        <a:pt x="20293" y="3273"/>
                      </a:cubicBezTo>
                      <a:cubicBezTo>
                        <a:pt x="22694" y="5455"/>
                        <a:pt x="23878" y="8136"/>
                        <a:pt x="23878" y="11316"/>
                      </a:cubicBezTo>
                      <a:cubicBezTo>
                        <a:pt x="23878" y="14495"/>
                        <a:pt x="22694" y="17239"/>
                        <a:pt x="20356" y="19514"/>
                      </a:cubicBezTo>
                      <a:cubicBezTo>
                        <a:pt x="18018" y="21821"/>
                        <a:pt x="15212" y="22974"/>
                        <a:pt x="11939" y="22974"/>
                      </a:cubicBezTo>
                      <a:cubicBezTo>
                        <a:pt x="10350" y="22974"/>
                        <a:pt x="8822" y="22663"/>
                        <a:pt x="7388" y="22071"/>
                      </a:cubicBezTo>
                      <a:cubicBezTo>
                        <a:pt x="5954" y="21478"/>
                        <a:pt x="4676" y="20668"/>
                        <a:pt x="3585" y="19670"/>
                      </a:cubicBezTo>
                      <a:cubicBezTo>
                        <a:pt x="2494" y="18672"/>
                        <a:pt x="1621" y="17488"/>
                        <a:pt x="967" y="16116"/>
                      </a:cubicBezTo>
                      <a:cubicBezTo>
                        <a:pt x="343" y="14713"/>
                        <a:pt x="0" y="13217"/>
                        <a:pt x="0" y="11627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29" name="Hình tự do: Hình 1528">
                  <a:extLst>
                    <a:ext uri="{FF2B5EF4-FFF2-40B4-BE49-F238E27FC236}">
                      <a16:creationId xmlns:a16="http://schemas.microsoft.com/office/drawing/2014/main" id="{3D77A32B-3582-33A8-47A2-8360E466D98A}"/>
                    </a:ext>
                  </a:extLst>
                </p:cNvPr>
                <p:cNvSpPr/>
                <p:nvPr/>
              </p:nvSpPr>
              <p:spPr>
                <a:xfrm>
                  <a:off x="12481225" y="4387467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615 h 109198"/>
                    <a:gd name="connsiteX1" fmla="*/ 1995 w 76373"/>
                    <a:gd name="connsiteY1" fmla="*/ 33199 h 109198"/>
                    <a:gd name="connsiteX2" fmla="*/ 7294 w 76373"/>
                    <a:gd name="connsiteY2" fmla="*/ 18267 h 109198"/>
                    <a:gd name="connsiteX3" fmla="*/ 14682 w 76373"/>
                    <a:gd name="connsiteY3" fmla="*/ 8573 h 109198"/>
                    <a:gd name="connsiteX4" fmla="*/ 23037 w 76373"/>
                    <a:gd name="connsiteY4" fmla="*/ 3055 h 109198"/>
                    <a:gd name="connsiteX5" fmla="*/ 31235 w 76373"/>
                    <a:gd name="connsiteY5" fmla="*/ 592 h 109198"/>
                    <a:gd name="connsiteX6" fmla="*/ 38187 w 76373"/>
                    <a:gd name="connsiteY6" fmla="*/ 0 h 109198"/>
                    <a:gd name="connsiteX7" fmla="*/ 45107 w 76373"/>
                    <a:gd name="connsiteY7" fmla="*/ 592 h 109198"/>
                    <a:gd name="connsiteX8" fmla="*/ 53305 w 76373"/>
                    <a:gd name="connsiteY8" fmla="*/ 3055 h 109198"/>
                    <a:gd name="connsiteX9" fmla="*/ 61691 w 76373"/>
                    <a:gd name="connsiteY9" fmla="*/ 8573 h 109198"/>
                    <a:gd name="connsiteX10" fmla="*/ 69048 w 76373"/>
                    <a:gd name="connsiteY10" fmla="*/ 18267 h 109198"/>
                    <a:gd name="connsiteX11" fmla="*/ 74347 w 76373"/>
                    <a:gd name="connsiteY11" fmla="*/ 33199 h 109198"/>
                    <a:gd name="connsiteX12" fmla="*/ 76373 w 76373"/>
                    <a:gd name="connsiteY12" fmla="*/ 54615 h 109198"/>
                    <a:gd name="connsiteX13" fmla="*/ 74347 w 76373"/>
                    <a:gd name="connsiteY13" fmla="*/ 75999 h 109198"/>
                    <a:gd name="connsiteX14" fmla="*/ 69048 w 76373"/>
                    <a:gd name="connsiteY14" fmla="*/ 90931 h 109198"/>
                    <a:gd name="connsiteX15" fmla="*/ 61691 w 76373"/>
                    <a:gd name="connsiteY15" fmla="*/ 100626 h 109198"/>
                    <a:gd name="connsiteX16" fmla="*/ 53305 w 76373"/>
                    <a:gd name="connsiteY16" fmla="*/ 106143 h 109198"/>
                    <a:gd name="connsiteX17" fmla="*/ 45107 w 76373"/>
                    <a:gd name="connsiteY17" fmla="*/ 108606 h 109198"/>
                    <a:gd name="connsiteX18" fmla="*/ 38187 w 76373"/>
                    <a:gd name="connsiteY18" fmla="*/ 109198 h 109198"/>
                    <a:gd name="connsiteX19" fmla="*/ 31235 w 76373"/>
                    <a:gd name="connsiteY19" fmla="*/ 108606 h 109198"/>
                    <a:gd name="connsiteX20" fmla="*/ 23037 w 76373"/>
                    <a:gd name="connsiteY20" fmla="*/ 106143 h 109198"/>
                    <a:gd name="connsiteX21" fmla="*/ 14682 w 76373"/>
                    <a:gd name="connsiteY21" fmla="*/ 100626 h 109198"/>
                    <a:gd name="connsiteX22" fmla="*/ 7294 w 76373"/>
                    <a:gd name="connsiteY22" fmla="*/ 90931 h 109198"/>
                    <a:gd name="connsiteX23" fmla="*/ 1995 w 76373"/>
                    <a:gd name="connsiteY23" fmla="*/ 75999 h 109198"/>
                    <a:gd name="connsiteX24" fmla="*/ 0 w 76373"/>
                    <a:gd name="connsiteY24" fmla="*/ 54615 h 109198"/>
                    <a:gd name="connsiteX25" fmla="*/ 17893 w 76373"/>
                    <a:gd name="connsiteY25" fmla="*/ 54615 h 109198"/>
                    <a:gd name="connsiteX26" fmla="*/ 18548 w 76373"/>
                    <a:gd name="connsiteY26" fmla="*/ 66024 h 109198"/>
                    <a:gd name="connsiteX27" fmla="*/ 21322 w 76373"/>
                    <a:gd name="connsiteY27" fmla="*/ 78337 h 109198"/>
                    <a:gd name="connsiteX28" fmla="*/ 27432 w 76373"/>
                    <a:gd name="connsiteY28" fmla="*/ 88188 h 109198"/>
                    <a:gd name="connsiteX29" fmla="*/ 38187 w 76373"/>
                    <a:gd name="connsiteY29" fmla="*/ 92209 h 109198"/>
                    <a:gd name="connsiteX30" fmla="*/ 48910 w 76373"/>
                    <a:gd name="connsiteY30" fmla="*/ 88188 h 109198"/>
                    <a:gd name="connsiteX31" fmla="*/ 55020 w 76373"/>
                    <a:gd name="connsiteY31" fmla="*/ 78337 h 109198"/>
                    <a:gd name="connsiteX32" fmla="*/ 57794 w 76373"/>
                    <a:gd name="connsiteY32" fmla="*/ 66024 h 109198"/>
                    <a:gd name="connsiteX33" fmla="*/ 58449 w 76373"/>
                    <a:gd name="connsiteY33" fmla="*/ 54615 h 109198"/>
                    <a:gd name="connsiteX34" fmla="*/ 57794 w 76373"/>
                    <a:gd name="connsiteY34" fmla="*/ 43205 h 109198"/>
                    <a:gd name="connsiteX35" fmla="*/ 55020 w 76373"/>
                    <a:gd name="connsiteY35" fmla="*/ 30892 h 109198"/>
                    <a:gd name="connsiteX36" fmla="*/ 48910 w 76373"/>
                    <a:gd name="connsiteY36" fmla="*/ 21042 h 109198"/>
                    <a:gd name="connsiteX37" fmla="*/ 38187 w 76373"/>
                    <a:gd name="connsiteY37" fmla="*/ 17021 h 109198"/>
                    <a:gd name="connsiteX38" fmla="*/ 27432 w 76373"/>
                    <a:gd name="connsiteY38" fmla="*/ 21042 h 109198"/>
                    <a:gd name="connsiteX39" fmla="*/ 21322 w 76373"/>
                    <a:gd name="connsiteY39" fmla="*/ 30892 h 109198"/>
                    <a:gd name="connsiteX40" fmla="*/ 18548 w 76373"/>
                    <a:gd name="connsiteY40" fmla="*/ 43205 h 109198"/>
                    <a:gd name="connsiteX41" fmla="*/ 17893 w 76373"/>
                    <a:gd name="connsiteY41" fmla="*/ 54615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615"/>
                      </a:moveTo>
                      <a:cubicBezTo>
                        <a:pt x="0" y="46261"/>
                        <a:pt x="655" y="39122"/>
                        <a:pt x="1995" y="33199"/>
                      </a:cubicBezTo>
                      <a:cubicBezTo>
                        <a:pt x="3336" y="27276"/>
                        <a:pt x="5112" y="22320"/>
                        <a:pt x="7294" y="18267"/>
                      </a:cubicBezTo>
                      <a:cubicBezTo>
                        <a:pt x="9477" y="14246"/>
                        <a:pt x="11939" y="11035"/>
                        <a:pt x="14682" y="8573"/>
                      </a:cubicBezTo>
                      <a:cubicBezTo>
                        <a:pt x="17425" y="6141"/>
                        <a:pt x="20200" y="4302"/>
                        <a:pt x="23037" y="3055"/>
                      </a:cubicBezTo>
                      <a:cubicBezTo>
                        <a:pt x="25874" y="1839"/>
                        <a:pt x="28617" y="998"/>
                        <a:pt x="31235" y="592"/>
                      </a:cubicBezTo>
                      <a:cubicBezTo>
                        <a:pt x="33885" y="218"/>
                        <a:pt x="36191" y="0"/>
                        <a:pt x="38187" y="0"/>
                      </a:cubicBezTo>
                      <a:cubicBezTo>
                        <a:pt x="40150" y="0"/>
                        <a:pt x="42488" y="218"/>
                        <a:pt x="45107" y="592"/>
                      </a:cubicBezTo>
                      <a:cubicBezTo>
                        <a:pt x="47757" y="998"/>
                        <a:pt x="50500" y="1839"/>
                        <a:pt x="53305" y="3055"/>
                      </a:cubicBezTo>
                      <a:cubicBezTo>
                        <a:pt x="56142" y="4302"/>
                        <a:pt x="58948" y="6141"/>
                        <a:pt x="61691" y="8573"/>
                      </a:cubicBezTo>
                      <a:cubicBezTo>
                        <a:pt x="64403" y="11035"/>
                        <a:pt x="66865" y="14246"/>
                        <a:pt x="69048" y="18267"/>
                      </a:cubicBezTo>
                      <a:cubicBezTo>
                        <a:pt x="71230" y="22320"/>
                        <a:pt x="73007" y="27276"/>
                        <a:pt x="74347" y="33199"/>
                      </a:cubicBezTo>
                      <a:cubicBezTo>
                        <a:pt x="75687" y="39122"/>
                        <a:pt x="76373" y="46261"/>
                        <a:pt x="76373" y="54615"/>
                      </a:cubicBezTo>
                      <a:cubicBezTo>
                        <a:pt x="76373" y="62969"/>
                        <a:pt x="75687" y="70107"/>
                        <a:pt x="74347" y="75999"/>
                      </a:cubicBezTo>
                      <a:cubicBezTo>
                        <a:pt x="73007" y="81922"/>
                        <a:pt x="71230" y="86910"/>
                        <a:pt x="69048" y="90931"/>
                      </a:cubicBezTo>
                      <a:cubicBezTo>
                        <a:pt x="66865" y="94952"/>
                        <a:pt x="64403" y="98194"/>
                        <a:pt x="61691" y="100626"/>
                      </a:cubicBezTo>
                      <a:cubicBezTo>
                        <a:pt x="58948" y="103057"/>
                        <a:pt x="56142" y="104896"/>
                        <a:pt x="53305" y="106143"/>
                      </a:cubicBezTo>
                      <a:cubicBezTo>
                        <a:pt x="50500" y="107390"/>
                        <a:pt x="47757" y="108201"/>
                        <a:pt x="45107" y="108606"/>
                      </a:cubicBezTo>
                      <a:cubicBezTo>
                        <a:pt x="42488" y="109011"/>
                        <a:pt x="40150" y="109198"/>
                        <a:pt x="38187" y="109198"/>
                      </a:cubicBezTo>
                      <a:cubicBezTo>
                        <a:pt x="36191" y="109198"/>
                        <a:pt x="33885" y="109011"/>
                        <a:pt x="31235" y="108606"/>
                      </a:cubicBezTo>
                      <a:cubicBezTo>
                        <a:pt x="28617" y="108201"/>
                        <a:pt x="25874" y="107390"/>
                        <a:pt x="23037" y="106143"/>
                      </a:cubicBezTo>
                      <a:cubicBezTo>
                        <a:pt x="20200" y="104896"/>
                        <a:pt x="17425" y="103057"/>
                        <a:pt x="14682" y="100626"/>
                      </a:cubicBezTo>
                      <a:cubicBezTo>
                        <a:pt x="11939" y="98194"/>
                        <a:pt x="9477" y="94952"/>
                        <a:pt x="7294" y="90931"/>
                      </a:cubicBezTo>
                      <a:cubicBezTo>
                        <a:pt x="5112" y="86910"/>
                        <a:pt x="3336" y="81922"/>
                        <a:pt x="1995" y="75999"/>
                      </a:cubicBezTo>
                      <a:cubicBezTo>
                        <a:pt x="655" y="70107"/>
                        <a:pt x="0" y="62969"/>
                        <a:pt x="0" y="54615"/>
                      </a:cubicBezTo>
                      <a:close/>
                      <a:moveTo>
                        <a:pt x="17893" y="54615"/>
                      </a:moveTo>
                      <a:cubicBezTo>
                        <a:pt x="17893" y="57888"/>
                        <a:pt x="18112" y="61691"/>
                        <a:pt x="18548" y="66024"/>
                      </a:cubicBezTo>
                      <a:cubicBezTo>
                        <a:pt x="19015" y="70357"/>
                        <a:pt x="19919" y="74440"/>
                        <a:pt x="21322" y="78337"/>
                      </a:cubicBezTo>
                      <a:cubicBezTo>
                        <a:pt x="22725" y="82202"/>
                        <a:pt x="24751" y="85476"/>
                        <a:pt x="27432" y="88188"/>
                      </a:cubicBezTo>
                      <a:cubicBezTo>
                        <a:pt x="30113" y="90869"/>
                        <a:pt x="33698" y="92209"/>
                        <a:pt x="38187" y="92209"/>
                      </a:cubicBezTo>
                      <a:cubicBezTo>
                        <a:pt x="42644" y="92209"/>
                        <a:pt x="46229" y="90869"/>
                        <a:pt x="48910" y="88188"/>
                      </a:cubicBezTo>
                      <a:cubicBezTo>
                        <a:pt x="51591" y="85476"/>
                        <a:pt x="53648" y="82202"/>
                        <a:pt x="55020" y="78337"/>
                      </a:cubicBezTo>
                      <a:cubicBezTo>
                        <a:pt x="56423" y="74440"/>
                        <a:pt x="57358" y="70357"/>
                        <a:pt x="57794" y="66024"/>
                      </a:cubicBezTo>
                      <a:cubicBezTo>
                        <a:pt x="58231" y="61691"/>
                        <a:pt x="58449" y="57888"/>
                        <a:pt x="58449" y="54615"/>
                      </a:cubicBezTo>
                      <a:cubicBezTo>
                        <a:pt x="58449" y="51311"/>
                        <a:pt x="58231" y="47507"/>
                        <a:pt x="57794" y="43205"/>
                      </a:cubicBezTo>
                      <a:cubicBezTo>
                        <a:pt x="57358" y="38872"/>
                        <a:pt x="56423" y="34758"/>
                        <a:pt x="55020" y="30892"/>
                      </a:cubicBezTo>
                      <a:cubicBezTo>
                        <a:pt x="53648" y="26996"/>
                        <a:pt x="51591" y="23722"/>
                        <a:pt x="48910" y="21042"/>
                      </a:cubicBezTo>
                      <a:cubicBezTo>
                        <a:pt x="46229" y="18361"/>
                        <a:pt x="42644" y="17021"/>
                        <a:pt x="38187" y="17021"/>
                      </a:cubicBezTo>
                      <a:cubicBezTo>
                        <a:pt x="33698" y="17021"/>
                        <a:pt x="30113" y="18361"/>
                        <a:pt x="27432" y="21042"/>
                      </a:cubicBezTo>
                      <a:cubicBezTo>
                        <a:pt x="24751" y="23722"/>
                        <a:pt x="22725" y="26996"/>
                        <a:pt x="21322" y="30892"/>
                      </a:cubicBezTo>
                      <a:cubicBezTo>
                        <a:pt x="19919" y="34758"/>
                        <a:pt x="19015" y="38872"/>
                        <a:pt x="18548" y="43205"/>
                      </a:cubicBezTo>
                      <a:cubicBezTo>
                        <a:pt x="18112" y="47507"/>
                        <a:pt x="17893" y="51311"/>
                        <a:pt x="17893" y="54615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30" name="Hình tự do: Hình 1529">
                  <a:extLst>
                    <a:ext uri="{FF2B5EF4-FFF2-40B4-BE49-F238E27FC236}">
                      <a16:creationId xmlns:a16="http://schemas.microsoft.com/office/drawing/2014/main" id="{CF7F67B0-6199-10A0-1986-75B01B31BAD1}"/>
                    </a:ext>
                  </a:extLst>
                </p:cNvPr>
                <p:cNvSpPr/>
                <p:nvPr/>
              </p:nvSpPr>
              <p:spPr>
                <a:xfrm>
                  <a:off x="12392913" y="4386594"/>
                  <a:ext cx="76373" cy="109198"/>
                </a:xfrm>
                <a:custGeom>
                  <a:avLst/>
                  <a:gdLst>
                    <a:gd name="connsiteX0" fmla="*/ 0 w 76373"/>
                    <a:gd name="connsiteY0" fmla="*/ 54583 h 109198"/>
                    <a:gd name="connsiteX1" fmla="*/ 1995 w 76373"/>
                    <a:gd name="connsiteY1" fmla="*/ 33168 h 109198"/>
                    <a:gd name="connsiteX2" fmla="*/ 7294 w 76373"/>
                    <a:gd name="connsiteY2" fmla="*/ 18268 h 109198"/>
                    <a:gd name="connsiteX3" fmla="*/ 14682 w 76373"/>
                    <a:gd name="connsiteY3" fmla="*/ 8573 h 109198"/>
                    <a:gd name="connsiteX4" fmla="*/ 23037 w 76373"/>
                    <a:gd name="connsiteY4" fmla="*/ 3055 h 109198"/>
                    <a:gd name="connsiteX5" fmla="*/ 31235 w 76373"/>
                    <a:gd name="connsiteY5" fmla="*/ 592 h 109198"/>
                    <a:gd name="connsiteX6" fmla="*/ 38187 w 76373"/>
                    <a:gd name="connsiteY6" fmla="*/ 0 h 109198"/>
                    <a:gd name="connsiteX7" fmla="*/ 45107 w 76373"/>
                    <a:gd name="connsiteY7" fmla="*/ 592 h 109198"/>
                    <a:gd name="connsiteX8" fmla="*/ 53336 w 76373"/>
                    <a:gd name="connsiteY8" fmla="*/ 3055 h 109198"/>
                    <a:gd name="connsiteX9" fmla="*/ 61659 w 76373"/>
                    <a:gd name="connsiteY9" fmla="*/ 8573 h 109198"/>
                    <a:gd name="connsiteX10" fmla="*/ 69048 w 76373"/>
                    <a:gd name="connsiteY10" fmla="*/ 18268 h 109198"/>
                    <a:gd name="connsiteX11" fmla="*/ 74347 w 76373"/>
                    <a:gd name="connsiteY11" fmla="*/ 33168 h 109198"/>
                    <a:gd name="connsiteX12" fmla="*/ 76373 w 76373"/>
                    <a:gd name="connsiteY12" fmla="*/ 54583 h 109198"/>
                    <a:gd name="connsiteX13" fmla="*/ 74347 w 76373"/>
                    <a:gd name="connsiteY13" fmla="*/ 75999 h 109198"/>
                    <a:gd name="connsiteX14" fmla="*/ 69048 w 76373"/>
                    <a:gd name="connsiteY14" fmla="*/ 90900 h 109198"/>
                    <a:gd name="connsiteX15" fmla="*/ 61659 w 76373"/>
                    <a:gd name="connsiteY15" fmla="*/ 100594 h 109198"/>
                    <a:gd name="connsiteX16" fmla="*/ 53336 w 76373"/>
                    <a:gd name="connsiteY16" fmla="*/ 106112 h 109198"/>
                    <a:gd name="connsiteX17" fmla="*/ 45107 w 76373"/>
                    <a:gd name="connsiteY17" fmla="*/ 108575 h 109198"/>
                    <a:gd name="connsiteX18" fmla="*/ 38187 w 76373"/>
                    <a:gd name="connsiteY18" fmla="*/ 109198 h 109198"/>
                    <a:gd name="connsiteX19" fmla="*/ 31235 w 76373"/>
                    <a:gd name="connsiteY19" fmla="*/ 108575 h 109198"/>
                    <a:gd name="connsiteX20" fmla="*/ 23037 w 76373"/>
                    <a:gd name="connsiteY20" fmla="*/ 106112 h 109198"/>
                    <a:gd name="connsiteX21" fmla="*/ 14682 w 76373"/>
                    <a:gd name="connsiteY21" fmla="*/ 100594 h 109198"/>
                    <a:gd name="connsiteX22" fmla="*/ 7294 w 76373"/>
                    <a:gd name="connsiteY22" fmla="*/ 90900 h 109198"/>
                    <a:gd name="connsiteX23" fmla="*/ 1995 w 76373"/>
                    <a:gd name="connsiteY23" fmla="*/ 75999 h 109198"/>
                    <a:gd name="connsiteX24" fmla="*/ 0 w 76373"/>
                    <a:gd name="connsiteY24" fmla="*/ 54583 h 109198"/>
                    <a:gd name="connsiteX25" fmla="*/ 17893 w 76373"/>
                    <a:gd name="connsiteY25" fmla="*/ 54583 h 109198"/>
                    <a:gd name="connsiteX26" fmla="*/ 18548 w 76373"/>
                    <a:gd name="connsiteY26" fmla="*/ 65993 h 109198"/>
                    <a:gd name="connsiteX27" fmla="*/ 21322 w 76373"/>
                    <a:gd name="connsiteY27" fmla="*/ 78306 h 109198"/>
                    <a:gd name="connsiteX28" fmla="*/ 27432 w 76373"/>
                    <a:gd name="connsiteY28" fmla="*/ 88157 h 109198"/>
                    <a:gd name="connsiteX29" fmla="*/ 38187 w 76373"/>
                    <a:gd name="connsiteY29" fmla="*/ 92178 h 109198"/>
                    <a:gd name="connsiteX30" fmla="*/ 48910 w 76373"/>
                    <a:gd name="connsiteY30" fmla="*/ 88157 h 109198"/>
                    <a:gd name="connsiteX31" fmla="*/ 55020 w 76373"/>
                    <a:gd name="connsiteY31" fmla="*/ 78306 h 109198"/>
                    <a:gd name="connsiteX32" fmla="*/ 57794 w 76373"/>
                    <a:gd name="connsiteY32" fmla="*/ 65993 h 109198"/>
                    <a:gd name="connsiteX33" fmla="*/ 58480 w 76373"/>
                    <a:gd name="connsiteY33" fmla="*/ 54583 h 109198"/>
                    <a:gd name="connsiteX34" fmla="*/ 57794 w 76373"/>
                    <a:gd name="connsiteY34" fmla="*/ 43175 h 109198"/>
                    <a:gd name="connsiteX35" fmla="*/ 55020 w 76373"/>
                    <a:gd name="connsiteY35" fmla="*/ 30861 h 109198"/>
                    <a:gd name="connsiteX36" fmla="*/ 48910 w 76373"/>
                    <a:gd name="connsiteY36" fmla="*/ 21011 h 109198"/>
                    <a:gd name="connsiteX37" fmla="*/ 38187 w 76373"/>
                    <a:gd name="connsiteY37" fmla="*/ 16989 h 109198"/>
                    <a:gd name="connsiteX38" fmla="*/ 27432 w 76373"/>
                    <a:gd name="connsiteY38" fmla="*/ 21011 h 109198"/>
                    <a:gd name="connsiteX39" fmla="*/ 21322 w 76373"/>
                    <a:gd name="connsiteY39" fmla="*/ 30861 h 109198"/>
                    <a:gd name="connsiteX40" fmla="*/ 18548 w 76373"/>
                    <a:gd name="connsiteY40" fmla="*/ 43175 h 109198"/>
                    <a:gd name="connsiteX41" fmla="*/ 17893 w 76373"/>
                    <a:gd name="connsiteY41" fmla="*/ 54583 h 109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76373" h="109198">
                      <a:moveTo>
                        <a:pt x="0" y="54583"/>
                      </a:moveTo>
                      <a:cubicBezTo>
                        <a:pt x="0" y="46229"/>
                        <a:pt x="655" y="39091"/>
                        <a:pt x="1995" y="33168"/>
                      </a:cubicBezTo>
                      <a:cubicBezTo>
                        <a:pt x="3335" y="27276"/>
                        <a:pt x="5112" y="22289"/>
                        <a:pt x="7294" y="18268"/>
                      </a:cubicBezTo>
                      <a:cubicBezTo>
                        <a:pt x="9476" y="14246"/>
                        <a:pt x="11939" y="11004"/>
                        <a:pt x="14682" y="8573"/>
                      </a:cubicBezTo>
                      <a:cubicBezTo>
                        <a:pt x="17425" y="6141"/>
                        <a:pt x="20200" y="4302"/>
                        <a:pt x="23037" y="3055"/>
                      </a:cubicBezTo>
                      <a:cubicBezTo>
                        <a:pt x="25873" y="1808"/>
                        <a:pt x="28616" y="998"/>
                        <a:pt x="31235" y="592"/>
                      </a:cubicBezTo>
                      <a:cubicBezTo>
                        <a:pt x="33885" y="187"/>
                        <a:pt x="36191" y="0"/>
                        <a:pt x="38187" y="0"/>
                      </a:cubicBezTo>
                      <a:cubicBezTo>
                        <a:pt x="40182" y="0"/>
                        <a:pt x="42488" y="187"/>
                        <a:pt x="45107" y="592"/>
                      </a:cubicBezTo>
                      <a:cubicBezTo>
                        <a:pt x="47756" y="998"/>
                        <a:pt x="50500" y="1808"/>
                        <a:pt x="53336" y="3055"/>
                      </a:cubicBezTo>
                      <a:cubicBezTo>
                        <a:pt x="56142" y="4271"/>
                        <a:pt x="58947" y="6141"/>
                        <a:pt x="61659" y="8573"/>
                      </a:cubicBezTo>
                      <a:cubicBezTo>
                        <a:pt x="64403" y="11004"/>
                        <a:pt x="66865" y="14246"/>
                        <a:pt x="69048" y="18268"/>
                      </a:cubicBezTo>
                      <a:cubicBezTo>
                        <a:pt x="71261" y="22289"/>
                        <a:pt x="73006" y="27276"/>
                        <a:pt x="74347" y="33168"/>
                      </a:cubicBezTo>
                      <a:cubicBezTo>
                        <a:pt x="75687" y="39091"/>
                        <a:pt x="76373" y="46229"/>
                        <a:pt x="76373" y="54583"/>
                      </a:cubicBezTo>
                      <a:cubicBezTo>
                        <a:pt x="76373" y="62938"/>
                        <a:pt x="75687" y="70077"/>
                        <a:pt x="74347" y="75999"/>
                      </a:cubicBezTo>
                      <a:cubicBezTo>
                        <a:pt x="73006" y="81922"/>
                        <a:pt x="71261" y="86879"/>
                        <a:pt x="69048" y="90900"/>
                      </a:cubicBezTo>
                      <a:cubicBezTo>
                        <a:pt x="66865" y="94952"/>
                        <a:pt x="64403" y="98163"/>
                        <a:pt x="61659" y="100594"/>
                      </a:cubicBezTo>
                      <a:cubicBezTo>
                        <a:pt x="58947" y="103057"/>
                        <a:pt x="56142" y="104865"/>
                        <a:pt x="53336" y="106112"/>
                      </a:cubicBezTo>
                      <a:cubicBezTo>
                        <a:pt x="50500" y="107359"/>
                        <a:pt x="47756" y="108201"/>
                        <a:pt x="45107" y="108575"/>
                      </a:cubicBezTo>
                      <a:cubicBezTo>
                        <a:pt x="42488" y="108980"/>
                        <a:pt x="40182" y="109198"/>
                        <a:pt x="38187" y="109198"/>
                      </a:cubicBezTo>
                      <a:cubicBezTo>
                        <a:pt x="36191" y="109198"/>
                        <a:pt x="33885" y="108980"/>
                        <a:pt x="31235" y="108575"/>
                      </a:cubicBezTo>
                      <a:cubicBezTo>
                        <a:pt x="28616" y="108201"/>
                        <a:pt x="25873" y="107359"/>
                        <a:pt x="23037" y="106112"/>
                      </a:cubicBezTo>
                      <a:cubicBezTo>
                        <a:pt x="20200" y="104865"/>
                        <a:pt x="17425" y="103057"/>
                        <a:pt x="14682" y="100594"/>
                      </a:cubicBezTo>
                      <a:cubicBezTo>
                        <a:pt x="11939" y="98163"/>
                        <a:pt x="9476" y="94952"/>
                        <a:pt x="7294" y="90900"/>
                      </a:cubicBezTo>
                      <a:cubicBezTo>
                        <a:pt x="5112" y="86879"/>
                        <a:pt x="3335" y="81922"/>
                        <a:pt x="1995" y="75999"/>
                      </a:cubicBezTo>
                      <a:cubicBezTo>
                        <a:pt x="655" y="70077"/>
                        <a:pt x="0" y="62938"/>
                        <a:pt x="0" y="54583"/>
                      </a:cubicBezTo>
                      <a:close/>
                      <a:moveTo>
                        <a:pt x="17893" y="54583"/>
                      </a:moveTo>
                      <a:cubicBezTo>
                        <a:pt x="17893" y="57857"/>
                        <a:pt x="18111" y="61660"/>
                        <a:pt x="18548" y="65993"/>
                      </a:cubicBezTo>
                      <a:cubicBezTo>
                        <a:pt x="19015" y="70326"/>
                        <a:pt x="19919" y="74410"/>
                        <a:pt x="21322" y="78306"/>
                      </a:cubicBezTo>
                      <a:cubicBezTo>
                        <a:pt x="22725" y="82172"/>
                        <a:pt x="24751" y="85476"/>
                        <a:pt x="27432" y="88157"/>
                      </a:cubicBezTo>
                      <a:cubicBezTo>
                        <a:pt x="30113" y="90837"/>
                        <a:pt x="33698" y="92178"/>
                        <a:pt x="38187" y="92178"/>
                      </a:cubicBezTo>
                      <a:cubicBezTo>
                        <a:pt x="42644" y="92178"/>
                        <a:pt x="46229" y="90837"/>
                        <a:pt x="48910" y="88157"/>
                      </a:cubicBezTo>
                      <a:cubicBezTo>
                        <a:pt x="51591" y="85476"/>
                        <a:pt x="53648" y="82172"/>
                        <a:pt x="55020" y="78306"/>
                      </a:cubicBezTo>
                      <a:cubicBezTo>
                        <a:pt x="56423" y="74440"/>
                        <a:pt x="57358" y="70326"/>
                        <a:pt x="57794" y="65993"/>
                      </a:cubicBezTo>
                      <a:cubicBezTo>
                        <a:pt x="58230" y="61660"/>
                        <a:pt x="58480" y="57857"/>
                        <a:pt x="58480" y="54583"/>
                      </a:cubicBezTo>
                      <a:cubicBezTo>
                        <a:pt x="58480" y="51311"/>
                        <a:pt x="58230" y="47508"/>
                        <a:pt x="57794" y="43175"/>
                      </a:cubicBezTo>
                      <a:cubicBezTo>
                        <a:pt x="57358" y="38841"/>
                        <a:pt x="56423" y="34726"/>
                        <a:pt x="55020" y="30861"/>
                      </a:cubicBezTo>
                      <a:cubicBezTo>
                        <a:pt x="53648" y="26996"/>
                        <a:pt x="51591" y="23692"/>
                        <a:pt x="48910" y="21011"/>
                      </a:cubicBezTo>
                      <a:cubicBezTo>
                        <a:pt x="46229" y="18330"/>
                        <a:pt x="42644" y="16989"/>
                        <a:pt x="38187" y="16989"/>
                      </a:cubicBezTo>
                      <a:cubicBezTo>
                        <a:pt x="33698" y="16989"/>
                        <a:pt x="30113" y="18330"/>
                        <a:pt x="27432" y="21011"/>
                      </a:cubicBezTo>
                      <a:cubicBezTo>
                        <a:pt x="24751" y="23692"/>
                        <a:pt x="22725" y="26996"/>
                        <a:pt x="21322" y="30861"/>
                      </a:cubicBezTo>
                      <a:cubicBezTo>
                        <a:pt x="19919" y="34726"/>
                        <a:pt x="19015" y="38841"/>
                        <a:pt x="18548" y="43175"/>
                      </a:cubicBezTo>
                      <a:cubicBezTo>
                        <a:pt x="18111" y="47508"/>
                        <a:pt x="17893" y="51311"/>
                        <a:pt x="17893" y="54583"/>
                      </a:cubicBez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31" name="Hình tự do: Hình 1530">
                  <a:extLst>
                    <a:ext uri="{FF2B5EF4-FFF2-40B4-BE49-F238E27FC236}">
                      <a16:creationId xmlns:a16="http://schemas.microsoft.com/office/drawing/2014/main" id="{8FAE293A-2FF2-5182-3CBF-4D4B1881A203}"/>
                    </a:ext>
                  </a:extLst>
                </p:cNvPr>
                <p:cNvSpPr/>
                <p:nvPr/>
              </p:nvSpPr>
              <p:spPr>
                <a:xfrm>
                  <a:off x="12175546" y="4389276"/>
                  <a:ext cx="69546" cy="105613"/>
                </a:xfrm>
                <a:custGeom>
                  <a:avLst/>
                  <a:gdLst>
                    <a:gd name="connsiteX0" fmla="*/ 0 w 69546"/>
                    <a:gd name="connsiteY0" fmla="*/ 86972 h 105613"/>
                    <a:gd name="connsiteX1" fmla="*/ 40337 w 69546"/>
                    <a:gd name="connsiteY1" fmla="*/ 47944 h 105613"/>
                    <a:gd name="connsiteX2" fmla="*/ 44016 w 69546"/>
                    <a:gd name="connsiteY2" fmla="*/ 44203 h 105613"/>
                    <a:gd name="connsiteX3" fmla="*/ 47476 w 69546"/>
                    <a:gd name="connsiteY3" fmla="*/ 40026 h 105613"/>
                    <a:gd name="connsiteX4" fmla="*/ 50032 w 69546"/>
                    <a:gd name="connsiteY4" fmla="*/ 35412 h 105613"/>
                    <a:gd name="connsiteX5" fmla="*/ 51061 w 69546"/>
                    <a:gd name="connsiteY5" fmla="*/ 30362 h 105613"/>
                    <a:gd name="connsiteX6" fmla="*/ 49814 w 69546"/>
                    <a:gd name="connsiteY6" fmla="*/ 24626 h 105613"/>
                    <a:gd name="connsiteX7" fmla="*/ 46509 w 69546"/>
                    <a:gd name="connsiteY7" fmla="*/ 20387 h 105613"/>
                    <a:gd name="connsiteX8" fmla="*/ 41740 w 69546"/>
                    <a:gd name="connsiteY8" fmla="*/ 17675 h 105613"/>
                    <a:gd name="connsiteX9" fmla="*/ 35942 w 69546"/>
                    <a:gd name="connsiteY9" fmla="*/ 16709 h 105613"/>
                    <a:gd name="connsiteX10" fmla="*/ 25094 w 69546"/>
                    <a:gd name="connsiteY10" fmla="*/ 20543 h 105613"/>
                    <a:gd name="connsiteX11" fmla="*/ 19950 w 69546"/>
                    <a:gd name="connsiteY11" fmla="*/ 30799 h 105613"/>
                    <a:gd name="connsiteX12" fmla="*/ 1465 w 69546"/>
                    <a:gd name="connsiteY12" fmla="*/ 29333 h 105613"/>
                    <a:gd name="connsiteX13" fmla="*/ 4925 w 69546"/>
                    <a:gd name="connsiteY13" fmla="*/ 16646 h 105613"/>
                    <a:gd name="connsiteX14" fmla="*/ 12313 w 69546"/>
                    <a:gd name="connsiteY14" fmla="*/ 7481 h 105613"/>
                    <a:gd name="connsiteX15" fmla="*/ 22881 w 69546"/>
                    <a:gd name="connsiteY15" fmla="*/ 1901 h 105613"/>
                    <a:gd name="connsiteX16" fmla="*/ 35942 w 69546"/>
                    <a:gd name="connsiteY16" fmla="*/ 0 h 105613"/>
                    <a:gd name="connsiteX17" fmla="*/ 49066 w 69546"/>
                    <a:gd name="connsiteY17" fmla="*/ 1839 h 105613"/>
                    <a:gd name="connsiteX18" fmla="*/ 59695 w 69546"/>
                    <a:gd name="connsiteY18" fmla="*/ 7263 h 105613"/>
                    <a:gd name="connsiteX19" fmla="*/ 66897 w 69546"/>
                    <a:gd name="connsiteY19" fmla="*/ 16428 h 105613"/>
                    <a:gd name="connsiteX20" fmla="*/ 69546 w 69546"/>
                    <a:gd name="connsiteY20" fmla="*/ 29489 h 105613"/>
                    <a:gd name="connsiteX21" fmla="*/ 65057 w 69546"/>
                    <a:gd name="connsiteY21" fmla="*/ 46416 h 105613"/>
                    <a:gd name="connsiteX22" fmla="*/ 53555 w 69546"/>
                    <a:gd name="connsiteY22" fmla="*/ 59976 h 105613"/>
                    <a:gd name="connsiteX23" fmla="*/ 21416 w 69546"/>
                    <a:gd name="connsiteY23" fmla="*/ 89777 h 105613"/>
                    <a:gd name="connsiteX24" fmla="*/ 69546 w 69546"/>
                    <a:gd name="connsiteY24" fmla="*/ 89777 h 105613"/>
                    <a:gd name="connsiteX25" fmla="*/ 69546 w 69546"/>
                    <a:gd name="connsiteY25" fmla="*/ 105613 h 105613"/>
                    <a:gd name="connsiteX26" fmla="*/ 0 w 69546"/>
                    <a:gd name="connsiteY26" fmla="*/ 105613 h 105613"/>
                    <a:gd name="connsiteX27" fmla="*/ 0 w 69546"/>
                    <a:gd name="connsiteY27" fmla="*/ 86972 h 10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69546" h="105613">
                      <a:moveTo>
                        <a:pt x="0" y="86972"/>
                      </a:moveTo>
                      <a:lnTo>
                        <a:pt x="40337" y="47944"/>
                      </a:lnTo>
                      <a:cubicBezTo>
                        <a:pt x="41522" y="46790"/>
                        <a:pt x="42738" y="45543"/>
                        <a:pt x="44016" y="44203"/>
                      </a:cubicBezTo>
                      <a:cubicBezTo>
                        <a:pt x="45294" y="42894"/>
                        <a:pt x="46416" y="41491"/>
                        <a:pt x="47476" y="40026"/>
                      </a:cubicBezTo>
                      <a:cubicBezTo>
                        <a:pt x="48473" y="38561"/>
                        <a:pt x="49346" y="37033"/>
                        <a:pt x="50032" y="35412"/>
                      </a:cubicBezTo>
                      <a:cubicBezTo>
                        <a:pt x="50718" y="33791"/>
                        <a:pt x="51061" y="32108"/>
                        <a:pt x="51061" y="30362"/>
                      </a:cubicBezTo>
                      <a:cubicBezTo>
                        <a:pt x="51061" y="28211"/>
                        <a:pt x="50624" y="26278"/>
                        <a:pt x="49814" y="24626"/>
                      </a:cubicBezTo>
                      <a:cubicBezTo>
                        <a:pt x="48972" y="22974"/>
                        <a:pt x="47881" y="21540"/>
                        <a:pt x="46509" y="20387"/>
                      </a:cubicBezTo>
                      <a:cubicBezTo>
                        <a:pt x="45138" y="19202"/>
                        <a:pt x="43548" y="18298"/>
                        <a:pt x="41740" y="17675"/>
                      </a:cubicBezTo>
                      <a:cubicBezTo>
                        <a:pt x="39932" y="17020"/>
                        <a:pt x="37999" y="16709"/>
                        <a:pt x="35942" y="16709"/>
                      </a:cubicBezTo>
                      <a:cubicBezTo>
                        <a:pt x="31547" y="16709"/>
                        <a:pt x="27931" y="17986"/>
                        <a:pt x="25094" y="20543"/>
                      </a:cubicBezTo>
                      <a:cubicBezTo>
                        <a:pt x="22257" y="23068"/>
                        <a:pt x="20543" y="26497"/>
                        <a:pt x="19950" y="30799"/>
                      </a:cubicBezTo>
                      <a:lnTo>
                        <a:pt x="1465" y="29333"/>
                      </a:lnTo>
                      <a:cubicBezTo>
                        <a:pt x="1870" y="24533"/>
                        <a:pt x="3024" y="20324"/>
                        <a:pt x="4925" y="16646"/>
                      </a:cubicBezTo>
                      <a:cubicBezTo>
                        <a:pt x="6827" y="12968"/>
                        <a:pt x="9289" y="9913"/>
                        <a:pt x="12313" y="7481"/>
                      </a:cubicBezTo>
                      <a:cubicBezTo>
                        <a:pt x="15368" y="5050"/>
                        <a:pt x="18890" y="3179"/>
                        <a:pt x="22881" y="1901"/>
                      </a:cubicBezTo>
                      <a:cubicBezTo>
                        <a:pt x="26902" y="623"/>
                        <a:pt x="31235" y="0"/>
                        <a:pt x="35942" y="0"/>
                      </a:cubicBezTo>
                      <a:cubicBezTo>
                        <a:pt x="40649" y="0"/>
                        <a:pt x="45013" y="592"/>
                        <a:pt x="49066" y="1839"/>
                      </a:cubicBezTo>
                      <a:cubicBezTo>
                        <a:pt x="53118" y="3055"/>
                        <a:pt x="56672" y="4863"/>
                        <a:pt x="59695" y="7263"/>
                      </a:cubicBezTo>
                      <a:cubicBezTo>
                        <a:pt x="62751" y="9663"/>
                        <a:pt x="65151" y="12718"/>
                        <a:pt x="66897" y="16428"/>
                      </a:cubicBezTo>
                      <a:cubicBezTo>
                        <a:pt x="68642" y="20137"/>
                        <a:pt x="69546" y="24502"/>
                        <a:pt x="69546" y="29489"/>
                      </a:cubicBezTo>
                      <a:cubicBezTo>
                        <a:pt x="69546" y="36035"/>
                        <a:pt x="68050" y="41678"/>
                        <a:pt x="65057" y="46416"/>
                      </a:cubicBezTo>
                      <a:cubicBezTo>
                        <a:pt x="62065" y="51154"/>
                        <a:pt x="58230" y="55706"/>
                        <a:pt x="53555" y="59976"/>
                      </a:cubicBezTo>
                      <a:lnTo>
                        <a:pt x="21416" y="89777"/>
                      </a:lnTo>
                      <a:lnTo>
                        <a:pt x="69546" y="89777"/>
                      </a:lnTo>
                      <a:lnTo>
                        <a:pt x="69546" y="105613"/>
                      </a:lnTo>
                      <a:lnTo>
                        <a:pt x="0" y="105613"/>
                      </a:lnTo>
                      <a:lnTo>
                        <a:pt x="0" y="86972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24" name="Hình tự do: Hình 1523">
                <a:extLst>
                  <a:ext uri="{FF2B5EF4-FFF2-40B4-BE49-F238E27FC236}">
                    <a16:creationId xmlns:a16="http://schemas.microsoft.com/office/drawing/2014/main" id="{B9AC3A68-E441-7AE0-F8E5-5F35CCCFFC0F}"/>
                  </a:ext>
                </a:extLst>
              </p:cNvPr>
              <p:cNvSpPr/>
              <p:nvPr/>
            </p:nvSpPr>
            <p:spPr>
              <a:xfrm>
                <a:off x="12952298" y="4361834"/>
                <a:ext cx="161244" cy="161244"/>
              </a:xfrm>
              <a:custGeom>
                <a:avLst/>
                <a:gdLst>
                  <a:gd name="connsiteX0" fmla="*/ 161244 w 161244"/>
                  <a:gd name="connsiteY0" fmla="*/ 80622 h 161244"/>
                  <a:gd name="connsiteX1" fmla="*/ 80622 w 161244"/>
                  <a:gd name="connsiteY1" fmla="*/ 161244 h 161244"/>
                  <a:gd name="connsiteX2" fmla="*/ 0 w 161244"/>
                  <a:gd name="connsiteY2" fmla="*/ 80622 h 161244"/>
                  <a:gd name="connsiteX3" fmla="*/ 80622 w 161244"/>
                  <a:gd name="connsiteY3" fmla="*/ 0 h 161244"/>
                  <a:gd name="connsiteX4" fmla="*/ 161244 w 161244"/>
                  <a:gd name="connsiteY4" fmla="*/ 80622 h 161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244" h="161244">
                    <a:moveTo>
                      <a:pt x="161244" y="80622"/>
                    </a:moveTo>
                    <a:cubicBezTo>
                      <a:pt x="161244" y="125148"/>
                      <a:pt x="125148" y="161244"/>
                      <a:pt x="80622" y="161244"/>
                    </a:cubicBezTo>
                    <a:cubicBezTo>
                      <a:pt x="36096" y="161244"/>
                      <a:pt x="0" y="125149"/>
                      <a:pt x="0" y="80622"/>
                    </a:cubicBezTo>
                    <a:cubicBezTo>
                      <a:pt x="0" y="36096"/>
                      <a:pt x="36095" y="0"/>
                      <a:pt x="80622" y="0"/>
                    </a:cubicBezTo>
                    <a:cubicBezTo>
                      <a:pt x="125148" y="0"/>
                      <a:pt x="161244" y="36095"/>
                      <a:pt x="161244" y="80622"/>
                    </a:cubicBezTo>
                    <a:close/>
                  </a:path>
                </a:pathLst>
              </a:custGeom>
              <a:solidFill>
                <a:srgbClr val="EF7B7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5" name="Hình tự do: Hình 1524">
                <a:extLst>
                  <a:ext uri="{FF2B5EF4-FFF2-40B4-BE49-F238E27FC236}">
                    <a16:creationId xmlns:a16="http://schemas.microsoft.com/office/drawing/2014/main" id="{7C9EFF7C-AE7B-435C-65F3-94810F24B73A}"/>
                  </a:ext>
                </a:extLst>
              </p:cNvPr>
              <p:cNvSpPr/>
              <p:nvPr/>
            </p:nvSpPr>
            <p:spPr>
              <a:xfrm>
                <a:off x="12989777" y="4399313"/>
                <a:ext cx="86286" cy="86285"/>
              </a:xfrm>
              <a:custGeom>
                <a:avLst/>
                <a:gdLst>
                  <a:gd name="connsiteX0" fmla="*/ 35038 w 86286"/>
                  <a:gd name="connsiteY0" fmla="*/ 35007 h 86285"/>
                  <a:gd name="connsiteX1" fmla="*/ 35038 w 86286"/>
                  <a:gd name="connsiteY1" fmla="*/ 0 h 86285"/>
                  <a:gd name="connsiteX2" fmla="*/ 51279 w 86286"/>
                  <a:gd name="connsiteY2" fmla="*/ 0 h 86285"/>
                  <a:gd name="connsiteX3" fmla="*/ 51279 w 86286"/>
                  <a:gd name="connsiteY3" fmla="*/ 35007 h 86285"/>
                  <a:gd name="connsiteX4" fmla="*/ 86286 w 86286"/>
                  <a:gd name="connsiteY4" fmla="*/ 35007 h 86285"/>
                  <a:gd name="connsiteX5" fmla="*/ 86286 w 86286"/>
                  <a:gd name="connsiteY5" fmla="*/ 51248 h 86285"/>
                  <a:gd name="connsiteX6" fmla="*/ 51279 w 86286"/>
                  <a:gd name="connsiteY6" fmla="*/ 51248 h 86285"/>
                  <a:gd name="connsiteX7" fmla="*/ 51279 w 86286"/>
                  <a:gd name="connsiteY7" fmla="*/ 86286 h 86285"/>
                  <a:gd name="connsiteX8" fmla="*/ 35038 w 86286"/>
                  <a:gd name="connsiteY8" fmla="*/ 86286 h 86285"/>
                  <a:gd name="connsiteX9" fmla="*/ 35038 w 86286"/>
                  <a:gd name="connsiteY9" fmla="*/ 51248 h 86285"/>
                  <a:gd name="connsiteX10" fmla="*/ 0 w 86286"/>
                  <a:gd name="connsiteY10" fmla="*/ 51248 h 86285"/>
                  <a:gd name="connsiteX11" fmla="*/ 0 w 86286"/>
                  <a:gd name="connsiteY11" fmla="*/ 35007 h 86285"/>
                  <a:gd name="connsiteX12" fmla="*/ 35038 w 86286"/>
                  <a:gd name="connsiteY12" fmla="*/ 35007 h 8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286" h="86285">
                    <a:moveTo>
                      <a:pt x="35038" y="35007"/>
                    </a:moveTo>
                    <a:lnTo>
                      <a:pt x="35038" y="0"/>
                    </a:lnTo>
                    <a:lnTo>
                      <a:pt x="51279" y="0"/>
                    </a:lnTo>
                    <a:lnTo>
                      <a:pt x="51279" y="35007"/>
                    </a:lnTo>
                    <a:lnTo>
                      <a:pt x="86286" y="35007"/>
                    </a:lnTo>
                    <a:lnTo>
                      <a:pt x="86286" y="51248"/>
                    </a:lnTo>
                    <a:lnTo>
                      <a:pt x="51279" y="51248"/>
                    </a:lnTo>
                    <a:lnTo>
                      <a:pt x="51279" y="86286"/>
                    </a:lnTo>
                    <a:lnTo>
                      <a:pt x="35038" y="86286"/>
                    </a:lnTo>
                    <a:lnTo>
                      <a:pt x="35038" y="51248"/>
                    </a:lnTo>
                    <a:lnTo>
                      <a:pt x="0" y="51248"/>
                    </a:lnTo>
                    <a:lnTo>
                      <a:pt x="0" y="35007"/>
                    </a:lnTo>
                    <a:lnTo>
                      <a:pt x="35038" y="35007"/>
                    </a:lnTo>
                    <a:close/>
                  </a:path>
                </a:pathLst>
              </a:custGeom>
              <a:solidFill>
                <a:srgbClr val="FFF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04" name="Hình tự do: Hình 1303">
              <a:extLst>
                <a:ext uri="{FF2B5EF4-FFF2-40B4-BE49-F238E27FC236}">
                  <a16:creationId xmlns:a16="http://schemas.microsoft.com/office/drawing/2014/main" id="{6B83EADC-3F3B-3C00-56E5-10BD1BFA9510}"/>
                </a:ext>
              </a:extLst>
            </p:cNvPr>
            <p:cNvSpPr/>
            <p:nvPr/>
          </p:nvSpPr>
          <p:spPr>
            <a:xfrm>
              <a:off x="12082464" y="4559323"/>
              <a:ext cx="1031100" cy="193052"/>
            </a:xfrm>
            <a:custGeom>
              <a:avLst/>
              <a:gdLst>
                <a:gd name="connsiteX0" fmla="*/ 934589 w 1031100"/>
                <a:gd name="connsiteY0" fmla="*/ 193053 h 193052"/>
                <a:gd name="connsiteX1" fmla="*/ 96542 w 1031100"/>
                <a:gd name="connsiteY1" fmla="*/ 193053 h 193052"/>
                <a:gd name="connsiteX2" fmla="*/ 0 w 1031100"/>
                <a:gd name="connsiteY2" fmla="*/ 96511 h 193052"/>
                <a:gd name="connsiteX3" fmla="*/ 0 w 1031100"/>
                <a:gd name="connsiteY3" fmla="*/ 96511 h 193052"/>
                <a:gd name="connsiteX4" fmla="*/ 96542 w 1031100"/>
                <a:gd name="connsiteY4" fmla="*/ 0 h 193052"/>
                <a:gd name="connsiteX5" fmla="*/ 934589 w 1031100"/>
                <a:gd name="connsiteY5" fmla="*/ 0 h 193052"/>
                <a:gd name="connsiteX6" fmla="*/ 1031101 w 1031100"/>
                <a:gd name="connsiteY6" fmla="*/ 96511 h 193052"/>
                <a:gd name="connsiteX7" fmla="*/ 1031101 w 1031100"/>
                <a:gd name="connsiteY7" fmla="*/ 96511 h 193052"/>
                <a:gd name="connsiteX8" fmla="*/ 934589 w 1031100"/>
                <a:gd name="connsiteY8" fmla="*/ 193053 h 19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1100" h="193052">
                  <a:moveTo>
                    <a:pt x="934589" y="193053"/>
                  </a:moveTo>
                  <a:lnTo>
                    <a:pt x="96542" y="193053"/>
                  </a:lnTo>
                  <a:cubicBezTo>
                    <a:pt x="43237" y="193053"/>
                    <a:pt x="0" y="149816"/>
                    <a:pt x="0" y="96511"/>
                  </a:cubicBezTo>
                  <a:lnTo>
                    <a:pt x="0" y="96511"/>
                  </a:lnTo>
                  <a:cubicBezTo>
                    <a:pt x="0" y="43237"/>
                    <a:pt x="43237" y="0"/>
                    <a:pt x="96542" y="0"/>
                  </a:cubicBezTo>
                  <a:lnTo>
                    <a:pt x="934589" y="0"/>
                  </a:lnTo>
                  <a:cubicBezTo>
                    <a:pt x="987895" y="0"/>
                    <a:pt x="1031101" y="43237"/>
                    <a:pt x="1031101" y="96511"/>
                  </a:cubicBezTo>
                  <a:lnTo>
                    <a:pt x="1031101" y="96511"/>
                  </a:lnTo>
                  <a:cubicBezTo>
                    <a:pt x="1031101" y="149816"/>
                    <a:pt x="987895" y="193053"/>
                    <a:pt x="934589" y="193053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5" name="Hình tự do: Hình 1304">
              <a:extLst>
                <a:ext uri="{FF2B5EF4-FFF2-40B4-BE49-F238E27FC236}">
                  <a16:creationId xmlns:a16="http://schemas.microsoft.com/office/drawing/2014/main" id="{698B565C-44BB-EFAB-6895-7545F435DD74}"/>
                </a:ext>
              </a:extLst>
            </p:cNvPr>
            <p:cNvSpPr/>
            <p:nvPr/>
          </p:nvSpPr>
          <p:spPr>
            <a:xfrm>
              <a:off x="12082495" y="3190341"/>
              <a:ext cx="1031078" cy="819724"/>
            </a:xfrm>
            <a:custGeom>
              <a:avLst/>
              <a:gdLst>
                <a:gd name="connsiteX0" fmla="*/ 0 w 1031078"/>
                <a:gd name="connsiteY0" fmla="*/ 0 h 819724"/>
                <a:gd name="connsiteX1" fmla="*/ 1031079 w 1031078"/>
                <a:gd name="connsiteY1" fmla="*/ 0 h 819724"/>
                <a:gd name="connsiteX2" fmla="*/ 1031079 w 1031078"/>
                <a:gd name="connsiteY2" fmla="*/ 819724 h 819724"/>
                <a:gd name="connsiteX3" fmla="*/ 0 w 1031078"/>
                <a:gd name="connsiteY3" fmla="*/ 819724 h 81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078" h="819724">
                  <a:moveTo>
                    <a:pt x="0" y="0"/>
                  </a:moveTo>
                  <a:lnTo>
                    <a:pt x="1031079" y="0"/>
                  </a:lnTo>
                  <a:lnTo>
                    <a:pt x="1031079" y="819724"/>
                  </a:lnTo>
                  <a:lnTo>
                    <a:pt x="0" y="819724"/>
                  </a:ln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06" name="Đồ họa 3">
              <a:extLst>
                <a:ext uri="{FF2B5EF4-FFF2-40B4-BE49-F238E27FC236}">
                  <a16:creationId xmlns:a16="http://schemas.microsoft.com/office/drawing/2014/main" id="{B208CC89-6A32-D9E0-0A97-63C97B638A02}"/>
                </a:ext>
              </a:extLst>
            </p:cNvPr>
            <p:cNvGrpSpPr/>
            <p:nvPr/>
          </p:nvGrpSpPr>
          <p:grpSpPr>
            <a:xfrm>
              <a:off x="10529314" y="2501598"/>
              <a:ext cx="2584253" cy="533985"/>
              <a:chOff x="10529314" y="2501598"/>
              <a:chExt cx="2584253" cy="533985"/>
            </a:xfrm>
          </p:grpSpPr>
          <p:grpSp>
            <p:nvGrpSpPr>
              <p:cNvPr id="1502" name="Đồ họa 3">
                <a:extLst>
                  <a:ext uri="{FF2B5EF4-FFF2-40B4-BE49-F238E27FC236}">
                    <a16:creationId xmlns:a16="http://schemas.microsoft.com/office/drawing/2014/main" id="{B5D04FDB-244F-2F51-7D7A-9EB9BB946A36}"/>
                  </a:ext>
                </a:extLst>
              </p:cNvPr>
              <p:cNvGrpSpPr/>
              <p:nvPr/>
            </p:nvGrpSpPr>
            <p:grpSpPr>
              <a:xfrm>
                <a:off x="10529314" y="2501598"/>
                <a:ext cx="2584250" cy="319508"/>
                <a:chOff x="10529314" y="2501598"/>
                <a:chExt cx="2584250" cy="319508"/>
              </a:xfrm>
            </p:grpSpPr>
            <p:grpSp>
              <p:nvGrpSpPr>
                <p:cNvPr id="1510" name="Đồ họa 3">
                  <a:extLst>
                    <a:ext uri="{FF2B5EF4-FFF2-40B4-BE49-F238E27FC236}">
                      <a16:creationId xmlns:a16="http://schemas.microsoft.com/office/drawing/2014/main" id="{965160D7-C418-7415-3084-B9C40BC2612A}"/>
                    </a:ext>
                  </a:extLst>
                </p:cNvPr>
                <p:cNvGrpSpPr/>
                <p:nvPr/>
              </p:nvGrpSpPr>
              <p:grpSpPr>
                <a:xfrm>
                  <a:off x="10529314" y="2501598"/>
                  <a:ext cx="2584250" cy="319508"/>
                  <a:chOff x="10529314" y="2501598"/>
                  <a:chExt cx="2584250" cy="319508"/>
                </a:xfrm>
              </p:grpSpPr>
              <p:sp>
                <p:nvSpPr>
                  <p:cNvPr id="1515" name="Hình tự do: Hình 1514">
                    <a:extLst>
                      <a:ext uri="{FF2B5EF4-FFF2-40B4-BE49-F238E27FC236}">
                        <a16:creationId xmlns:a16="http://schemas.microsoft.com/office/drawing/2014/main" id="{C2ECD037-0752-FECC-EE62-736C9FA06868}"/>
                      </a:ext>
                    </a:extLst>
                  </p:cNvPr>
                  <p:cNvSpPr/>
                  <p:nvPr/>
                </p:nvSpPr>
                <p:spPr>
                  <a:xfrm>
                    <a:off x="10545305" y="2516159"/>
                    <a:ext cx="2552245" cy="290383"/>
                  </a:xfrm>
                  <a:custGeom>
                    <a:avLst/>
                    <a:gdLst>
                      <a:gd name="connsiteX0" fmla="*/ 0 w 2552245"/>
                      <a:gd name="connsiteY0" fmla="*/ 0 h 290383"/>
                      <a:gd name="connsiteX1" fmla="*/ 2552245 w 2552245"/>
                      <a:gd name="connsiteY1" fmla="*/ 0 h 290383"/>
                      <a:gd name="connsiteX2" fmla="*/ 2552245 w 2552245"/>
                      <a:gd name="connsiteY2" fmla="*/ 290383 h 290383"/>
                      <a:gd name="connsiteX3" fmla="*/ -1 w 2552245"/>
                      <a:gd name="connsiteY3" fmla="*/ 290383 h 290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552245" h="290383">
                        <a:moveTo>
                          <a:pt x="0" y="0"/>
                        </a:moveTo>
                        <a:lnTo>
                          <a:pt x="2552245" y="0"/>
                        </a:lnTo>
                        <a:lnTo>
                          <a:pt x="2552245" y="290383"/>
                        </a:lnTo>
                        <a:lnTo>
                          <a:pt x="-1" y="29038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16" name="Hình tự do: Hình 1515">
                    <a:extLst>
                      <a:ext uri="{FF2B5EF4-FFF2-40B4-BE49-F238E27FC236}">
                        <a16:creationId xmlns:a16="http://schemas.microsoft.com/office/drawing/2014/main" id="{4DC3080B-0218-C6D6-C52F-241EAC985B1B}"/>
                      </a:ext>
                    </a:extLst>
                  </p:cNvPr>
                  <p:cNvSpPr/>
                  <p:nvPr/>
                </p:nvSpPr>
                <p:spPr>
                  <a:xfrm>
                    <a:off x="10529314" y="2501598"/>
                    <a:ext cx="2584250" cy="319508"/>
                  </a:xfrm>
                  <a:custGeom>
                    <a:avLst/>
                    <a:gdLst>
                      <a:gd name="connsiteX0" fmla="*/ 2584251 w 2584250"/>
                      <a:gd name="connsiteY0" fmla="*/ 319508 h 319508"/>
                      <a:gd name="connsiteX1" fmla="*/ 0 w 2584250"/>
                      <a:gd name="connsiteY1" fmla="*/ 319508 h 319508"/>
                      <a:gd name="connsiteX2" fmla="*/ 0 w 2584250"/>
                      <a:gd name="connsiteY2" fmla="*/ 0 h 319508"/>
                      <a:gd name="connsiteX3" fmla="*/ 2584251 w 2584250"/>
                      <a:gd name="connsiteY3" fmla="*/ 0 h 319508"/>
                      <a:gd name="connsiteX4" fmla="*/ 2584251 w 2584250"/>
                      <a:gd name="connsiteY4" fmla="*/ 319508 h 319508"/>
                      <a:gd name="connsiteX5" fmla="*/ 31983 w 2584250"/>
                      <a:gd name="connsiteY5" fmla="*/ 290387 h 319508"/>
                      <a:gd name="connsiteX6" fmla="*/ 2552236 w 2584250"/>
                      <a:gd name="connsiteY6" fmla="*/ 290387 h 319508"/>
                      <a:gd name="connsiteX7" fmla="*/ 2552236 w 2584250"/>
                      <a:gd name="connsiteY7" fmla="*/ 29118 h 319508"/>
                      <a:gd name="connsiteX8" fmla="*/ 31983 w 2584250"/>
                      <a:gd name="connsiteY8" fmla="*/ 29118 h 319508"/>
                      <a:gd name="connsiteX9" fmla="*/ 31983 w 2584250"/>
                      <a:gd name="connsiteY9" fmla="*/ 290387 h 319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584250" h="319508">
                        <a:moveTo>
                          <a:pt x="2584251" y="319508"/>
                        </a:moveTo>
                        <a:lnTo>
                          <a:pt x="0" y="319508"/>
                        </a:lnTo>
                        <a:lnTo>
                          <a:pt x="0" y="0"/>
                        </a:lnTo>
                        <a:lnTo>
                          <a:pt x="2584251" y="0"/>
                        </a:lnTo>
                        <a:lnTo>
                          <a:pt x="2584251" y="319508"/>
                        </a:lnTo>
                        <a:close/>
                        <a:moveTo>
                          <a:pt x="31983" y="290387"/>
                        </a:moveTo>
                        <a:lnTo>
                          <a:pt x="2552236" y="290387"/>
                        </a:lnTo>
                        <a:lnTo>
                          <a:pt x="2552236" y="29118"/>
                        </a:lnTo>
                        <a:lnTo>
                          <a:pt x="31983" y="29118"/>
                        </a:lnTo>
                        <a:lnTo>
                          <a:pt x="31983" y="290387"/>
                        </a:lnTo>
                        <a:close/>
                      </a:path>
                    </a:pathLst>
                  </a:custGeom>
                  <a:solidFill>
                    <a:srgbClr val="BBDEFB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11" name="Đồ họa 3">
                  <a:extLst>
                    <a:ext uri="{FF2B5EF4-FFF2-40B4-BE49-F238E27FC236}">
                      <a16:creationId xmlns:a16="http://schemas.microsoft.com/office/drawing/2014/main" id="{B98C6008-340E-C1FF-E42C-52C9A63E5EDE}"/>
                    </a:ext>
                  </a:extLst>
                </p:cNvPr>
                <p:cNvGrpSpPr/>
                <p:nvPr/>
              </p:nvGrpSpPr>
              <p:grpSpPr>
                <a:xfrm>
                  <a:off x="10706727" y="2610394"/>
                  <a:ext cx="456194" cy="101916"/>
                  <a:chOff x="10706727" y="2610394"/>
                  <a:chExt cx="456194" cy="101916"/>
                </a:xfrm>
                <a:solidFill>
                  <a:srgbClr val="BBDEFB"/>
                </a:solidFill>
              </p:grpSpPr>
              <p:sp>
                <p:nvSpPr>
                  <p:cNvPr id="1512" name="Hình tự do: Hình 1511">
                    <a:extLst>
                      <a:ext uri="{FF2B5EF4-FFF2-40B4-BE49-F238E27FC236}">
                        <a16:creationId xmlns:a16="http://schemas.microsoft.com/office/drawing/2014/main" id="{2B2BE74D-2D18-B957-A89A-73762064454D}"/>
                      </a:ext>
                    </a:extLst>
                  </p:cNvPr>
                  <p:cNvSpPr/>
                  <p:nvPr/>
                </p:nvSpPr>
                <p:spPr>
                  <a:xfrm>
                    <a:off x="10706727" y="2610394"/>
                    <a:ext cx="101916" cy="101916"/>
                  </a:xfrm>
                  <a:custGeom>
                    <a:avLst/>
                    <a:gdLst>
                      <a:gd name="connsiteX0" fmla="*/ 101916 w 101916"/>
                      <a:gd name="connsiteY0" fmla="*/ 50958 h 101916"/>
                      <a:gd name="connsiteX1" fmla="*/ 50958 w 101916"/>
                      <a:gd name="connsiteY1" fmla="*/ 101916 h 101916"/>
                      <a:gd name="connsiteX2" fmla="*/ 0 w 101916"/>
                      <a:gd name="connsiteY2" fmla="*/ 50958 h 101916"/>
                      <a:gd name="connsiteX3" fmla="*/ 50958 w 101916"/>
                      <a:gd name="connsiteY3" fmla="*/ 0 h 101916"/>
                      <a:gd name="connsiteX4" fmla="*/ 101916 w 101916"/>
                      <a:gd name="connsiteY4" fmla="*/ 50958 h 101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916" h="101916">
                        <a:moveTo>
                          <a:pt x="101916" y="50958"/>
                        </a:moveTo>
                        <a:cubicBezTo>
                          <a:pt x="101916" y="79101"/>
                          <a:pt x="79101" y="101916"/>
                          <a:pt x="50958" y="101916"/>
                        </a:cubicBezTo>
                        <a:cubicBezTo>
                          <a:pt x="22815" y="101916"/>
                          <a:pt x="0" y="79101"/>
                          <a:pt x="0" y="50958"/>
                        </a:cubicBezTo>
                        <a:cubicBezTo>
                          <a:pt x="0" y="22815"/>
                          <a:pt x="22815" y="0"/>
                          <a:pt x="50958" y="0"/>
                        </a:cubicBezTo>
                        <a:cubicBezTo>
                          <a:pt x="79101" y="0"/>
                          <a:pt x="101916" y="22815"/>
                          <a:pt x="101916" y="50958"/>
                        </a:cubicBezTo>
                        <a:close/>
                      </a:path>
                    </a:pathLst>
                  </a:custGeom>
                  <a:solidFill>
                    <a:srgbClr val="BBDEFB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13" name="Hình tự do: Hình 1512">
                    <a:extLst>
                      <a:ext uri="{FF2B5EF4-FFF2-40B4-BE49-F238E27FC236}">
                        <a16:creationId xmlns:a16="http://schemas.microsoft.com/office/drawing/2014/main" id="{B8E26984-AF50-8A56-924F-A655649FD59E}"/>
                      </a:ext>
                    </a:extLst>
                  </p:cNvPr>
                  <p:cNvSpPr/>
                  <p:nvPr/>
                </p:nvSpPr>
                <p:spPr>
                  <a:xfrm>
                    <a:off x="10883882" y="2610394"/>
                    <a:ext cx="101916" cy="101916"/>
                  </a:xfrm>
                  <a:custGeom>
                    <a:avLst/>
                    <a:gdLst>
                      <a:gd name="connsiteX0" fmla="*/ 101916 w 101916"/>
                      <a:gd name="connsiteY0" fmla="*/ 50958 h 101916"/>
                      <a:gd name="connsiteX1" fmla="*/ 50958 w 101916"/>
                      <a:gd name="connsiteY1" fmla="*/ 101916 h 101916"/>
                      <a:gd name="connsiteX2" fmla="*/ 0 w 101916"/>
                      <a:gd name="connsiteY2" fmla="*/ 50958 h 101916"/>
                      <a:gd name="connsiteX3" fmla="*/ 50958 w 101916"/>
                      <a:gd name="connsiteY3" fmla="*/ 0 h 101916"/>
                      <a:gd name="connsiteX4" fmla="*/ 101916 w 101916"/>
                      <a:gd name="connsiteY4" fmla="*/ 50958 h 101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916" h="101916">
                        <a:moveTo>
                          <a:pt x="101916" y="50958"/>
                        </a:moveTo>
                        <a:cubicBezTo>
                          <a:pt x="101916" y="79101"/>
                          <a:pt x="79101" y="101916"/>
                          <a:pt x="50958" y="101916"/>
                        </a:cubicBezTo>
                        <a:cubicBezTo>
                          <a:pt x="22814" y="101916"/>
                          <a:pt x="0" y="79101"/>
                          <a:pt x="0" y="50958"/>
                        </a:cubicBezTo>
                        <a:cubicBezTo>
                          <a:pt x="0" y="22815"/>
                          <a:pt x="22814" y="0"/>
                          <a:pt x="50958" y="0"/>
                        </a:cubicBezTo>
                        <a:cubicBezTo>
                          <a:pt x="79101" y="0"/>
                          <a:pt x="101916" y="22815"/>
                          <a:pt x="101916" y="50958"/>
                        </a:cubicBezTo>
                        <a:close/>
                      </a:path>
                    </a:pathLst>
                  </a:custGeom>
                  <a:solidFill>
                    <a:srgbClr val="BBDEFB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14" name="Hình tự do: Hình 1513">
                    <a:extLst>
                      <a:ext uri="{FF2B5EF4-FFF2-40B4-BE49-F238E27FC236}">
                        <a16:creationId xmlns:a16="http://schemas.microsoft.com/office/drawing/2014/main" id="{9F1A04D9-1A8B-B6B2-09CB-DA955139A899}"/>
                      </a:ext>
                    </a:extLst>
                  </p:cNvPr>
                  <p:cNvSpPr/>
                  <p:nvPr/>
                </p:nvSpPr>
                <p:spPr>
                  <a:xfrm>
                    <a:off x="11061005" y="2610394"/>
                    <a:ext cx="101916" cy="101916"/>
                  </a:xfrm>
                  <a:custGeom>
                    <a:avLst/>
                    <a:gdLst>
                      <a:gd name="connsiteX0" fmla="*/ 101916 w 101916"/>
                      <a:gd name="connsiteY0" fmla="*/ 50958 h 101916"/>
                      <a:gd name="connsiteX1" fmla="*/ 50958 w 101916"/>
                      <a:gd name="connsiteY1" fmla="*/ 101916 h 101916"/>
                      <a:gd name="connsiteX2" fmla="*/ 0 w 101916"/>
                      <a:gd name="connsiteY2" fmla="*/ 50958 h 101916"/>
                      <a:gd name="connsiteX3" fmla="*/ 50958 w 101916"/>
                      <a:gd name="connsiteY3" fmla="*/ 0 h 101916"/>
                      <a:gd name="connsiteX4" fmla="*/ 101916 w 101916"/>
                      <a:gd name="connsiteY4" fmla="*/ 50958 h 101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916" h="101916">
                        <a:moveTo>
                          <a:pt x="101916" y="50958"/>
                        </a:moveTo>
                        <a:cubicBezTo>
                          <a:pt x="101916" y="79101"/>
                          <a:pt x="79101" y="101916"/>
                          <a:pt x="50958" y="101916"/>
                        </a:cubicBezTo>
                        <a:cubicBezTo>
                          <a:pt x="22815" y="101916"/>
                          <a:pt x="0" y="79101"/>
                          <a:pt x="0" y="50958"/>
                        </a:cubicBezTo>
                        <a:cubicBezTo>
                          <a:pt x="0" y="22815"/>
                          <a:pt x="22815" y="0"/>
                          <a:pt x="50958" y="0"/>
                        </a:cubicBezTo>
                        <a:cubicBezTo>
                          <a:pt x="79101" y="0"/>
                          <a:pt x="101916" y="22815"/>
                          <a:pt x="101916" y="50958"/>
                        </a:cubicBezTo>
                        <a:close/>
                      </a:path>
                    </a:pathLst>
                  </a:custGeom>
                  <a:solidFill>
                    <a:srgbClr val="BBDEFB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503" name="Đồ họa 3">
                <a:extLst>
                  <a:ext uri="{FF2B5EF4-FFF2-40B4-BE49-F238E27FC236}">
                    <a16:creationId xmlns:a16="http://schemas.microsoft.com/office/drawing/2014/main" id="{1928E183-F343-2589-1A66-A421F49930EA}"/>
                  </a:ext>
                </a:extLst>
              </p:cNvPr>
              <p:cNvGrpSpPr/>
              <p:nvPr/>
            </p:nvGrpSpPr>
            <p:grpSpPr>
              <a:xfrm>
                <a:off x="10529314" y="2924235"/>
                <a:ext cx="2584253" cy="111348"/>
                <a:chOff x="10529314" y="2924235"/>
                <a:chExt cx="2584253" cy="111348"/>
              </a:xfrm>
            </p:grpSpPr>
            <p:sp>
              <p:nvSpPr>
                <p:cNvPr id="1504" name="Hình tự do: Hình 1503">
                  <a:extLst>
                    <a:ext uri="{FF2B5EF4-FFF2-40B4-BE49-F238E27FC236}">
                      <a16:creationId xmlns:a16="http://schemas.microsoft.com/office/drawing/2014/main" id="{43A28C51-2995-1C45-2BD0-B1A3416244F3}"/>
                    </a:ext>
                  </a:extLst>
                </p:cNvPr>
                <p:cNvSpPr/>
                <p:nvPr/>
              </p:nvSpPr>
              <p:spPr>
                <a:xfrm>
                  <a:off x="10529314" y="2924235"/>
                  <a:ext cx="1113496" cy="111348"/>
                </a:xfrm>
                <a:custGeom>
                  <a:avLst/>
                  <a:gdLst>
                    <a:gd name="connsiteX0" fmla="*/ 0 w 1113496"/>
                    <a:gd name="connsiteY0" fmla="*/ 0 h 111348"/>
                    <a:gd name="connsiteX1" fmla="*/ 1113496 w 1113496"/>
                    <a:gd name="connsiteY1" fmla="*/ 0 h 111348"/>
                    <a:gd name="connsiteX2" fmla="*/ 1113496 w 1113496"/>
                    <a:gd name="connsiteY2" fmla="*/ 111349 h 111348"/>
                    <a:gd name="connsiteX3" fmla="*/ 0 w 1113496"/>
                    <a:gd name="connsiteY3" fmla="*/ 111349 h 111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13496" h="111348">
                      <a:moveTo>
                        <a:pt x="0" y="0"/>
                      </a:moveTo>
                      <a:lnTo>
                        <a:pt x="1113496" y="0"/>
                      </a:lnTo>
                      <a:lnTo>
                        <a:pt x="1113496" y="111349"/>
                      </a:lnTo>
                      <a:lnTo>
                        <a:pt x="0" y="111349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5" name="Hình tự do: Hình 1504">
                  <a:extLst>
                    <a:ext uri="{FF2B5EF4-FFF2-40B4-BE49-F238E27FC236}">
                      <a16:creationId xmlns:a16="http://schemas.microsoft.com/office/drawing/2014/main" id="{CA97A134-5148-A757-F85E-191410458522}"/>
                    </a:ext>
                  </a:extLst>
                </p:cNvPr>
                <p:cNvSpPr/>
                <p:nvPr/>
              </p:nvSpPr>
              <p:spPr>
                <a:xfrm>
                  <a:off x="12524587" y="2924235"/>
                  <a:ext cx="588980" cy="111348"/>
                </a:xfrm>
                <a:custGeom>
                  <a:avLst/>
                  <a:gdLst>
                    <a:gd name="connsiteX0" fmla="*/ 0 w 588980"/>
                    <a:gd name="connsiteY0" fmla="*/ 0 h 111348"/>
                    <a:gd name="connsiteX1" fmla="*/ 588981 w 588980"/>
                    <a:gd name="connsiteY1" fmla="*/ 0 h 111348"/>
                    <a:gd name="connsiteX2" fmla="*/ 588981 w 588980"/>
                    <a:gd name="connsiteY2" fmla="*/ 111349 h 111348"/>
                    <a:gd name="connsiteX3" fmla="*/ 0 w 588980"/>
                    <a:gd name="connsiteY3" fmla="*/ 111349 h 111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8980" h="111348">
                      <a:moveTo>
                        <a:pt x="0" y="0"/>
                      </a:moveTo>
                      <a:lnTo>
                        <a:pt x="588981" y="0"/>
                      </a:lnTo>
                      <a:lnTo>
                        <a:pt x="588981" y="111349"/>
                      </a:lnTo>
                      <a:lnTo>
                        <a:pt x="0" y="111349"/>
                      </a:lnTo>
                      <a:close/>
                    </a:path>
                  </a:pathLst>
                </a:custGeom>
                <a:solidFill>
                  <a:srgbClr val="BBDEF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6" name="Hình tự do: Hình 1505">
                  <a:extLst>
                    <a:ext uri="{FF2B5EF4-FFF2-40B4-BE49-F238E27FC236}">
                      <a16:creationId xmlns:a16="http://schemas.microsoft.com/office/drawing/2014/main" id="{4A990C8D-B2D8-464F-A66A-24E33C208861}"/>
                    </a:ext>
                  </a:extLst>
                </p:cNvPr>
                <p:cNvSpPr/>
                <p:nvPr/>
              </p:nvSpPr>
              <p:spPr>
                <a:xfrm>
                  <a:off x="11714345" y="2924235"/>
                  <a:ext cx="725236" cy="111348"/>
                </a:xfrm>
                <a:custGeom>
                  <a:avLst/>
                  <a:gdLst>
                    <a:gd name="connsiteX0" fmla="*/ 0 w 725236"/>
                    <a:gd name="connsiteY0" fmla="*/ 0 h 111348"/>
                    <a:gd name="connsiteX1" fmla="*/ 725237 w 725236"/>
                    <a:gd name="connsiteY1" fmla="*/ 0 h 111348"/>
                    <a:gd name="connsiteX2" fmla="*/ 725237 w 725236"/>
                    <a:gd name="connsiteY2" fmla="*/ 111349 h 111348"/>
                    <a:gd name="connsiteX3" fmla="*/ 0 w 725236"/>
                    <a:gd name="connsiteY3" fmla="*/ 111349 h 111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5236" h="111348">
                      <a:moveTo>
                        <a:pt x="0" y="0"/>
                      </a:moveTo>
                      <a:lnTo>
                        <a:pt x="725237" y="0"/>
                      </a:lnTo>
                      <a:lnTo>
                        <a:pt x="725237" y="111349"/>
                      </a:lnTo>
                      <a:lnTo>
                        <a:pt x="0" y="111349"/>
                      </a:lnTo>
                      <a:close/>
                    </a:path>
                  </a:pathLst>
                </a:custGeom>
                <a:solidFill>
                  <a:srgbClr val="4EAFE5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7" name="Hình tự do: Hình 1506">
                  <a:extLst>
                    <a:ext uri="{FF2B5EF4-FFF2-40B4-BE49-F238E27FC236}">
                      <a16:creationId xmlns:a16="http://schemas.microsoft.com/office/drawing/2014/main" id="{08DD8E91-F393-7F3B-45B0-22A8047C0482}"/>
                    </a:ext>
                  </a:extLst>
                </p:cNvPr>
                <p:cNvSpPr/>
                <p:nvPr/>
              </p:nvSpPr>
              <p:spPr>
                <a:xfrm>
                  <a:off x="11548163" y="2944136"/>
                  <a:ext cx="71541" cy="71547"/>
                </a:xfrm>
                <a:custGeom>
                  <a:avLst/>
                  <a:gdLst>
                    <a:gd name="connsiteX0" fmla="*/ 24439 w 71541"/>
                    <a:gd name="connsiteY0" fmla="*/ 35774 h 71547"/>
                    <a:gd name="connsiteX1" fmla="*/ 0 w 71541"/>
                    <a:gd name="connsiteY1" fmla="*/ 11334 h 71547"/>
                    <a:gd name="connsiteX2" fmla="*/ 11347 w 71541"/>
                    <a:gd name="connsiteY2" fmla="*/ 0 h 71547"/>
                    <a:gd name="connsiteX3" fmla="*/ 35786 w 71541"/>
                    <a:gd name="connsiteY3" fmla="*/ 24440 h 71547"/>
                    <a:gd name="connsiteX4" fmla="*/ 60194 w 71541"/>
                    <a:gd name="connsiteY4" fmla="*/ 3 h 71547"/>
                    <a:gd name="connsiteX5" fmla="*/ 71541 w 71541"/>
                    <a:gd name="connsiteY5" fmla="*/ 11334 h 71547"/>
                    <a:gd name="connsiteX6" fmla="*/ 47102 w 71541"/>
                    <a:gd name="connsiteY6" fmla="*/ 35771 h 71547"/>
                    <a:gd name="connsiteX7" fmla="*/ 71541 w 71541"/>
                    <a:gd name="connsiteY7" fmla="*/ 60210 h 71547"/>
                    <a:gd name="connsiteX8" fmla="*/ 60194 w 71541"/>
                    <a:gd name="connsiteY8" fmla="*/ 71548 h 71547"/>
                    <a:gd name="connsiteX9" fmla="*/ 35755 w 71541"/>
                    <a:gd name="connsiteY9" fmla="*/ 47108 h 71547"/>
                    <a:gd name="connsiteX10" fmla="*/ 11347 w 71541"/>
                    <a:gd name="connsiteY10" fmla="*/ 71544 h 71547"/>
                    <a:gd name="connsiteX11" fmla="*/ 0 w 71541"/>
                    <a:gd name="connsiteY11" fmla="*/ 60213 h 71547"/>
                    <a:gd name="connsiteX12" fmla="*/ 24439 w 71541"/>
                    <a:gd name="connsiteY12" fmla="*/ 35774 h 7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1541" h="71547">
                      <a:moveTo>
                        <a:pt x="24439" y="35774"/>
                      </a:moveTo>
                      <a:lnTo>
                        <a:pt x="0" y="11334"/>
                      </a:lnTo>
                      <a:lnTo>
                        <a:pt x="11347" y="0"/>
                      </a:lnTo>
                      <a:lnTo>
                        <a:pt x="35786" y="24440"/>
                      </a:lnTo>
                      <a:lnTo>
                        <a:pt x="60194" y="3"/>
                      </a:lnTo>
                      <a:lnTo>
                        <a:pt x="71541" y="11334"/>
                      </a:lnTo>
                      <a:lnTo>
                        <a:pt x="47102" y="35771"/>
                      </a:lnTo>
                      <a:lnTo>
                        <a:pt x="71541" y="60210"/>
                      </a:lnTo>
                      <a:lnTo>
                        <a:pt x="60194" y="71548"/>
                      </a:lnTo>
                      <a:lnTo>
                        <a:pt x="35755" y="47108"/>
                      </a:lnTo>
                      <a:lnTo>
                        <a:pt x="11347" y="71544"/>
                      </a:lnTo>
                      <a:lnTo>
                        <a:pt x="0" y="60213"/>
                      </a:lnTo>
                      <a:lnTo>
                        <a:pt x="24439" y="357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8" name="Hình tự do: Hình 1507">
                  <a:extLst>
                    <a:ext uri="{FF2B5EF4-FFF2-40B4-BE49-F238E27FC236}">
                      <a16:creationId xmlns:a16="http://schemas.microsoft.com/office/drawing/2014/main" id="{5138C7B7-3733-7881-9517-9B6E876B74F5}"/>
                    </a:ext>
                  </a:extLst>
                </p:cNvPr>
                <p:cNvSpPr/>
                <p:nvPr/>
              </p:nvSpPr>
              <p:spPr>
                <a:xfrm>
                  <a:off x="12344938" y="2944136"/>
                  <a:ext cx="71541" cy="71547"/>
                </a:xfrm>
                <a:custGeom>
                  <a:avLst/>
                  <a:gdLst>
                    <a:gd name="connsiteX0" fmla="*/ 24439 w 71541"/>
                    <a:gd name="connsiteY0" fmla="*/ 35774 h 71547"/>
                    <a:gd name="connsiteX1" fmla="*/ 0 w 71541"/>
                    <a:gd name="connsiteY1" fmla="*/ 11334 h 71547"/>
                    <a:gd name="connsiteX2" fmla="*/ 11347 w 71541"/>
                    <a:gd name="connsiteY2" fmla="*/ 0 h 71547"/>
                    <a:gd name="connsiteX3" fmla="*/ 35786 w 71541"/>
                    <a:gd name="connsiteY3" fmla="*/ 24440 h 71547"/>
                    <a:gd name="connsiteX4" fmla="*/ 60226 w 71541"/>
                    <a:gd name="connsiteY4" fmla="*/ 3 h 71547"/>
                    <a:gd name="connsiteX5" fmla="*/ 71541 w 71541"/>
                    <a:gd name="connsiteY5" fmla="*/ 11334 h 71547"/>
                    <a:gd name="connsiteX6" fmla="*/ 47102 w 71541"/>
                    <a:gd name="connsiteY6" fmla="*/ 35771 h 71547"/>
                    <a:gd name="connsiteX7" fmla="*/ 71541 w 71541"/>
                    <a:gd name="connsiteY7" fmla="*/ 60210 h 71547"/>
                    <a:gd name="connsiteX8" fmla="*/ 60226 w 71541"/>
                    <a:gd name="connsiteY8" fmla="*/ 71548 h 71547"/>
                    <a:gd name="connsiteX9" fmla="*/ 35786 w 71541"/>
                    <a:gd name="connsiteY9" fmla="*/ 47108 h 71547"/>
                    <a:gd name="connsiteX10" fmla="*/ 11347 w 71541"/>
                    <a:gd name="connsiteY10" fmla="*/ 71544 h 71547"/>
                    <a:gd name="connsiteX11" fmla="*/ 0 w 71541"/>
                    <a:gd name="connsiteY11" fmla="*/ 60213 h 71547"/>
                    <a:gd name="connsiteX12" fmla="*/ 24439 w 71541"/>
                    <a:gd name="connsiteY12" fmla="*/ 35774 h 7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1541" h="71547">
                      <a:moveTo>
                        <a:pt x="24439" y="35774"/>
                      </a:moveTo>
                      <a:lnTo>
                        <a:pt x="0" y="11334"/>
                      </a:lnTo>
                      <a:lnTo>
                        <a:pt x="11347" y="0"/>
                      </a:lnTo>
                      <a:lnTo>
                        <a:pt x="35786" y="24440"/>
                      </a:lnTo>
                      <a:lnTo>
                        <a:pt x="60226" y="3"/>
                      </a:lnTo>
                      <a:lnTo>
                        <a:pt x="71541" y="11334"/>
                      </a:lnTo>
                      <a:lnTo>
                        <a:pt x="47102" y="35771"/>
                      </a:lnTo>
                      <a:lnTo>
                        <a:pt x="71541" y="60210"/>
                      </a:lnTo>
                      <a:lnTo>
                        <a:pt x="60226" y="71548"/>
                      </a:lnTo>
                      <a:lnTo>
                        <a:pt x="35786" y="47108"/>
                      </a:lnTo>
                      <a:lnTo>
                        <a:pt x="11347" y="71544"/>
                      </a:lnTo>
                      <a:lnTo>
                        <a:pt x="0" y="60213"/>
                      </a:lnTo>
                      <a:lnTo>
                        <a:pt x="24439" y="357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9" name="Hình tự do: Hình 1508">
                  <a:extLst>
                    <a:ext uri="{FF2B5EF4-FFF2-40B4-BE49-F238E27FC236}">
                      <a16:creationId xmlns:a16="http://schemas.microsoft.com/office/drawing/2014/main" id="{96589937-EF6D-CB68-1358-49BC34B6AABD}"/>
                    </a:ext>
                  </a:extLst>
                </p:cNvPr>
                <p:cNvSpPr/>
                <p:nvPr/>
              </p:nvSpPr>
              <p:spPr>
                <a:xfrm>
                  <a:off x="13018892" y="2944136"/>
                  <a:ext cx="71572" cy="71547"/>
                </a:xfrm>
                <a:custGeom>
                  <a:avLst/>
                  <a:gdLst>
                    <a:gd name="connsiteX0" fmla="*/ 24440 w 71572"/>
                    <a:gd name="connsiteY0" fmla="*/ 35774 h 71547"/>
                    <a:gd name="connsiteX1" fmla="*/ 0 w 71572"/>
                    <a:gd name="connsiteY1" fmla="*/ 11334 h 71547"/>
                    <a:gd name="connsiteX2" fmla="*/ 11347 w 71572"/>
                    <a:gd name="connsiteY2" fmla="*/ 0 h 71547"/>
                    <a:gd name="connsiteX3" fmla="*/ 35786 w 71572"/>
                    <a:gd name="connsiteY3" fmla="*/ 24440 h 71547"/>
                    <a:gd name="connsiteX4" fmla="*/ 60226 w 71572"/>
                    <a:gd name="connsiteY4" fmla="*/ 3 h 71547"/>
                    <a:gd name="connsiteX5" fmla="*/ 71541 w 71572"/>
                    <a:gd name="connsiteY5" fmla="*/ 11334 h 71547"/>
                    <a:gd name="connsiteX6" fmla="*/ 47102 w 71572"/>
                    <a:gd name="connsiteY6" fmla="*/ 35771 h 71547"/>
                    <a:gd name="connsiteX7" fmla="*/ 71572 w 71572"/>
                    <a:gd name="connsiteY7" fmla="*/ 60210 h 71547"/>
                    <a:gd name="connsiteX8" fmla="*/ 60226 w 71572"/>
                    <a:gd name="connsiteY8" fmla="*/ 71548 h 71547"/>
                    <a:gd name="connsiteX9" fmla="*/ 35786 w 71572"/>
                    <a:gd name="connsiteY9" fmla="*/ 47108 h 71547"/>
                    <a:gd name="connsiteX10" fmla="*/ 11347 w 71572"/>
                    <a:gd name="connsiteY10" fmla="*/ 71544 h 71547"/>
                    <a:gd name="connsiteX11" fmla="*/ 31 w 71572"/>
                    <a:gd name="connsiteY11" fmla="*/ 60213 h 71547"/>
                    <a:gd name="connsiteX12" fmla="*/ 24440 w 71572"/>
                    <a:gd name="connsiteY12" fmla="*/ 35774 h 71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1572" h="71547">
                      <a:moveTo>
                        <a:pt x="24440" y="35774"/>
                      </a:moveTo>
                      <a:lnTo>
                        <a:pt x="0" y="11334"/>
                      </a:lnTo>
                      <a:lnTo>
                        <a:pt x="11347" y="0"/>
                      </a:lnTo>
                      <a:lnTo>
                        <a:pt x="35786" y="24440"/>
                      </a:lnTo>
                      <a:lnTo>
                        <a:pt x="60226" y="3"/>
                      </a:lnTo>
                      <a:lnTo>
                        <a:pt x="71541" y="11334"/>
                      </a:lnTo>
                      <a:lnTo>
                        <a:pt x="47102" y="35771"/>
                      </a:lnTo>
                      <a:lnTo>
                        <a:pt x="71572" y="60210"/>
                      </a:lnTo>
                      <a:lnTo>
                        <a:pt x="60226" y="71548"/>
                      </a:lnTo>
                      <a:lnTo>
                        <a:pt x="35786" y="47108"/>
                      </a:lnTo>
                      <a:lnTo>
                        <a:pt x="11347" y="71544"/>
                      </a:lnTo>
                      <a:lnTo>
                        <a:pt x="31" y="60213"/>
                      </a:lnTo>
                      <a:lnTo>
                        <a:pt x="24440" y="357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07" name="Hình tự do: Hình 1306">
              <a:extLst>
                <a:ext uri="{FF2B5EF4-FFF2-40B4-BE49-F238E27FC236}">
                  <a16:creationId xmlns:a16="http://schemas.microsoft.com/office/drawing/2014/main" id="{8C150E3B-C25A-E839-8F9F-FFD9DC076464}"/>
                </a:ext>
              </a:extLst>
            </p:cNvPr>
            <p:cNvSpPr/>
            <p:nvPr/>
          </p:nvSpPr>
          <p:spPr>
            <a:xfrm>
              <a:off x="9156963" y="2588156"/>
              <a:ext cx="1224882" cy="447428"/>
            </a:xfrm>
            <a:custGeom>
              <a:avLst/>
              <a:gdLst>
                <a:gd name="connsiteX0" fmla="*/ 0 w 1224882"/>
                <a:gd name="connsiteY0" fmla="*/ 0 h 447428"/>
                <a:gd name="connsiteX1" fmla="*/ 1224882 w 1224882"/>
                <a:gd name="connsiteY1" fmla="*/ 0 h 447428"/>
                <a:gd name="connsiteX2" fmla="*/ 1224882 w 1224882"/>
                <a:gd name="connsiteY2" fmla="*/ 447428 h 447428"/>
                <a:gd name="connsiteX3" fmla="*/ 0 w 1224882"/>
                <a:gd name="connsiteY3" fmla="*/ 447428 h 44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4882" h="447428">
                  <a:moveTo>
                    <a:pt x="0" y="0"/>
                  </a:moveTo>
                  <a:lnTo>
                    <a:pt x="1224882" y="0"/>
                  </a:lnTo>
                  <a:lnTo>
                    <a:pt x="1224882" y="447428"/>
                  </a:lnTo>
                  <a:lnTo>
                    <a:pt x="0" y="447428"/>
                  </a:lnTo>
                  <a:close/>
                </a:path>
              </a:pathLst>
            </a:custGeom>
            <a:solidFill>
              <a:srgbClr val="4EAFE5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8" name="Hình tự do: Hình 1307">
              <a:extLst>
                <a:ext uri="{FF2B5EF4-FFF2-40B4-BE49-F238E27FC236}">
                  <a16:creationId xmlns:a16="http://schemas.microsoft.com/office/drawing/2014/main" id="{8DFD45CC-E318-C1B5-26F7-9F84A1A06CF9}"/>
                </a:ext>
              </a:extLst>
            </p:cNvPr>
            <p:cNvSpPr/>
            <p:nvPr/>
          </p:nvSpPr>
          <p:spPr>
            <a:xfrm>
              <a:off x="9217441" y="2501598"/>
              <a:ext cx="1224882" cy="447428"/>
            </a:xfrm>
            <a:custGeom>
              <a:avLst/>
              <a:gdLst>
                <a:gd name="connsiteX0" fmla="*/ 0 w 1224882"/>
                <a:gd name="connsiteY0" fmla="*/ 0 h 447428"/>
                <a:gd name="connsiteX1" fmla="*/ 1224882 w 1224882"/>
                <a:gd name="connsiteY1" fmla="*/ 0 h 447428"/>
                <a:gd name="connsiteX2" fmla="*/ 1224882 w 1224882"/>
                <a:gd name="connsiteY2" fmla="*/ 447428 h 447428"/>
                <a:gd name="connsiteX3" fmla="*/ 0 w 1224882"/>
                <a:gd name="connsiteY3" fmla="*/ 447428 h 44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4882" h="447428">
                  <a:moveTo>
                    <a:pt x="0" y="0"/>
                  </a:moveTo>
                  <a:lnTo>
                    <a:pt x="1224882" y="0"/>
                  </a:lnTo>
                  <a:lnTo>
                    <a:pt x="1224882" y="447428"/>
                  </a:lnTo>
                  <a:lnTo>
                    <a:pt x="0" y="447428"/>
                  </a:lnTo>
                  <a:close/>
                </a:path>
              </a:pathLst>
            </a:custGeom>
            <a:solidFill>
              <a:srgbClr val="BBDEF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09" name="Đồ họa 3">
              <a:extLst>
                <a:ext uri="{FF2B5EF4-FFF2-40B4-BE49-F238E27FC236}">
                  <a16:creationId xmlns:a16="http://schemas.microsoft.com/office/drawing/2014/main" id="{2156E138-E1A1-62BF-7EA4-AB539FD1DAD0}"/>
                </a:ext>
              </a:extLst>
            </p:cNvPr>
            <p:cNvGrpSpPr/>
            <p:nvPr/>
          </p:nvGrpSpPr>
          <p:grpSpPr>
            <a:xfrm>
              <a:off x="9357350" y="2586404"/>
              <a:ext cx="945066" cy="277814"/>
              <a:chOff x="9357350" y="2586404"/>
              <a:chExt cx="945066" cy="277814"/>
            </a:xfrm>
          </p:grpSpPr>
          <p:sp>
            <p:nvSpPr>
              <p:cNvPr id="1495" name="Hình tự do: Hình 1494">
                <a:extLst>
                  <a:ext uri="{FF2B5EF4-FFF2-40B4-BE49-F238E27FC236}">
                    <a16:creationId xmlns:a16="http://schemas.microsoft.com/office/drawing/2014/main" id="{C736BB9D-39C0-6D65-920A-C18E6B08626B}"/>
                  </a:ext>
                </a:extLst>
              </p:cNvPr>
              <p:cNvSpPr/>
              <p:nvPr/>
            </p:nvSpPr>
            <p:spPr>
              <a:xfrm>
                <a:off x="9357350" y="2586404"/>
                <a:ext cx="277814" cy="277814"/>
              </a:xfrm>
              <a:custGeom>
                <a:avLst/>
                <a:gdLst>
                  <a:gd name="connsiteX0" fmla="*/ 277814 w 277814"/>
                  <a:gd name="connsiteY0" fmla="*/ 138909 h 277814"/>
                  <a:gd name="connsiteX1" fmla="*/ 232059 w 277814"/>
                  <a:gd name="connsiteY1" fmla="*/ 241994 h 277814"/>
                  <a:gd name="connsiteX2" fmla="*/ 138906 w 277814"/>
                  <a:gd name="connsiteY2" fmla="*/ 277815 h 277814"/>
                  <a:gd name="connsiteX3" fmla="*/ 45796 w 277814"/>
                  <a:gd name="connsiteY3" fmla="*/ 241994 h 277814"/>
                  <a:gd name="connsiteX4" fmla="*/ 0 w 277814"/>
                  <a:gd name="connsiteY4" fmla="*/ 138909 h 277814"/>
                  <a:gd name="connsiteX5" fmla="*/ 138909 w 277814"/>
                  <a:gd name="connsiteY5" fmla="*/ 0 h 277814"/>
                  <a:gd name="connsiteX6" fmla="*/ 277814 w 277814"/>
                  <a:gd name="connsiteY6" fmla="*/ 138909 h 277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7814" h="277814">
                    <a:moveTo>
                      <a:pt x="277814" y="138909"/>
                    </a:moveTo>
                    <a:cubicBezTo>
                      <a:pt x="277814" y="179783"/>
                      <a:pt x="260177" y="216529"/>
                      <a:pt x="232059" y="241994"/>
                    </a:cubicBezTo>
                    <a:cubicBezTo>
                      <a:pt x="207433" y="264261"/>
                      <a:pt x="174726" y="277815"/>
                      <a:pt x="138906" y="277815"/>
                    </a:cubicBezTo>
                    <a:cubicBezTo>
                      <a:pt x="103082" y="277815"/>
                      <a:pt x="70419" y="264261"/>
                      <a:pt x="45796" y="241994"/>
                    </a:cubicBezTo>
                    <a:cubicBezTo>
                      <a:pt x="17678" y="216529"/>
                      <a:pt x="0" y="179779"/>
                      <a:pt x="0" y="138909"/>
                    </a:cubicBezTo>
                    <a:cubicBezTo>
                      <a:pt x="0" y="62174"/>
                      <a:pt x="62211" y="0"/>
                      <a:pt x="138909" y="0"/>
                    </a:cubicBezTo>
                    <a:cubicBezTo>
                      <a:pt x="215644" y="0"/>
                      <a:pt x="277814" y="62174"/>
                      <a:pt x="277814" y="138909"/>
                    </a:cubicBezTo>
                    <a:close/>
                  </a:path>
                </a:pathLst>
              </a:custGeom>
              <a:solidFill>
                <a:srgbClr val="EF7B7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496" name="Đồ họa 3">
                <a:extLst>
                  <a:ext uri="{FF2B5EF4-FFF2-40B4-BE49-F238E27FC236}">
                    <a16:creationId xmlns:a16="http://schemas.microsoft.com/office/drawing/2014/main" id="{DF1212FA-434F-400C-0675-375AD8B1BD44}"/>
                  </a:ext>
                </a:extLst>
              </p:cNvPr>
              <p:cNvGrpSpPr/>
              <p:nvPr/>
            </p:nvGrpSpPr>
            <p:grpSpPr>
              <a:xfrm>
                <a:off x="9403127" y="2601084"/>
                <a:ext cx="186263" cy="234022"/>
                <a:chOff x="9403127" y="2601084"/>
                <a:chExt cx="186263" cy="234022"/>
              </a:xfrm>
              <a:solidFill>
                <a:srgbClr val="FFFFFF"/>
              </a:solidFill>
            </p:grpSpPr>
            <p:sp>
              <p:nvSpPr>
                <p:cNvPr id="1500" name="Hình tự do: Hình 1499">
                  <a:extLst>
                    <a:ext uri="{FF2B5EF4-FFF2-40B4-BE49-F238E27FC236}">
                      <a16:creationId xmlns:a16="http://schemas.microsoft.com/office/drawing/2014/main" id="{77BB8E62-A776-9308-752B-C568542394B8}"/>
                    </a:ext>
                  </a:extLst>
                </p:cNvPr>
                <p:cNvSpPr/>
                <p:nvPr/>
              </p:nvSpPr>
              <p:spPr>
                <a:xfrm rot="-1363115">
                  <a:off x="9449241" y="2615374"/>
                  <a:ext cx="92606" cy="92606"/>
                </a:xfrm>
                <a:custGeom>
                  <a:avLst/>
                  <a:gdLst>
                    <a:gd name="connsiteX0" fmla="*/ 92607 w 92606"/>
                    <a:gd name="connsiteY0" fmla="*/ 46303 h 92606"/>
                    <a:gd name="connsiteX1" fmla="*/ 46303 w 92606"/>
                    <a:gd name="connsiteY1" fmla="*/ 92607 h 92606"/>
                    <a:gd name="connsiteX2" fmla="*/ 0 w 92606"/>
                    <a:gd name="connsiteY2" fmla="*/ 46303 h 92606"/>
                    <a:gd name="connsiteX3" fmla="*/ 46303 w 92606"/>
                    <a:gd name="connsiteY3" fmla="*/ 0 h 92606"/>
                    <a:gd name="connsiteX4" fmla="*/ 92607 w 92606"/>
                    <a:gd name="connsiteY4" fmla="*/ 46303 h 92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606" h="92606">
                      <a:moveTo>
                        <a:pt x="92607" y="46303"/>
                      </a:moveTo>
                      <a:cubicBezTo>
                        <a:pt x="92607" y="71876"/>
                        <a:pt x="71876" y="92607"/>
                        <a:pt x="46303" y="92607"/>
                      </a:cubicBezTo>
                      <a:cubicBezTo>
                        <a:pt x="20731" y="92607"/>
                        <a:pt x="0" y="71876"/>
                        <a:pt x="0" y="46303"/>
                      </a:cubicBezTo>
                      <a:cubicBezTo>
                        <a:pt x="0" y="20731"/>
                        <a:pt x="20731" y="0"/>
                        <a:pt x="46303" y="0"/>
                      </a:cubicBezTo>
                      <a:cubicBezTo>
                        <a:pt x="71876" y="0"/>
                        <a:pt x="92607" y="20731"/>
                        <a:pt x="92607" y="463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1" name="Hình tự do: Hình 1500">
                  <a:extLst>
                    <a:ext uri="{FF2B5EF4-FFF2-40B4-BE49-F238E27FC236}">
                      <a16:creationId xmlns:a16="http://schemas.microsoft.com/office/drawing/2014/main" id="{431912D2-B897-0984-A21A-4EE4DE971DF7}"/>
                    </a:ext>
                  </a:extLst>
                </p:cNvPr>
                <p:cNvSpPr/>
                <p:nvPr/>
              </p:nvSpPr>
              <p:spPr>
                <a:xfrm>
                  <a:off x="9403127" y="2717962"/>
                  <a:ext cx="186263" cy="117143"/>
                </a:xfrm>
                <a:custGeom>
                  <a:avLst/>
                  <a:gdLst>
                    <a:gd name="connsiteX0" fmla="*/ 186263 w 186263"/>
                    <a:gd name="connsiteY0" fmla="*/ 81323 h 117143"/>
                    <a:gd name="connsiteX1" fmla="*/ 93110 w 186263"/>
                    <a:gd name="connsiteY1" fmla="*/ 117144 h 117143"/>
                    <a:gd name="connsiteX2" fmla="*/ 0 w 186263"/>
                    <a:gd name="connsiteY2" fmla="*/ 81323 h 117143"/>
                    <a:gd name="connsiteX3" fmla="*/ 93110 w 186263"/>
                    <a:gd name="connsiteY3" fmla="*/ 0 h 117143"/>
                    <a:gd name="connsiteX4" fmla="*/ 186263 w 186263"/>
                    <a:gd name="connsiteY4" fmla="*/ 81323 h 117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263" h="117143">
                      <a:moveTo>
                        <a:pt x="186263" y="81323"/>
                      </a:moveTo>
                      <a:cubicBezTo>
                        <a:pt x="161637" y="103590"/>
                        <a:pt x="128930" y="117144"/>
                        <a:pt x="93110" y="117144"/>
                      </a:cubicBezTo>
                      <a:cubicBezTo>
                        <a:pt x="57286" y="117144"/>
                        <a:pt x="24623" y="103590"/>
                        <a:pt x="0" y="81323"/>
                      </a:cubicBezTo>
                      <a:cubicBezTo>
                        <a:pt x="6144" y="35400"/>
                        <a:pt x="45503" y="0"/>
                        <a:pt x="93110" y="0"/>
                      </a:cubicBezTo>
                      <a:cubicBezTo>
                        <a:pt x="140757" y="0"/>
                        <a:pt x="180116" y="35400"/>
                        <a:pt x="186263" y="813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97" name="Đồ họa 3">
                <a:extLst>
                  <a:ext uri="{FF2B5EF4-FFF2-40B4-BE49-F238E27FC236}">
                    <a16:creationId xmlns:a16="http://schemas.microsoft.com/office/drawing/2014/main" id="{601EFF63-68B2-C9D4-B172-74E83A68A042}"/>
                  </a:ext>
                </a:extLst>
              </p:cNvPr>
              <p:cNvGrpSpPr/>
              <p:nvPr/>
            </p:nvGrpSpPr>
            <p:grpSpPr>
              <a:xfrm>
                <a:off x="9734699" y="2639606"/>
                <a:ext cx="567717" cy="171418"/>
                <a:chOff x="9734699" y="2639606"/>
                <a:chExt cx="567717" cy="171418"/>
              </a:xfrm>
              <a:solidFill>
                <a:srgbClr val="FFFFFF"/>
              </a:solidFill>
            </p:grpSpPr>
            <p:sp>
              <p:nvSpPr>
                <p:cNvPr id="1498" name="Hình tự do: Hình 1497">
                  <a:extLst>
                    <a:ext uri="{FF2B5EF4-FFF2-40B4-BE49-F238E27FC236}">
                      <a16:creationId xmlns:a16="http://schemas.microsoft.com/office/drawing/2014/main" id="{0FBB7F68-A35C-9503-07DE-A9E6BE1D1BA3}"/>
                    </a:ext>
                  </a:extLst>
                </p:cNvPr>
                <p:cNvSpPr/>
                <p:nvPr/>
              </p:nvSpPr>
              <p:spPr>
                <a:xfrm rot="-10800000">
                  <a:off x="9734699" y="2639606"/>
                  <a:ext cx="332051" cy="42108"/>
                </a:xfrm>
                <a:custGeom>
                  <a:avLst/>
                  <a:gdLst>
                    <a:gd name="connsiteX0" fmla="*/ 0 w 332051"/>
                    <a:gd name="connsiteY0" fmla="*/ 0 h 42108"/>
                    <a:gd name="connsiteX1" fmla="*/ 332052 w 332051"/>
                    <a:gd name="connsiteY1" fmla="*/ 0 h 42108"/>
                    <a:gd name="connsiteX2" fmla="*/ 332052 w 332051"/>
                    <a:gd name="connsiteY2" fmla="*/ 42108 h 42108"/>
                    <a:gd name="connsiteX3" fmla="*/ 0 w 332051"/>
                    <a:gd name="connsiteY3" fmla="*/ 42108 h 42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051" h="42108">
                      <a:moveTo>
                        <a:pt x="0" y="0"/>
                      </a:moveTo>
                      <a:lnTo>
                        <a:pt x="332052" y="0"/>
                      </a:lnTo>
                      <a:lnTo>
                        <a:pt x="332052" y="42108"/>
                      </a:lnTo>
                      <a:lnTo>
                        <a:pt x="0" y="4210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99" name="Hình tự do: Hình 1498">
                  <a:extLst>
                    <a:ext uri="{FF2B5EF4-FFF2-40B4-BE49-F238E27FC236}">
                      <a16:creationId xmlns:a16="http://schemas.microsoft.com/office/drawing/2014/main" id="{86472BA0-B7B3-5153-A7A3-FA6D9B3AEED1}"/>
                    </a:ext>
                  </a:extLst>
                </p:cNvPr>
                <p:cNvSpPr/>
                <p:nvPr/>
              </p:nvSpPr>
              <p:spPr>
                <a:xfrm rot="-10800000">
                  <a:off x="9734715" y="2768917"/>
                  <a:ext cx="567702" cy="42108"/>
                </a:xfrm>
                <a:custGeom>
                  <a:avLst/>
                  <a:gdLst>
                    <a:gd name="connsiteX0" fmla="*/ 0 w 567702"/>
                    <a:gd name="connsiteY0" fmla="*/ 0 h 42108"/>
                    <a:gd name="connsiteX1" fmla="*/ 567702 w 567702"/>
                    <a:gd name="connsiteY1" fmla="*/ 0 h 42108"/>
                    <a:gd name="connsiteX2" fmla="*/ 567702 w 567702"/>
                    <a:gd name="connsiteY2" fmla="*/ 42108 h 42108"/>
                    <a:gd name="connsiteX3" fmla="*/ 0 w 567702"/>
                    <a:gd name="connsiteY3" fmla="*/ 42108 h 42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7702" h="42108">
                      <a:moveTo>
                        <a:pt x="0" y="0"/>
                      </a:moveTo>
                      <a:lnTo>
                        <a:pt x="567702" y="0"/>
                      </a:lnTo>
                      <a:lnTo>
                        <a:pt x="567702" y="42108"/>
                      </a:lnTo>
                      <a:lnTo>
                        <a:pt x="0" y="4210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10" name="Đồ họa 3">
              <a:extLst>
                <a:ext uri="{FF2B5EF4-FFF2-40B4-BE49-F238E27FC236}">
                  <a16:creationId xmlns:a16="http://schemas.microsoft.com/office/drawing/2014/main" id="{912EA562-FEC9-EC10-4FCA-31B438059337}"/>
                </a:ext>
              </a:extLst>
            </p:cNvPr>
            <p:cNvGrpSpPr/>
            <p:nvPr/>
          </p:nvGrpSpPr>
          <p:grpSpPr>
            <a:xfrm>
              <a:off x="9393021" y="3291091"/>
              <a:ext cx="558971" cy="618217"/>
              <a:chOff x="9393021" y="3291091"/>
              <a:chExt cx="558971" cy="618217"/>
            </a:xfrm>
          </p:grpSpPr>
          <p:grpSp>
            <p:nvGrpSpPr>
              <p:cNvPr id="1437" name="Đồ họa 3">
                <a:extLst>
                  <a:ext uri="{FF2B5EF4-FFF2-40B4-BE49-F238E27FC236}">
                    <a16:creationId xmlns:a16="http://schemas.microsoft.com/office/drawing/2014/main" id="{19459777-D4C8-C26D-BB55-D53A604EFBB7}"/>
                  </a:ext>
                </a:extLst>
              </p:cNvPr>
              <p:cNvGrpSpPr/>
              <p:nvPr/>
            </p:nvGrpSpPr>
            <p:grpSpPr>
              <a:xfrm>
                <a:off x="9393021" y="3291091"/>
                <a:ext cx="283250" cy="618217"/>
                <a:chOff x="9393021" y="3291091"/>
                <a:chExt cx="283250" cy="618217"/>
              </a:xfrm>
            </p:grpSpPr>
            <p:sp>
              <p:nvSpPr>
                <p:cNvPr id="1476" name="Hình tự do: Hình 1475">
                  <a:extLst>
                    <a:ext uri="{FF2B5EF4-FFF2-40B4-BE49-F238E27FC236}">
                      <a16:creationId xmlns:a16="http://schemas.microsoft.com/office/drawing/2014/main" id="{BDFE665E-90F4-CFC6-753E-1FE92626134B}"/>
                    </a:ext>
                  </a:extLst>
                </p:cNvPr>
                <p:cNvSpPr/>
                <p:nvPr/>
              </p:nvSpPr>
              <p:spPr>
                <a:xfrm>
                  <a:off x="9410468" y="3291091"/>
                  <a:ext cx="265802" cy="618217"/>
                </a:xfrm>
                <a:custGeom>
                  <a:avLst/>
                  <a:gdLst>
                    <a:gd name="connsiteX0" fmla="*/ 258637 w 265802"/>
                    <a:gd name="connsiteY0" fmla="*/ 0 h 618217"/>
                    <a:gd name="connsiteX1" fmla="*/ 265629 w 265802"/>
                    <a:gd name="connsiteY1" fmla="*/ 8697 h 618217"/>
                    <a:gd name="connsiteX2" fmla="*/ 263388 w 265802"/>
                    <a:gd name="connsiteY2" fmla="*/ 18797 h 618217"/>
                    <a:gd name="connsiteX3" fmla="*/ 263388 w 265802"/>
                    <a:gd name="connsiteY3" fmla="*/ 18797 h 618217"/>
                    <a:gd name="connsiteX4" fmla="*/ 251954 w 265802"/>
                    <a:gd name="connsiteY4" fmla="*/ 70357 h 618217"/>
                    <a:gd name="connsiteX5" fmla="*/ 251954 w 265802"/>
                    <a:gd name="connsiteY5" fmla="*/ 70388 h 618217"/>
                    <a:gd name="connsiteX6" fmla="*/ 246907 w 265802"/>
                    <a:gd name="connsiteY6" fmla="*/ 93113 h 618217"/>
                    <a:gd name="connsiteX7" fmla="*/ 244036 w 265802"/>
                    <a:gd name="connsiteY7" fmla="*/ 106050 h 618217"/>
                    <a:gd name="connsiteX8" fmla="*/ 130402 w 265802"/>
                    <a:gd name="connsiteY8" fmla="*/ 618217 h 618217"/>
                    <a:gd name="connsiteX9" fmla="*/ 0 w 265802"/>
                    <a:gd name="connsiteY9" fmla="*/ 618217 h 618217"/>
                    <a:gd name="connsiteX10" fmla="*/ 3557 w 265802"/>
                    <a:gd name="connsiteY10" fmla="*/ 602164 h 618217"/>
                    <a:gd name="connsiteX11" fmla="*/ 3557 w 265802"/>
                    <a:gd name="connsiteY11" fmla="*/ 602164 h 618217"/>
                    <a:gd name="connsiteX12" fmla="*/ 10137 w 265802"/>
                    <a:gd name="connsiteY12" fmla="*/ 572518 h 618217"/>
                    <a:gd name="connsiteX13" fmla="*/ 24754 w 265802"/>
                    <a:gd name="connsiteY13" fmla="*/ 506650 h 618217"/>
                    <a:gd name="connsiteX14" fmla="*/ 29224 w 265802"/>
                    <a:gd name="connsiteY14" fmla="*/ 486481 h 618217"/>
                    <a:gd name="connsiteX15" fmla="*/ 29224 w 265802"/>
                    <a:gd name="connsiteY15" fmla="*/ 486481 h 618217"/>
                    <a:gd name="connsiteX16" fmla="*/ 41905 w 265802"/>
                    <a:gd name="connsiteY16" fmla="*/ 429342 h 618217"/>
                    <a:gd name="connsiteX17" fmla="*/ 41905 w 265802"/>
                    <a:gd name="connsiteY17" fmla="*/ 429342 h 618217"/>
                    <a:gd name="connsiteX18" fmla="*/ 46385 w 265802"/>
                    <a:gd name="connsiteY18" fmla="*/ 409142 h 618217"/>
                    <a:gd name="connsiteX19" fmla="*/ 84540 w 265802"/>
                    <a:gd name="connsiteY19" fmla="*/ 237162 h 618217"/>
                    <a:gd name="connsiteX20" fmla="*/ 84540 w 265802"/>
                    <a:gd name="connsiteY20" fmla="*/ 237162 h 618217"/>
                    <a:gd name="connsiteX21" fmla="*/ 89329 w 265802"/>
                    <a:gd name="connsiteY21" fmla="*/ 215591 h 618217"/>
                    <a:gd name="connsiteX22" fmla="*/ 89329 w 265802"/>
                    <a:gd name="connsiteY22" fmla="*/ 215591 h 618217"/>
                    <a:gd name="connsiteX23" fmla="*/ 122630 w 265802"/>
                    <a:gd name="connsiteY23" fmla="*/ 65494 h 618217"/>
                    <a:gd name="connsiteX24" fmla="*/ 128690 w 265802"/>
                    <a:gd name="connsiteY24" fmla="*/ 38187 h 618217"/>
                    <a:gd name="connsiteX25" fmla="*/ 128690 w 265802"/>
                    <a:gd name="connsiteY25" fmla="*/ 38155 h 618217"/>
                    <a:gd name="connsiteX26" fmla="*/ 137163 w 265802"/>
                    <a:gd name="connsiteY26" fmla="*/ 0 h 618217"/>
                    <a:gd name="connsiteX27" fmla="*/ 258637 w 265802"/>
                    <a:gd name="connsiteY27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65802" h="618217">
                      <a:moveTo>
                        <a:pt x="258637" y="0"/>
                      </a:moveTo>
                      <a:cubicBezTo>
                        <a:pt x="263219" y="0"/>
                        <a:pt x="266623" y="4239"/>
                        <a:pt x="265629" y="8697"/>
                      </a:cubicBezTo>
                      <a:lnTo>
                        <a:pt x="263388" y="18797"/>
                      </a:lnTo>
                      <a:lnTo>
                        <a:pt x="263388" y="18797"/>
                      </a:lnTo>
                      <a:lnTo>
                        <a:pt x="251954" y="70357"/>
                      </a:lnTo>
                      <a:lnTo>
                        <a:pt x="251954" y="70388"/>
                      </a:lnTo>
                      <a:lnTo>
                        <a:pt x="246907" y="93113"/>
                      </a:lnTo>
                      <a:lnTo>
                        <a:pt x="244036" y="106050"/>
                      </a:lnTo>
                      <a:lnTo>
                        <a:pt x="130402" y="618217"/>
                      </a:lnTo>
                      <a:lnTo>
                        <a:pt x="0" y="618217"/>
                      </a:lnTo>
                      <a:lnTo>
                        <a:pt x="3557" y="602164"/>
                      </a:lnTo>
                      <a:cubicBezTo>
                        <a:pt x="3557" y="602164"/>
                        <a:pt x="3557" y="602164"/>
                        <a:pt x="3557" y="602164"/>
                      </a:cubicBezTo>
                      <a:lnTo>
                        <a:pt x="10137" y="572518"/>
                      </a:lnTo>
                      <a:lnTo>
                        <a:pt x="24754" y="506650"/>
                      </a:lnTo>
                      <a:lnTo>
                        <a:pt x="29224" y="486481"/>
                      </a:lnTo>
                      <a:lnTo>
                        <a:pt x="29224" y="486481"/>
                      </a:lnTo>
                      <a:lnTo>
                        <a:pt x="41905" y="429342"/>
                      </a:lnTo>
                      <a:cubicBezTo>
                        <a:pt x="41905" y="429342"/>
                        <a:pt x="41905" y="429342"/>
                        <a:pt x="41905" y="429342"/>
                      </a:cubicBez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29" y="215591"/>
                      </a:lnTo>
                      <a:lnTo>
                        <a:pt x="89329" y="215591"/>
                      </a:lnTo>
                      <a:lnTo>
                        <a:pt x="122630" y="65494"/>
                      </a:lnTo>
                      <a:lnTo>
                        <a:pt x="128690" y="38187"/>
                      </a:lnTo>
                      <a:cubicBezTo>
                        <a:pt x="128690" y="38187"/>
                        <a:pt x="128690" y="38187"/>
                        <a:pt x="128690" y="38155"/>
                      </a:cubicBezTo>
                      <a:lnTo>
                        <a:pt x="137163" y="0"/>
                      </a:lnTo>
                      <a:lnTo>
                        <a:pt x="258637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7" name="Hình tự do: Hình 1476">
                  <a:extLst>
                    <a:ext uri="{FF2B5EF4-FFF2-40B4-BE49-F238E27FC236}">
                      <a16:creationId xmlns:a16="http://schemas.microsoft.com/office/drawing/2014/main" id="{EB210B4D-FAD9-9DDC-E4CA-E86203E6726E}"/>
                    </a:ext>
                  </a:extLst>
                </p:cNvPr>
                <p:cNvSpPr/>
                <p:nvPr/>
              </p:nvSpPr>
              <p:spPr>
                <a:xfrm>
                  <a:off x="9393021" y="3291091"/>
                  <a:ext cx="267564" cy="618217"/>
                </a:xfrm>
                <a:custGeom>
                  <a:avLst/>
                  <a:gdLst>
                    <a:gd name="connsiteX0" fmla="*/ 267565 w 267564"/>
                    <a:gd name="connsiteY0" fmla="*/ 0 h 618217"/>
                    <a:gd name="connsiteX1" fmla="*/ 263388 w 267564"/>
                    <a:gd name="connsiteY1" fmla="*/ 18797 h 618217"/>
                    <a:gd name="connsiteX2" fmla="*/ 263388 w 267564"/>
                    <a:gd name="connsiteY2" fmla="*/ 18797 h 618217"/>
                    <a:gd name="connsiteX3" fmla="*/ 251950 w 267564"/>
                    <a:gd name="connsiteY3" fmla="*/ 70357 h 618217"/>
                    <a:gd name="connsiteX4" fmla="*/ 251950 w 267564"/>
                    <a:gd name="connsiteY4" fmla="*/ 70388 h 618217"/>
                    <a:gd name="connsiteX5" fmla="*/ 246904 w 267564"/>
                    <a:gd name="connsiteY5" fmla="*/ 93113 h 618217"/>
                    <a:gd name="connsiteX6" fmla="*/ 244033 w 267564"/>
                    <a:gd name="connsiteY6" fmla="*/ 106050 h 618217"/>
                    <a:gd name="connsiteX7" fmla="*/ 130399 w 267564"/>
                    <a:gd name="connsiteY7" fmla="*/ 618217 h 618217"/>
                    <a:gd name="connsiteX8" fmla="*/ 0 w 267564"/>
                    <a:gd name="connsiteY8" fmla="*/ 618217 h 618217"/>
                    <a:gd name="connsiteX9" fmla="*/ 3557 w 267564"/>
                    <a:gd name="connsiteY9" fmla="*/ 602164 h 618217"/>
                    <a:gd name="connsiteX10" fmla="*/ 3557 w 267564"/>
                    <a:gd name="connsiteY10" fmla="*/ 602164 h 618217"/>
                    <a:gd name="connsiteX11" fmla="*/ 10137 w 267564"/>
                    <a:gd name="connsiteY11" fmla="*/ 572518 h 618217"/>
                    <a:gd name="connsiteX12" fmla="*/ 24751 w 267564"/>
                    <a:gd name="connsiteY12" fmla="*/ 506650 h 618217"/>
                    <a:gd name="connsiteX13" fmla="*/ 29224 w 267564"/>
                    <a:gd name="connsiteY13" fmla="*/ 486481 h 618217"/>
                    <a:gd name="connsiteX14" fmla="*/ 29224 w 267564"/>
                    <a:gd name="connsiteY14" fmla="*/ 486481 h 618217"/>
                    <a:gd name="connsiteX15" fmla="*/ 41905 w 267564"/>
                    <a:gd name="connsiteY15" fmla="*/ 429342 h 618217"/>
                    <a:gd name="connsiteX16" fmla="*/ 41905 w 267564"/>
                    <a:gd name="connsiteY16" fmla="*/ 429342 h 618217"/>
                    <a:gd name="connsiteX17" fmla="*/ 46385 w 267564"/>
                    <a:gd name="connsiteY17" fmla="*/ 409142 h 618217"/>
                    <a:gd name="connsiteX18" fmla="*/ 84540 w 267564"/>
                    <a:gd name="connsiteY18" fmla="*/ 237162 h 618217"/>
                    <a:gd name="connsiteX19" fmla="*/ 84540 w 267564"/>
                    <a:gd name="connsiteY19" fmla="*/ 237162 h 618217"/>
                    <a:gd name="connsiteX20" fmla="*/ 89329 w 267564"/>
                    <a:gd name="connsiteY20" fmla="*/ 215591 h 618217"/>
                    <a:gd name="connsiteX21" fmla="*/ 89329 w 267564"/>
                    <a:gd name="connsiteY21" fmla="*/ 215591 h 618217"/>
                    <a:gd name="connsiteX22" fmla="*/ 122630 w 267564"/>
                    <a:gd name="connsiteY22" fmla="*/ 65494 h 618217"/>
                    <a:gd name="connsiteX23" fmla="*/ 128690 w 267564"/>
                    <a:gd name="connsiteY23" fmla="*/ 38187 h 618217"/>
                    <a:gd name="connsiteX24" fmla="*/ 128690 w 267564"/>
                    <a:gd name="connsiteY24" fmla="*/ 38155 h 618217"/>
                    <a:gd name="connsiteX25" fmla="*/ 137163 w 267564"/>
                    <a:gd name="connsiteY25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7564" h="618217">
                      <a:moveTo>
                        <a:pt x="267565" y="0"/>
                      </a:moveTo>
                      <a:lnTo>
                        <a:pt x="263388" y="18797"/>
                      </a:lnTo>
                      <a:lnTo>
                        <a:pt x="263388" y="18797"/>
                      </a:lnTo>
                      <a:lnTo>
                        <a:pt x="251950" y="70357"/>
                      </a:lnTo>
                      <a:lnTo>
                        <a:pt x="251950" y="70388"/>
                      </a:lnTo>
                      <a:lnTo>
                        <a:pt x="246904" y="93113"/>
                      </a:lnTo>
                      <a:lnTo>
                        <a:pt x="244033" y="106050"/>
                      </a:lnTo>
                      <a:lnTo>
                        <a:pt x="130399" y="618217"/>
                      </a:lnTo>
                      <a:lnTo>
                        <a:pt x="0" y="618217"/>
                      </a:lnTo>
                      <a:lnTo>
                        <a:pt x="3557" y="602164"/>
                      </a:lnTo>
                      <a:lnTo>
                        <a:pt x="3557" y="602164"/>
                      </a:lnTo>
                      <a:lnTo>
                        <a:pt x="10137" y="572518"/>
                      </a:lnTo>
                      <a:lnTo>
                        <a:pt x="24751" y="506650"/>
                      </a:lnTo>
                      <a:lnTo>
                        <a:pt x="29224" y="486481"/>
                      </a:lnTo>
                      <a:lnTo>
                        <a:pt x="29224" y="486481"/>
                      </a:lnTo>
                      <a:lnTo>
                        <a:pt x="41905" y="429342"/>
                      </a:lnTo>
                      <a:lnTo>
                        <a:pt x="41905" y="429342"/>
                      </a:ln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29" y="215591"/>
                      </a:lnTo>
                      <a:lnTo>
                        <a:pt x="89329" y="215591"/>
                      </a:lnTo>
                      <a:lnTo>
                        <a:pt x="122630" y="65494"/>
                      </a:lnTo>
                      <a:lnTo>
                        <a:pt x="128690" y="38187"/>
                      </a:lnTo>
                      <a:lnTo>
                        <a:pt x="128690" y="38155"/>
                      </a:lnTo>
                      <a:lnTo>
                        <a:pt x="137163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78" name="Đồ họa 3">
                  <a:extLst>
                    <a:ext uri="{FF2B5EF4-FFF2-40B4-BE49-F238E27FC236}">
                      <a16:creationId xmlns:a16="http://schemas.microsoft.com/office/drawing/2014/main" id="{FB6349C8-14CB-9D71-631D-A7DAEC7C0B2B}"/>
                    </a:ext>
                  </a:extLst>
                </p:cNvPr>
                <p:cNvGrpSpPr/>
                <p:nvPr/>
              </p:nvGrpSpPr>
              <p:grpSpPr>
                <a:xfrm>
                  <a:off x="9396578" y="3291091"/>
                  <a:ext cx="259828" cy="618217"/>
                  <a:chOff x="9396578" y="3291091"/>
                  <a:chExt cx="259828" cy="618217"/>
                </a:xfrm>
                <a:solidFill>
                  <a:srgbClr val="FB9D7E"/>
                </a:solidFill>
              </p:grpSpPr>
              <p:sp>
                <p:nvSpPr>
                  <p:cNvPr id="1486" name="Hình tự do: Hình 1485">
                    <a:extLst>
                      <a:ext uri="{FF2B5EF4-FFF2-40B4-BE49-F238E27FC236}">
                        <a16:creationId xmlns:a16="http://schemas.microsoft.com/office/drawing/2014/main" id="{C39B4655-07C5-1E13-6BBD-740C3365FA2C}"/>
                      </a:ext>
                    </a:extLst>
                  </p:cNvPr>
                  <p:cNvSpPr/>
                  <p:nvPr/>
                </p:nvSpPr>
                <p:spPr>
                  <a:xfrm>
                    <a:off x="9417775" y="3706488"/>
                    <a:ext cx="120920" cy="202820"/>
                  </a:xfrm>
                  <a:custGeom>
                    <a:avLst/>
                    <a:gdLst>
                      <a:gd name="connsiteX0" fmla="*/ 113765 w 120920"/>
                      <a:gd name="connsiteY0" fmla="*/ 74046 h 202820"/>
                      <a:gd name="connsiteX1" fmla="*/ 108157 w 120920"/>
                      <a:gd name="connsiteY1" fmla="*/ 125138 h 202820"/>
                      <a:gd name="connsiteX2" fmla="*/ 110458 w 120920"/>
                      <a:gd name="connsiteY2" fmla="*/ 141722 h 202820"/>
                      <a:gd name="connsiteX3" fmla="*/ 106399 w 120920"/>
                      <a:gd name="connsiteY3" fmla="*/ 160052 h 202820"/>
                      <a:gd name="connsiteX4" fmla="*/ 101745 w 120920"/>
                      <a:gd name="connsiteY4" fmla="*/ 136392 h 202820"/>
                      <a:gd name="connsiteX5" fmla="*/ 96822 w 120920"/>
                      <a:gd name="connsiteY5" fmla="*/ 185675 h 202820"/>
                      <a:gd name="connsiteX6" fmla="*/ 97995 w 120920"/>
                      <a:gd name="connsiteY6" fmla="*/ 197895 h 202820"/>
                      <a:gd name="connsiteX7" fmla="*/ 97995 w 120920"/>
                      <a:gd name="connsiteY7" fmla="*/ 197926 h 202820"/>
                      <a:gd name="connsiteX8" fmla="*/ 96907 w 120920"/>
                      <a:gd name="connsiteY8" fmla="*/ 202820 h 202820"/>
                      <a:gd name="connsiteX9" fmla="*/ 85906 w 120920"/>
                      <a:gd name="connsiteY9" fmla="*/ 202820 h 202820"/>
                      <a:gd name="connsiteX10" fmla="*/ 86024 w 120920"/>
                      <a:gd name="connsiteY10" fmla="*/ 199953 h 202820"/>
                      <a:gd name="connsiteX11" fmla="*/ 86726 w 120920"/>
                      <a:gd name="connsiteY11" fmla="*/ 188512 h 202820"/>
                      <a:gd name="connsiteX12" fmla="*/ 86994 w 120920"/>
                      <a:gd name="connsiteY12" fmla="*/ 185426 h 202820"/>
                      <a:gd name="connsiteX13" fmla="*/ 87103 w 120920"/>
                      <a:gd name="connsiteY13" fmla="*/ 184304 h 202820"/>
                      <a:gd name="connsiteX14" fmla="*/ 87103 w 120920"/>
                      <a:gd name="connsiteY14" fmla="*/ 184304 h 202820"/>
                      <a:gd name="connsiteX15" fmla="*/ 88291 w 120920"/>
                      <a:gd name="connsiteY15" fmla="*/ 173924 h 202820"/>
                      <a:gd name="connsiteX16" fmla="*/ 99450 w 120920"/>
                      <a:gd name="connsiteY16" fmla="*/ 115381 h 202820"/>
                      <a:gd name="connsiteX17" fmla="*/ 105922 w 120920"/>
                      <a:gd name="connsiteY17" fmla="*/ 69993 h 202820"/>
                      <a:gd name="connsiteX18" fmla="*/ 98899 w 120920"/>
                      <a:gd name="connsiteY18" fmla="*/ 18621 h 202820"/>
                      <a:gd name="connsiteX19" fmla="*/ 44184 w 120920"/>
                      <a:gd name="connsiteY19" fmla="*/ 39943 h 202820"/>
                      <a:gd name="connsiteX20" fmla="*/ 3432 w 120920"/>
                      <a:gd name="connsiteY20" fmla="*/ 86390 h 202820"/>
                      <a:gd name="connsiteX21" fmla="*/ 0 w 120920"/>
                      <a:gd name="connsiteY21" fmla="*/ 91254 h 202820"/>
                      <a:gd name="connsiteX22" fmla="*/ 4470 w 120920"/>
                      <a:gd name="connsiteY22" fmla="*/ 71084 h 202820"/>
                      <a:gd name="connsiteX23" fmla="*/ 4470 w 120920"/>
                      <a:gd name="connsiteY23" fmla="*/ 71084 h 202820"/>
                      <a:gd name="connsiteX24" fmla="*/ 69799 w 120920"/>
                      <a:gd name="connsiteY24" fmla="*/ 260 h 202820"/>
                      <a:gd name="connsiteX25" fmla="*/ 99709 w 120920"/>
                      <a:gd name="connsiteY25" fmla="*/ 9175 h 202820"/>
                      <a:gd name="connsiteX26" fmla="*/ 120857 w 120920"/>
                      <a:gd name="connsiteY26" fmla="*/ 26539 h 202820"/>
                      <a:gd name="connsiteX27" fmla="*/ 113765 w 120920"/>
                      <a:gd name="connsiteY27" fmla="*/ 74046 h 202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20920" h="202820">
                        <a:moveTo>
                          <a:pt x="113765" y="74046"/>
                        </a:moveTo>
                        <a:cubicBezTo>
                          <a:pt x="109999" y="93529"/>
                          <a:pt x="106483" y="113542"/>
                          <a:pt x="108157" y="125138"/>
                        </a:cubicBezTo>
                        <a:cubicBezTo>
                          <a:pt x="109036" y="131310"/>
                          <a:pt x="109756" y="136766"/>
                          <a:pt x="110458" y="141722"/>
                        </a:cubicBezTo>
                        <a:lnTo>
                          <a:pt x="106399" y="160052"/>
                        </a:lnTo>
                        <a:cubicBezTo>
                          <a:pt x="102982" y="147676"/>
                          <a:pt x="101745" y="136392"/>
                          <a:pt x="101745" y="136392"/>
                        </a:cubicBezTo>
                        <a:cubicBezTo>
                          <a:pt x="101745" y="136392"/>
                          <a:pt x="94160" y="164135"/>
                          <a:pt x="96822" y="185675"/>
                        </a:cubicBezTo>
                        <a:cubicBezTo>
                          <a:pt x="97334" y="189884"/>
                          <a:pt x="97727" y="193967"/>
                          <a:pt x="97995" y="197895"/>
                        </a:cubicBezTo>
                        <a:lnTo>
                          <a:pt x="97995" y="197926"/>
                        </a:lnTo>
                        <a:lnTo>
                          <a:pt x="96907" y="202820"/>
                        </a:lnTo>
                        <a:lnTo>
                          <a:pt x="85906" y="202820"/>
                        </a:lnTo>
                        <a:cubicBezTo>
                          <a:pt x="85946" y="201885"/>
                          <a:pt x="85990" y="200919"/>
                          <a:pt x="86024" y="199953"/>
                        </a:cubicBezTo>
                        <a:cubicBezTo>
                          <a:pt x="86183" y="196119"/>
                          <a:pt x="86408" y="192315"/>
                          <a:pt x="86726" y="188512"/>
                        </a:cubicBezTo>
                        <a:cubicBezTo>
                          <a:pt x="86810" y="187484"/>
                          <a:pt x="86894" y="186455"/>
                          <a:pt x="86994" y="185426"/>
                        </a:cubicBezTo>
                        <a:cubicBezTo>
                          <a:pt x="87028" y="185052"/>
                          <a:pt x="87069" y="184678"/>
                          <a:pt x="87103" y="184304"/>
                        </a:cubicBezTo>
                        <a:lnTo>
                          <a:pt x="87103" y="184304"/>
                        </a:lnTo>
                        <a:cubicBezTo>
                          <a:pt x="87436" y="180813"/>
                          <a:pt x="87839" y="177353"/>
                          <a:pt x="88291" y="173924"/>
                        </a:cubicBezTo>
                        <a:cubicBezTo>
                          <a:pt x="90862" y="154191"/>
                          <a:pt x="95130" y="134895"/>
                          <a:pt x="99450" y="115381"/>
                        </a:cubicBezTo>
                        <a:cubicBezTo>
                          <a:pt x="102063" y="103567"/>
                          <a:pt x="104725" y="86578"/>
                          <a:pt x="105922" y="69993"/>
                        </a:cubicBezTo>
                        <a:cubicBezTo>
                          <a:pt x="107580" y="47238"/>
                          <a:pt x="106517" y="25292"/>
                          <a:pt x="98899" y="18621"/>
                        </a:cubicBezTo>
                        <a:cubicBezTo>
                          <a:pt x="85747" y="7056"/>
                          <a:pt x="62557" y="18527"/>
                          <a:pt x="44184" y="39943"/>
                        </a:cubicBezTo>
                        <a:cubicBezTo>
                          <a:pt x="25827" y="61390"/>
                          <a:pt x="16868" y="68341"/>
                          <a:pt x="3432" y="86390"/>
                        </a:cubicBezTo>
                        <a:cubicBezTo>
                          <a:pt x="2101" y="88199"/>
                          <a:pt x="973" y="89788"/>
                          <a:pt x="0" y="91254"/>
                        </a:cubicBezTo>
                        <a:lnTo>
                          <a:pt x="4470" y="71084"/>
                        </a:lnTo>
                        <a:lnTo>
                          <a:pt x="4470" y="71084"/>
                        </a:lnTo>
                        <a:cubicBezTo>
                          <a:pt x="23339" y="45710"/>
                          <a:pt x="57133" y="1756"/>
                          <a:pt x="69799" y="260"/>
                        </a:cubicBezTo>
                        <a:cubicBezTo>
                          <a:pt x="85454" y="-1610"/>
                          <a:pt x="86215" y="7150"/>
                          <a:pt x="99709" y="9175"/>
                        </a:cubicBezTo>
                        <a:cubicBezTo>
                          <a:pt x="113194" y="11233"/>
                          <a:pt x="119607" y="7648"/>
                          <a:pt x="120857" y="26539"/>
                        </a:cubicBezTo>
                        <a:cubicBezTo>
                          <a:pt x="121474" y="35953"/>
                          <a:pt x="117509" y="54719"/>
                          <a:pt x="113765" y="74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87" name="Hình tự do: Hình 1486">
                    <a:extLst>
                      <a:ext uri="{FF2B5EF4-FFF2-40B4-BE49-F238E27FC236}">
                        <a16:creationId xmlns:a16="http://schemas.microsoft.com/office/drawing/2014/main" id="{92C8108F-DFF8-5CC8-A954-41798C056565}"/>
                      </a:ext>
                    </a:extLst>
                  </p:cNvPr>
                  <p:cNvSpPr/>
                  <p:nvPr/>
                </p:nvSpPr>
                <p:spPr>
                  <a:xfrm>
                    <a:off x="9396578" y="3754019"/>
                    <a:ext cx="101558" cy="155289"/>
                  </a:xfrm>
                  <a:custGeom>
                    <a:avLst/>
                    <a:gdLst>
                      <a:gd name="connsiteX0" fmla="*/ 99553 w 101558"/>
                      <a:gd name="connsiteY0" fmla="*/ 114110 h 155289"/>
                      <a:gd name="connsiteX1" fmla="*/ 94403 w 101558"/>
                      <a:gd name="connsiteY1" fmla="*/ 155289 h 155289"/>
                      <a:gd name="connsiteX2" fmla="*/ 80323 w 101558"/>
                      <a:gd name="connsiteY2" fmla="*/ 155289 h 155289"/>
                      <a:gd name="connsiteX3" fmla="*/ 88686 w 101558"/>
                      <a:gd name="connsiteY3" fmla="*/ 108250 h 155289"/>
                      <a:gd name="connsiteX4" fmla="*/ 85781 w 101558"/>
                      <a:gd name="connsiteY4" fmla="*/ 75176 h 155289"/>
                      <a:gd name="connsiteX5" fmla="*/ 86720 w 101558"/>
                      <a:gd name="connsiteY5" fmla="*/ 44751 h 155289"/>
                      <a:gd name="connsiteX6" fmla="*/ 85155 w 101558"/>
                      <a:gd name="connsiteY6" fmla="*/ 17163 h 155289"/>
                      <a:gd name="connsiteX7" fmla="*/ 47551 w 101558"/>
                      <a:gd name="connsiteY7" fmla="*/ 41727 h 155289"/>
                      <a:gd name="connsiteX8" fmla="*/ 41506 w 101558"/>
                      <a:gd name="connsiteY8" fmla="*/ 48149 h 155289"/>
                      <a:gd name="connsiteX9" fmla="*/ 13747 w 101558"/>
                      <a:gd name="connsiteY9" fmla="*/ 112427 h 155289"/>
                      <a:gd name="connsiteX10" fmla="*/ 0 w 101558"/>
                      <a:gd name="connsiteY10" fmla="*/ 139236 h 155289"/>
                      <a:gd name="connsiteX11" fmla="*/ 6581 w 101558"/>
                      <a:gd name="connsiteY11" fmla="*/ 109590 h 155289"/>
                      <a:gd name="connsiteX12" fmla="*/ 13068 w 101558"/>
                      <a:gd name="connsiteY12" fmla="*/ 95563 h 155289"/>
                      <a:gd name="connsiteX13" fmla="*/ 36909 w 101558"/>
                      <a:gd name="connsiteY13" fmla="*/ 46247 h 155289"/>
                      <a:gd name="connsiteX14" fmla="*/ 40793 w 101558"/>
                      <a:gd name="connsiteY14" fmla="*/ 39483 h 155289"/>
                      <a:gd name="connsiteX15" fmla="*/ 96941 w 101558"/>
                      <a:gd name="connsiteY15" fmla="*/ 236 h 155289"/>
                      <a:gd name="connsiteX16" fmla="*/ 101346 w 101558"/>
                      <a:gd name="connsiteY16" fmla="*/ 22587 h 155289"/>
                      <a:gd name="connsiteX17" fmla="*/ 96791 w 101558"/>
                      <a:gd name="connsiteY17" fmla="*/ 62426 h 155289"/>
                      <a:gd name="connsiteX18" fmla="*/ 99553 w 101558"/>
                      <a:gd name="connsiteY18" fmla="*/ 114110 h 155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1558" h="155289">
                        <a:moveTo>
                          <a:pt x="99553" y="114110"/>
                        </a:moveTo>
                        <a:cubicBezTo>
                          <a:pt x="96289" y="126486"/>
                          <a:pt x="94940" y="142384"/>
                          <a:pt x="94403" y="155289"/>
                        </a:cubicBezTo>
                        <a:lnTo>
                          <a:pt x="80323" y="155289"/>
                        </a:lnTo>
                        <a:cubicBezTo>
                          <a:pt x="83580" y="137646"/>
                          <a:pt x="87832" y="114422"/>
                          <a:pt x="88686" y="108250"/>
                        </a:cubicBezTo>
                        <a:cubicBezTo>
                          <a:pt x="90136" y="97994"/>
                          <a:pt x="84777" y="90793"/>
                          <a:pt x="85781" y="75176"/>
                        </a:cubicBezTo>
                        <a:cubicBezTo>
                          <a:pt x="86283" y="67507"/>
                          <a:pt x="86701" y="55849"/>
                          <a:pt x="86720" y="44751"/>
                        </a:cubicBezTo>
                        <a:cubicBezTo>
                          <a:pt x="86744" y="33310"/>
                          <a:pt x="86352" y="22494"/>
                          <a:pt x="85155" y="17163"/>
                        </a:cubicBezTo>
                        <a:cubicBezTo>
                          <a:pt x="82810" y="6689"/>
                          <a:pt x="66703" y="23772"/>
                          <a:pt x="47551" y="41727"/>
                        </a:cubicBezTo>
                        <a:cubicBezTo>
                          <a:pt x="45381" y="43754"/>
                          <a:pt x="43374" y="45904"/>
                          <a:pt x="41506" y="48149"/>
                        </a:cubicBezTo>
                        <a:cubicBezTo>
                          <a:pt x="26890" y="65855"/>
                          <a:pt x="20904" y="90014"/>
                          <a:pt x="13747" y="112427"/>
                        </a:cubicBezTo>
                        <a:cubicBezTo>
                          <a:pt x="11126" y="120594"/>
                          <a:pt x="5250" y="131130"/>
                          <a:pt x="0" y="139236"/>
                        </a:cubicBezTo>
                        <a:lnTo>
                          <a:pt x="6581" y="109590"/>
                        </a:lnTo>
                        <a:cubicBezTo>
                          <a:pt x="9754" y="104166"/>
                          <a:pt x="12157" y="99241"/>
                          <a:pt x="13068" y="95563"/>
                        </a:cubicBezTo>
                        <a:cubicBezTo>
                          <a:pt x="16450" y="81878"/>
                          <a:pt x="28554" y="60711"/>
                          <a:pt x="36909" y="46247"/>
                        </a:cubicBezTo>
                        <a:cubicBezTo>
                          <a:pt x="38339" y="43754"/>
                          <a:pt x="39646" y="41509"/>
                          <a:pt x="40793" y="39483"/>
                        </a:cubicBezTo>
                        <a:cubicBezTo>
                          <a:pt x="48645" y="25642"/>
                          <a:pt x="87948" y="-2881"/>
                          <a:pt x="96941" y="236"/>
                        </a:cubicBezTo>
                        <a:cubicBezTo>
                          <a:pt x="101227" y="1732"/>
                          <a:pt x="101997" y="10960"/>
                          <a:pt x="101346" y="22587"/>
                        </a:cubicBezTo>
                        <a:cubicBezTo>
                          <a:pt x="100616" y="35337"/>
                          <a:pt x="98188" y="50923"/>
                          <a:pt x="96791" y="62426"/>
                        </a:cubicBezTo>
                        <a:cubicBezTo>
                          <a:pt x="94110" y="84403"/>
                          <a:pt x="106156" y="89047"/>
                          <a:pt x="99553" y="11411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88" name="Hình tự do: Hình 1487">
                    <a:extLst>
                      <a:ext uri="{FF2B5EF4-FFF2-40B4-BE49-F238E27FC236}">
                        <a16:creationId xmlns:a16="http://schemas.microsoft.com/office/drawing/2014/main" id="{D8F9554B-7FB0-93A1-99D7-AB479E421CED}"/>
                      </a:ext>
                    </a:extLst>
                  </p:cNvPr>
                  <p:cNvSpPr/>
                  <p:nvPr/>
                </p:nvSpPr>
                <p:spPr>
                  <a:xfrm>
                    <a:off x="9427582" y="3809782"/>
                    <a:ext cx="35529" cy="92011"/>
                  </a:xfrm>
                  <a:custGeom>
                    <a:avLst/>
                    <a:gdLst>
                      <a:gd name="connsiteX0" fmla="*/ 14449 w 35529"/>
                      <a:gd name="connsiteY0" fmla="*/ 25273 h 92011"/>
                      <a:gd name="connsiteX1" fmla="*/ 26120 w 35529"/>
                      <a:gd name="connsiteY1" fmla="*/ 1270 h 92011"/>
                      <a:gd name="connsiteX2" fmla="*/ 35497 w 35529"/>
                      <a:gd name="connsiteY2" fmla="*/ 43198 h 92011"/>
                      <a:gd name="connsiteX3" fmla="*/ 9187 w 35529"/>
                      <a:gd name="connsiteY3" fmla="*/ 91765 h 92011"/>
                      <a:gd name="connsiteX4" fmla="*/ 4299 w 35529"/>
                      <a:gd name="connsiteY4" fmla="*/ 54607 h 92011"/>
                      <a:gd name="connsiteX5" fmla="*/ 11634 w 35529"/>
                      <a:gd name="connsiteY5" fmla="*/ 82506 h 92011"/>
                      <a:gd name="connsiteX6" fmla="*/ 23944 w 35529"/>
                      <a:gd name="connsiteY6" fmla="*/ 26333 h 92011"/>
                      <a:gd name="connsiteX7" fmla="*/ 14449 w 35529"/>
                      <a:gd name="connsiteY7" fmla="*/ 25273 h 92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529" h="92011">
                        <a:moveTo>
                          <a:pt x="14449" y="25273"/>
                        </a:moveTo>
                        <a:cubicBezTo>
                          <a:pt x="14449" y="25273"/>
                          <a:pt x="20072" y="-6679"/>
                          <a:pt x="26120" y="1270"/>
                        </a:cubicBezTo>
                        <a:cubicBezTo>
                          <a:pt x="32167" y="9219"/>
                          <a:pt x="35924" y="27486"/>
                          <a:pt x="35497" y="43198"/>
                        </a:cubicBezTo>
                        <a:cubicBezTo>
                          <a:pt x="35069" y="58909"/>
                          <a:pt x="26456" y="95350"/>
                          <a:pt x="9187" y="91765"/>
                        </a:cubicBezTo>
                        <a:cubicBezTo>
                          <a:pt x="-8086" y="88149"/>
                          <a:pt x="4299" y="54607"/>
                          <a:pt x="4299" y="54607"/>
                        </a:cubicBezTo>
                        <a:cubicBezTo>
                          <a:pt x="4299" y="54607"/>
                          <a:pt x="-979" y="80885"/>
                          <a:pt x="11634" y="82506"/>
                        </a:cubicBezTo>
                        <a:cubicBezTo>
                          <a:pt x="24246" y="84159"/>
                          <a:pt x="26550" y="41171"/>
                          <a:pt x="23944" y="26333"/>
                        </a:cubicBezTo>
                        <a:cubicBezTo>
                          <a:pt x="21335" y="11495"/>
                          <a:pt x="14449" y="25273"/>
                          <a:pt x="14449" y="2527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89" name="Hình tự do: Hình 1488">
                    <a:extLst>
                      <a:ext uri="{FF2B5EF4-FFF2-40B4-BE49-F238E27FC236}">
                        <a16:creationId xmlns:a16="http://schemas.microsoft.com/office/drawing/2014/main" id="{D60BEA93-9DB1-65D2-D155-42146230F348}"/>
                      </a:ext>
                    </a:extLst>
                  </p:cNvPr>
                  <p:cNvSpPr/>
                  <p:nvPr/>
                </p:nvSpPr>
                <p:spPr>
                  <a:xfrm>
                    <a:off x="9542473" y="3414286"/>
                    <a:ext cx="90692" cy="361915"/>
                  </a:xfrm>
                  <a:custGeom>
                    <a:avLst/>
                    <a:gdLst>
                      <a:gd name="connsiteX0" fmla="*/ 7219 w 90692"/>
                      <a:gd name="connsiteY0" fmla="*/ 175752 h 361915"/>
                      <a:gd name="connsiteX1" fmla="*/ 90693 w 90692"/>
                      <a:gd name="connsiteY1" fmla="*/ 0 h 361915"/>
                      <a:gd name="connsiteX2" fmla="*/ 80786 w 90692"/>
                      <a:gd name="connsiteY2" fmla="*/ 44764 h 361915"/>
                      <a:gd name="connsiteX3" fmla="*/ 68420 w 90692"/>
                      <a:gd name="connsiteY3" fmla="*/ 64153 h 361915"/>
                      <a:gd name="connsiteX4" fmla="*/ 19354 w 90692"/>
                      <a:gd name="connsiteY4" fmla="*/ 211881 h 361915"/>
                      <a:gd name="connsiteX5" fmla="*/ 32232 w 90692"/>
                      <a:gd name="connsiteY5" fmla="*/ 260978 h 361915"/>
                      <a:gd name="connsiteX6" fmla="*/ 10604 w 90692"/>
                      <a:gd name="connsiteY6" fmla="*/ 361915 h 361915"/>
                      <a:gd name="connsiteX7" fmla="*/ 11745 w 90692"/>
                      <a:gd name="connsiteY7" fmla="*/ 271951 h 361915"/>
                      <a:gd name="connsiteX8" fmla="*/ 7219 w 90692"/>
                      <a:gd name="connsiteY8" fmla="*/ 175752 h 36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0692" h="361915">
                        <a:moveTo>
                          <a:pt x="7219" y="175752"/>
                        </a:moveTo>
                        <a:cubicBezTo>
                          <a:pt x="20985" y="138345"/>
                          <a:pt x="74524" y="47975"/>
                          <a:pt x="90693" y="0"/>
                        </a:cubicBezTo>
                        <a:lnTo>
                          <a:pt x="80786" y="44764"/>
                        </a:lnTo>
                        <a:cubicBezTo>
                          <a:pt x="76419" y="50780"/>
                          <a:pt x="71575" y="57763"/>
                          <a:pt x="68420" y="64153"/>
                        </a:cubicBezTo>
                        <a:cubicBezTo>
                          <a:pt x="44140" y="113250"/>
                          <a:pt x="16094" y="179555"/>
                          <a:pt x="19354" y="211881"/>
                        </a:cubicBezTo>
                        <a:cubicBezTo>
                          <a:pt x="21109" y="229275"/>
                          <a:pt x="27496" y="245516"/>
                          <a:pt x="32232" y="260978"/>
                        </a:cubicBezTo>
                        <a:lnTo>
                          <a:pt x="10604" y="361915"/>
                        </a:lnTo>
                        <a:cubicBezTo>
                          <a:pt x="4017" y="322388"/>
                          <a:pt x="17284" y="301315"/>
                          <a:pt x="11745" y="271951"/>
                        </a:cubicBezTo>
                        <a:cubicBezTo>
                          <a:pt x="6009" y="241557"/>
                          <a:pt x="-8795" y="219269"/>
                          <a:pt x="7219" y="175752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90" name="Hình tự do: Hình 1489">
                    <a:extLst>
                      <a:ext uri="{FF2B5EF4-FFF2-40B4-BE49-F238E27FC236}">
                        <a16:creationId xmlns:a16="http://schemas.microsoft.com/office/drawing/2014/main" id="{B3C241B7-31BB-807E-FA6B-49F518682AAD}"/>
                      </a:ext>
                    </a:extLst>
                  </p:cNvPr>
                  <p:cNvSpPr/>
                  <p:nvPr/>
                </p:nvSpPr>
                <p:spPr>
                  <a:xfrm>
                    <a:off x="9630462" y="3291091"/>
                    <a:ext cx="25944" cy="70356"/>
                  </a:xfrm>
                  <a:custGeom>
                    <a:avLst/>
                    <a:gdLst>
                      <a:gd name="connsiteX0" fmla="*/ 14509 w 25944"/>
                      <a:gd name="connsiteY0" fmla="*/ 70357 h 70356"/>
                      <a:gd name="connsiteX1" fmla="*/ 2237 w 25944"/>
                      <a:gd name="connsiteY1" fmla="*/ 29458 h 70356"/>
                      <a:gd name="connsiteX2" fmla="*/ 687 w 25944"/>
                      <a:gd name="connsiteY2" fmla="*/ 18049 h 70356"/>
                      <a:gd name="connsiteX3" fmla="*/ 42 w 25944"/>
                      <a:gd name="connsiteY3" fmla="*/ 0 h 70356"/>
                      <a:gd name="connsiteX4" fmla="*/ 23465 w 25944"/>
                      <a:gd name="connsiteY4" fmla="*/ 0 h 70356"/>
                      <a:gd name="connsiteX5" fmla="*/ 25944 w 25944"/>
                      <a:gd name="connsiteY5" fmla="*/ 18797 h 70356"/>
                      <a:gd name="connsiteX6" fmla="*/ 25944 w 25944"/>
                      <a:gd name="connsiteY6" fmla="*/ 18797 h 70356"/>
                      <a:gd name="connsiteX7" fmla="*/ 14509 w 25944"/>
                      <a:gd name="connsiteY7" fmla="*/ 70357 h 70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944" h="70356">
                        <a:moveTo>
                          <a:pt x="14509" y="70357"/>
                        </a:moveTo>
                        <a:cubicBezTo>
                          <a:pt x="8574" y="55737"/>
                          <a:pt x="4515" y="42520"/>
                          <a:pt x="2237" y="29458"/>
                        </a:cubicBezTo>
                        <a:cubicBezTo>
                          <a:pt x="1566" y="25655"/>
                          <a:pt x="1049" y="21852"/>
                          <a:pt x="687" y="18049"/>
                        </a:cubicBezTo>
                        <a:cubicBezTo>
                          <a:pt x="111" y="12095"/>
                          <a:pt x="-98" y="6141"/>
                          <a:pt x="42" y="0"/>
                        </a:cubicBezTo>
                        <a:lnTo>
                          <a:pt x="23465" y="0"/>
                        </a:lnTo>
                        <a:cubicBezTo>
                          <a:pt x="23902" y="6359"/>
                          <a:pt x="24762" y="12625"/>
                          <a:pt x="25944" y="18797"/>
                        </a:cubicBezTo>
                        <a:cubicBezTo>
                          <a:pt x="25934" y="18797"/>
                          <a:pt x="25934" y="18797"/>
                          <a:pt x="25944" y="18797"/>
                        </a:cubicBezTo>
                        <a:cubicBezTo>
                          <a:pt x="26056" y="19421"/>
                          <a:pt x="14509" y="70357"/>
                          <a:pt x="14509" y="7035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91" name="Hình tự do: Hình 1490">
                    <a:extLst>
                      <a:ext uri="{FF2B5EF4-FFF2-40B4-BE49-F238E27FC236}">
                        <a16:creationId xmlns:a16="http://schemas.microsoft.com/office/drawing/2014/main" id="{297A03F7-42E7-C7CE-C7B1-BD622172A00A}"/>
                      </a:ext>
                    </a:extLst>
                  </p:cNvPr>
                  <p:cNvSpPr/>
                  <p:nvPr/>
                </p:nvSpPr>
                <p:spPr>
                  <a:xfrm>
                    <a:off x="9515651" y="3291091"/>
                    <a:ext cx="33336" cy="65493"/>
                  </a:xfrm>
                  <a:custGeom>
                    <a:avLst/>
                    <a:gdLst>
                      <a:gd name="connsiteX0" fmla="*/ 33336 w 33336"/>
                      <a:gd name="connsiteY0" fmla="*/ 0 h 65493"/>
                      <a:gd name="connsiteX1" fmla="*/ 29602 w 33336"/>
                      <a:gd name="connsiteY1" fmla="*/ 14495 h 65493"/>
                      <a:gd name="connsiteX2" fmla="*/ 28841 w 33336"/>
                      <a:gd name="connsiteY2" fmla="*/ 17145 h 65493"/>
                      <a:gd name="connsiteX3" fmla="*/ 26120 w 33336"/>
                      <a:gd name="connsiteY3" fmla="*/ 25874 h 65493"/>
                      <a:gd name="connsiteX4" fmla="*/ 25265 w 33336"/>
                      <a:gd name="connsiteY4" fmla="*/ 28336 h 65493"/>
                      <a:gd name="connsiteX5" fmla="*/ 18199 w 33336"/>
                      <a:gd name="connsiteY5" fmla="*/ 44951 h 65493"/>
                      <a:gd name="connsiteX6" fmla="*/ 0 w 33336"/>
                      <a:gd name="connsiteY6" fmla="*/ 65494 h 65493"/>
                      <a:gd name="connsiteX7" fmla="*/ 6060 w 33336"/>
                      <a:gd name="connsiteY7" fmla="*/ 38187 h 65493"/>
                      <a:gd name="connsiteX8" fmla="*/ 6060 w 33336"/>
                      <a:gd name="connsiteY8" fmla="*/ 38155 h 65493"/>
                      <a:gd name="connsiteX9" fmla="*/ 9274 w 33336"/>
                      <a:gd name="connsiteY9" fmla="*/ 30799 h 65493"/>
                      <a:gd name="connsiteX10" fmla="*/ 18785 w 33336"/>
                      <a:gd name="connsiteY10" fmla="*/ 0 h 65493"/>
                      <a:gd name="connsiteX11" fmla="*/ 33336 w 33336"/>
                      <a:gd name="connsiteY11" fmla="*/ 0 h 65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336" h="65493">
                        <a:moveTo>
                          <a:pt x="33336" y="0"/>
                        </a:moveTo>
                        <a:cubicBezTo>
                          <a:pt x="32223" y="4707"/>
                          <a:pt x="30976" y="9601"/>
                          <a:pt x="29602" y="14495"/>
                        </a:cubicBezTo>
                        <a:cubicBezTo>
                          <a:pt x="29349" y="15368"/>
                          <a:pt x="29090" y="16272"/>
                          <a:pt x="28841" y="17145"/>
                        </a:cubicBezTo>
                        <a:cubicBezTo>
                          <a:pt x="27971" y="20106"/>
                          <a:pt x="27067" y="23037"/>
                          <a:pt x="26120" y="25874"/>
                        </a:cubicBezTo>
                        <a:cubicBezTo>
                          <a:pt x="25842" y="26715"/>
                          <a:pt x="25559" y="27525"/>
                          <a:pt x="25265" y="28336"/>
                        </a:cubicBezTo>
                        <a:cubicBezTo>
                          <a:pt x="23115" y="34508"/>
                          <a:pt x="20752" y="40244"/>
                          <a:pt x="18199" y="44951"/>
                        </a:cubicBezTo>
                        <a:cubicBezTo>
                          <a:pt x="14255" y="52183"/>
                          <a:pt x="7619" y="59103"/>
                          <a:pt x="0" y="65494"/>
                        </a:cubicBezTo>
                        <a:lnTo>
                          <a:pt x="6060" y="38187"/>
                        </a:lnTo>
                        <a:cubicBezTo>
                          <a:pt x="6060" y="38187"/>
                          <a:pt x="6060" y="38187"/>
                          <a:pt x="6060" y="38155"/>
                        </a:cubicBezTo>
                        <a:cubicBezTo>
                          <a:pt x="7326" y="36067"/>
                          <a:pt x="8414" y="33635"/>
                          <a:pt x="9274" y="30799"/>
                        </a:cubicBezTo>
                        <a:cubicBezTo>
                          <a:pt x="12229" y="21073"/>
                          <a:pt x="15596" y="10225"/>
                          <a:pt x="18785" y="0"/>
                        </a:cubicBezTo>
                        <a:lnTo>
                          <a:pt x="33336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92" name="Hình tự do: Hình 1491">
                    <a:extLst>
                      <a:ext uri="{FF2B5EF4-FFF2-40B4-BE49-F238E27FC236}">
                        <a16:creationId xmlns:a16="http://schemas.microsoft.com/office/drawing/2014/main" id="{EB86D854-8972-6CF5-501B-7C323889D99F}"/>
                      </a:ext>
                    </a:extLst>
                  </p:cNvPr>
                  <p:cNvSpPr/>
                  <p:nvPr/>
                </p:nvSpPr>
                <p:spPr>
                  <a:xfrm>
                    <a:off x="9477562" y="3291091"/>
                    <a:ext cx="102165" cy="237161"/>
                  </a:xfrm>
                  <a:custGeom>
                    <a:avLst/>
                    <a:gdLst>
                      <a:gd name="connsiteX0" fmla="*/ 102165 w 102165"/>
                      <a:gd name="connsiteY0" fmla="*/ 0 h 237161"/>
                      <a:gd name="connsiteX1" fmla="*/ 38526 w 102165"/>
                      <a:gd name="connsiteY1" fmla="*/ 178027 h 237161"/>
                      <a:gd name="connsiteX2" fmla="*/ 0 w 102165"/>
                      <a:gd name="connsiteY2" fmla="*/ 237162 h 237161"/>
                      <a:gd name="connsiteX3" fmla="*/ 4788 w 102165"/>
                      <a:gd name="connsiteY3" fmla="*/ 215591 h 237161"/>
                      <a:gd name="connsiteX4" fmla="*/ 4788 w 102165"/>
                      <a:gd name="connsiteY4" fmla="*/ 215591 h 237161"/>
                      <a:gd name="connsiteX5" fmla="*/ 22360 w 102165"/>
                      <a:gd name="connsiteY5" fmla="*/ 188346 h 237161"/>
                      <a:gd name="connsiteX6" fmla="*/ 89500 w 102165"/>
                      <a:gd name="connsiteY6" fmla="*/ 0 h 237161"/>
                      <a:gd name="connsiteX7" fmla="*/ 102165 w 102165"/>
                      <a:gd name="connsiteY7" fmla="*/ 0 h 23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165" h="237161">
                        <a:moveTo>
                          <a:pt x="102165" y="0"/>
                        </a:moveTo>
                        <a:cubicBezTo>
                          <a:pt x="86913" y="53960"/>
                          <a:pt x="54624" y="150159"/>
                          <a:pt x="38526" y="178027"/>
                        </a:cubicBezTo>
                        <a:cubicBezTo>
                          <a:pt x="17248" y="214843"/>
                          <a:pt x="10583" y="229712"/>
                          <a:pt x="0" y="237162"/>
                        </a:cubicBezTo>
                        <a:lnTo>
                          <a:pt x="4788" y="215591"/>
                        </a:lnTo>
                        <a:lnTo>
                          <a:pt x="4788" y="215591"/>
                        </a:lnTo>
                        <a:cubicBezTo>
                          <a:pt x="11503" y="209263"/>
                          <a:pt x="17270" y="200628"/>
                          <a:pt x="22360" y="188346"/>
                        </a:cubicBezTo>
                        <a:cubicBezTo>
                          <a:pt x="35010" y="157796"/>
                          <a:pt x="78449" y="45575"/>
                          <a:pt x="89500" y="0"/>
                        </a:cubicBezTo>
                        <a:lnTo>
                          <a:pt x="102165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93" name="Hình tự do: Hình 1492">
                    <a:extLst>
                      <a:ext uri="{FF2B5EF4-FFF2-40B4-BE49-F238E27FC236}">
                        <a16:creationId xmlns:a16="http://schemas.microsoft.com/office/drawing/2014/main" id="{3051EB35-E6DF-9234-AFEB-0EAA386C1236}"/>
                      </a:ext>
                    </a:extLst>
                  </p:cNvPr>
                  <p:cNvSpPr/>
                  <p:nvPr/>
                </p:nvSpPr>
                <p:spPr>
                  <a:xfrm>
                    <a:off x="9434927" y="3325662"/>
                    <a:ext cx="148005" cy="394771"/>
                  </a:xfrm>
                  <a:custGeom>
                    <a:avLst/>
                    <a:gdLst>
                      <a:gd name="connsiteX0" fmla="*/ 148005 w 148005"/>
                      <a:gd name="connsiteY0" fmla="*/ 250 h 394771"/>
                      <a:gd name="connsiteX1" fmla="*/ 135717 w 148005"/>
                      <a:gd name="connsiteY1" fmla="*/ 143177 h 394771"/>
                      <a:gd name="connsiteX2" fmla="*/ 90176 w 148005"/>
                      <a:gd name="connsiteY2" fmla="*/ 262724 h 394771"/>
                      <a:gd name="connsiteX3" fmla="*/ 56943 w 148005"/>
                      <a:gd name="connsiteY3" fmla="*/ 326347 h 394771"/>
                      <a:gd name="connsiteX4" fmla="*/ 12968 w 148005"/>
                      <a:gd name="connsiteY4" fmla="*/ 382801 h 394771"/>
                      <a:gd name="connsiteX5" fmla="*/ 0 w 148005"/>
                      <a:gd name="connsiteY5" fmla="*/ 394771 h 394771"/>
                      <a:gd name="connsiteX6" fmla="*/ 4480 w 148005"/>
                      <a:gd name="connsiteY6" fmla="*/ 374572 h 394771"/>
                      <a:gd name="connsiteX7" fmla="*/ 15480 w 148005"/>
                      <a:gd name="connsiteY7" fmla="*/ 365469 h 394771"/>
                      <a:gd name="connsiteX8" fmla="*/ 56148 w 148005"/>
                      <a:gd name="connsiteY8" fmla="*/ 309857 h 394771"/>
                      <a:gd name="connsiteX9" fmla="*/ 92948 w 148005"/>
                      <a:gd name="connsiteY9" fmla="*/ 217897 h 394771"/>
                      <a:gd name="connsiteX10" fmla="*/ 139383 w 148005"/>
                      <a:gd name="connsiteY10" fmla="*/ 54771 h 394771"/>
                      <a:gd name="connsiteX11" fmla="*/ 145259 w 148005"/>
                      <a:gd name="connsiteY11" fmla="*/ 0 h 394771"/>
                      <a:gd name="connsiteX12" fmla="*/ 148005 w 148005"/>
                      <a:gd name="connsiteY12" fmla="*/ 250 h 394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8005" h="394771">
                        <a:moveTo>
                          <a:pt x="148005" y="250"/>
                        </a:moveTo>
                        <a:cubicBezTo>
                          <a:pt x="146581" y="36472"/>
                          <a:pt x="143039" y="105520"/>
                          <a:pt x="135717" y="143177"/>
                        </a:cubicBezTo>
                        <a:cubicBezTo>
                          <a:pt x="125480" y="195765"/>
                          <a:pt x="114077" y="242150"/>
                          <a:pt x="90176" y="262724"/>
                        </a:cubicBezTo>
                        <a:cubicBezTo>
                          <a:pt x="66267" y="283298"/>
                          <a:pt x="67156" y="301815"/>
                          <a:pt x="56943" y="326347"/>
                        </a:cubicBezTo>
                        <a:cubicBezTo>
                          <a:pt x="46722" y="350849"/>
                          <a:pt x="32482" y="371454"/>
                          <a:pt x="12968" y="382801"/>
                        </a:cubicBezTo>
                        <a:cubicBezTo>
                          <a:pt x="8841" y="385202"/>
                          <a:pt x="4411" y="389472"/>
                          <a:pt x="0" y="394771"/>
                        </a:cubicBezTo>
                        <a:lnTo>
                          <a:pt x="4480" y="374572"/>
                        </a:lnTo>
                        <a:cubicBezTo>
                          <a:pt x="8189" y="371018"/>
                          <a:pt x="11905" y="367869"/>
                          <a:pt x="15480" y="365469"/>
                        </a:cubicBezTo>
                        <a:cubicBezTo>
                          <a:pt x="36107" y="351597"/>
                          <a:pt x="45316" y="343960"/>
                          <a:pt x="56148" y="309857"/>
                        </a:cubicBezTo>
                        <a:cubicBezTo>
                          <a:pt x="66990" y="275754"/>
                          <a:pt x="76298" y="239157"/>
                          <a:pt x="92948" y="217897"/>
                        </a:cubicBezTo>
                        <a:cubicBezTo>
                          <a:pt x="109591" y="196607"/>
                          <a:pt x="133357" y="118644"/>
                          <a:pt x="139383" y="54771"/>
                        </a:cubicBezTo>
                        <a:cubicBezTo>
                          <a:pt x="141767" y="29458"/>
                          <a:pt x="143734" y="11939"/>
                          <a:pt x="145259" y="0"/>
                        </a:cubicBezTo>
                        <a:lnTo>
                          <a:pt x="148005" y="25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94" name="Hình tự do: Hình 1493">
                    <a:extLst>
                      <a:ext uri="{FF2B5EF4-FFF2-40B4-BE49-F238E27FC236}">
                        <a16:creationId xmlns:a16="http://schemas.microsoft.com/office/drawing/2014/main" id="{1369848B-D229-F06B-AA24-3CF6B60D22A2}"/>
                      </a:ext>
                    </a:extLst>
                  </p:cNvPr>
                  <p:cNvSpPr/>
                  <p:nvPr/>
                </p:nvSpPr>
                <p:spPr>
                  <a:xfrm>
                    <a:off x="9577826" y="3291091"/>
                    <a:ext cx="62099" cy="175485"/>
                  </a:xfrm>
                  <a:custGeom>
                    <a:avLst/>
                    <a:gdLst>
                      <a:gd name="connsiteX0" fmla="*/ 62099 w 62099"/>
                      <a:gd name="connsiteY0" fmla="*/ 93113 h 175485"/>
                      <a:gd name="connsiteX1" fmla="*/ 59228 w 62099"/>
                      <a:gd name="connsiteY1" fmla="*/ 106050 h 175485"/>
                      <a:gd name="connsiteX2" fmla="*/ 4972 w 62099"/>
                      <a:gd name="connsiteY2" fmla="*/ 175378 h 175485"/>
                      <a:gd name="connsiteX3" fmla="*/ 19202 w 62099"/>
                      <a:gd name="connsiteY3" fmla="*/ 53960 h 175485"/>
                      <a:gd name="connsiteX4" fmla="*/ 13183 w 62099"/>
                      <a:gd name="connsiteY4" fmla="*/ 0 h 175485"/>
                      <a:gd name="connsiteX5" fmla="*/ 32529 w 62099"/>
                      <a:gd name="connsiteY5" fmla="*/ 0 h 175485"/>
                      <a:gd name="connsiteX6" fmla="*/ 33433 w 62099"/>
                      <a:gd name="connsiteY6" fmla="*/ 48099 h 175485"/>
                      <a:gd name="connsiteX7" fmla="*/ 10829 w 62099"/>
                      <a:gd name="connsiteY7" fmla="*/ 155676 h 175485"/>
                      <a:gd name="connsiteX8" fmla="*/ 32176 w 62099"/>
                      <a:gd name="connsiteY8" fmla="*/ 121355 h 175485"/>
                      <a:gd name="connsiteX9" fmla="*/ 62099 w 62099"/>
                      <a:gd name="connsiteY9" fmla="*/ 93113 h 175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2099" h="175485">
                        <a:moveTo>
                          <a:pt x="62099" y="93113"/>
                        </a:moveTo>
                        <a:lnTo>
                          <a:pt x="59228" y="106050"/>
                        </a:lnTo>
                        <a:cubicBezTo>
                          <a:pt x="38710" y="119454"/>
                          <a:pt x="18367" y="178339"/>
                          <a:pt x="4972" y="175378"/>
                        </a:cubicBezTo>
                        <a:cubicBezTo>
                          <a:pt x="-10097" y="172011"/>
                          <a:pt x="13342" y="77838"/>
                          <a:pt x="19202" y="53960"/>
                        </a:cubicBezTo>
                        <a:cubicBezTo>
                          <a:pt x="23170" y="37844"/>
                          <a:pt x="17350" y="13809"/>
                          <a:pt x="13183" y="0"/>
                        </a:cubicBezTo>
                        <a:lnTo>
                          <a:pt x="32529" y="0"/>
                        </a:lnTo>
                        <a:cubicBezTo>
                          <a:pt x="34421" y="12500"/>
                          <a:pt x="36095" y="30923"/>
                          <a:pt x="33433" y="48099"/>
                        </a:cubicBezTo>
                        <a:cubicBezTo>
                          <a:pt x="28828" y="77838"/>
                          <a:pt x="9573" y="148164"/>
                          <a:pt x="10829" y="155676"/>
                        </a:cubicBezTo>
                        <a:cubicBezTo>
                          <a:pt x="12086" y="163220"/>
                          <a:pt x="19620" y="149816"/>
                          <a:pt x="32176" y="121355"/>
                        </a:cubicBezTo>
                        <a:cubicBezTo>
                          <a:pt x="40836" y="101748"/>
                          <a:pt x="54474" y="95233"/>
                          <a:pt x="62099" y="9311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79" name="Đồ họa 3">
                  <a:extLst>
                    <a:ext uri="{FF2B5EF4-FFF2-40B4-BE49-F238E27FC236}">
                      <a16:creationId xmlns:a16="http://schemas.microsoft.com/office/drawing/2014/main" id="{ACE7FBE7-F873-A8D3-06C3-911F3803E346}"/>
                    </a:ext>
                  </a:extLst>
                </p:cNvPr>
                <p:cNvGrpSpPr/>
                <p:nvPr/>
              </p:nvGrpSpPr>
              <p:grpSpPr>
                <a:xfrm>
                  <a:off x="9407142" y="3308224"/>
                  <a:ext cx="233521" cy="583921"/>
                  <a:chOff x="9407142" y="3308224"/>
                  <a:chExt cx="233521" cy="583921"/>
                </a:xfrm>
                <a:solidFill>
                  <a:srgbClr val="AF4545"/>
                </a:solidFill>
              </p:grpSpPr>
              <p:grpSp>
                <p:nvGrpSpPr>
                  <p:cNvPr id="1480" name="Đồ họa 3">
                    <a:extLst>
                      <a:ext uri="{FF2B5EF4-FFF2-40B4-BE49-F238E27FC236}">
                        <a16:creationId xmlns:a16="http://schemas.microsoft.com/office/drawing/2014/main" id="{45F0A491-8B6F-9CFB-FE6C-C12FF6A9A686}"/>
                      </a:ext>
                    </a:extLst>
                  </p:cNvPr>
                  <p:cNvGrpSpPr/>
                  <p:nvPr/>
                </p:nvGrpSpPr>
                <p:grpSpPr>
                  <a:xfrm>
                    <a:off x="9538517" y="3308224"/>
                    <a:ext cx="102146" cy="12556"/>
                    <a:chOff x="9538517" y="3308224"/>
                    <a:chExt cx="102146" cy="12556"/>
                  </a:xfrm>
                  <a:solidFill>
                    <a:srgbClr val="AF4545"/>
                  </a:solidFill>
                </p:grpSpPr>
                <p:sp>
                  <p:nvSpPr>
                    <p:cNvPr id="1484" name="Hình tự do: Hình 1483">
                      <a:extLst>
                        <a:ext uri="{FF2B5EF4-FFF2-40B4-BE49-F238E27FC236}">
                          <a16:creationId xmlns:a16="http://schemas.microsoft.com/office/drawing/2014/main" id="{7F9EE187-6244-B74B-0E45-7CC06ACD1B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38517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5" name="Hình tự do: Hình 1484">
                      <a:extLst>
                        <a:ext uri="{FF2B5EF4-FFF2-40B4-BE49-F238E27FC236}">
                          <a16:creationId xmlns:a16="http://schemas.microsoft.com/office/drawing/2014/main" id="{BCDFDBB6-59EE-D26F-08B4-1B09156D4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28107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481" name="Đồ họa 3">
                    <a:extLst>
                      <a:ext uri="{FF2B5EF4-FFF2-40B4-BE49-F238E27FC236}">
                        <a16:creationId xmlns:a16="http://schemas.microsoft.com/office/drawing/2014/main" id="{D98D3D77-2E25-4CD4-133E-F87047F8AEF4}"/>
                      </a:ext>
                    </a:extLst>
                  </p:cNvPr>
                  <p:cNvGrpSpPr/>
                  <p:nvPr/>
                </p:nvGrpSpPr>
                <p:grpSpPr>
                  <a:xfrm>
                    <a:off x="9407142" y="3879589"/>
                    <a:ext cx="102149" cy="12556"/>
                    <a:chOff x="9407142" y="3879589"/>
                    <a:chExt cx="102149" cy="12556"/>
                  </a:xfrm>
                  <a:solidFill>
                    <a:srgbClr val="AF4545"/>
                  </a:solidFill>
                </p:grpSpPr>
                <p:sp>
                  <p:nvSpPr>
                    <p:cNvPr id="1482" name="Hình tự do: Hình 1481">
                      <a:extLst>
                        <a:ext uri="{FF2B5EF4-FFF2-40B4-BE49-F238E27FC236}">
                          <a16:creationId xmlns:a16="http://schemas.microsoft.com/office/drawing/2014/main" id="{F5D4C09C-4FC2-ED9B-17CA-35B0FE7380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7142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83" name="Hình tự do: Hình 1482">
                      <a:extLst>
                        <a:ext uri="{FF2B5EF4-FFF2-40B4-BE49-F238E27FC236}">
                          <a16:creationId xmlns:a16="http://schemas.microsoft.com/office/drawing/2014/main" id="{147FFBD3-A3AC-62D7-D5E7-AE5EE84F3E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96736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438" name="Đồ họa 3">
                <a:extLst>
                  <a:ext uri="{FF2B5EF4-FFF2-40B4-BE49-F238E27FC236}">
                    <a16:creationId xmlns:a16="http://schemas.microsoft.com/office/drawing/2014/main" id="{8C4778BF-1CDE-BE63-BB7E-311B25F7C698}"/>
                  </a:ext>
                </a:extLst>
              </p:cNvPr>
              <p:cNvGrpSpPr/>
              <p:nvPr/>
            </p:nvGrpSpPr>
            <p:grpSpPr>
              <a:xfrm>
                <a:off x="9573639" y="3373543"/>
                <a:ext cx="242087" cy="535765"/>
                <a:chOff x="9573639" y="3373543"/>
                <a:chExt cx="242087" cy="535765"/>
              </a:xfrm>
            </p:grpSpPr>
            <p:sp>
              <p:nvSpPr>
                <p:cNvPr id="1458" name="Hình tự do: Hình 1457">
                  <a:extLst>
                    <a:ext uri="{FF2B5EF4-FFF2-40B4-BE49-F238E27FC236}">
                      <a16:creationId xmlns:a16="http://schemas.microsoft.com/office/drawing/2014/main" id="{30ADFDFB-07E8-8D80-E221-0AADE0D08F66}"/>
                    </a:ext>
                  </a:extLst>
                </p:cNvPr>
                <p:cNvSpPr/>
                <p:nvPr/>
              </p:nvSpPr>
              <p:spPr>
                <a:xfrm>
                  <a:off x="9585603" y="3373543"/>
                  <a:ext cx="230123" cy="535765"/>
                </a:xfrm>
                <a:custGeom>
                  <a:avLst/>
                  <a:gdLst>
                    <a:gd name="connsiteX0" fmla="*/ 222966 w 230123"/>
                    <a:gd name="connsiteY0" fmla="*/ 0 h 535765"/>
                    <a:gd name="connsiteX1" fmla="*/ 229949 w 230123"/>
                    <a:gd name="connsiteY1" fmla="*/ 8697 h 535765"/>
                    <a:gd name="connsiteX2" fmla="*/ 229949 w 230123"/>
                    <a:gd name="connsiteY2" fmla="*/ 8697 h 535765"/>
                    <a:gd name="connsiteX3" fmla="*/ 224992 w 230123"/>
                    <a:gd name="connsiteY3" fmla="*/ 31079 h 535765"/>
                    <a:gd name="connsiteX4" fmla="*/ 216357 w 230123"/>
                    <a:gd name="connsiteY4" fmla="*/ 69952 h 535765"/>
                    <a:gd name="connsiteX5" fmla="*/ 216357 w 230123"/>
                    <a:gd name="connsiteY5" fmla="*/ 69952 h 535765"/>
                    <a:gd name="connsiteX6" fmla="*/ 207660 w 230123"/>
                    <a:gd name="connsiteY6" fmla="*/ 109136 h 535765"/>
                    <a:gd name="connsiteX7" fmla="*/ 207660 w 230123"/>
                    <a:gd name="connsiteY7" fmla="*/ 109136 h 535765"/>
                    <a:gd name="connsiteX8" fmla="*/ 199244 w 230123"/>
                    <a:gd name="connsiteY8" fmla="*/ 147167 h 535765"/>
                    <a:gd name="connsiteX9" fmla="*/ 194692 w 230123"/>
                    <a:gd name="connsiteY9" fmla="*/ 167585 h 535765"/>
                    <a:gd name="connsiteX10" fmla="*/ 160371 w 230123"/>
                    <a:gd name="connsiteY10" fmla="*/ 322264 h 535765"/>
                    <a:gd name="connsiteX11" fmla="*/ 156578 w 230123"/>
                    <a:gd name="connsiteY11" fmla="*/ 339409 h 535765"/>
                    <a:gd name="connsiteX12" fmla="*/ 127337 w 230123"/>
                    <a:gd name="connsiteY12" fmla="*/ 471207 h 535765"/>
                    <a:gd name="connsiteX13" fmla="*/ 127337 w 230123"/>
                    <a:gd name="connsiteY13" fmla="*/ 471238 h 535765"/>
                    <a:gd name="connsiteX14" fmla="*/ 122431 w 230123"/>
                    <a:gd name="connsiteY14" fmla="*/ 493340 h 535765"/>
                    <a:gd name="connsiteX15" fmla="*/ 113014 w 230123"/>
                    <a:gd name="connsiteY15" fmla="*/ 535766 h 535765"/>
                    <a:gd name="connsiteX16" fmla="*/ 0 w 230123"/>
                    <a:gd name="connsiteY16" fmla="*/ 535766 h 535765"/>
                    <a:gd name="connsiteX17" fmla="*/ 4664 w 230123"/>
                    <a:gd name="connsiteY17" fmla="*/ 514755 h 535765"/>
                    <a:gd name="connsiteX18" fmla="*/ 4664 w 230123"/>
                    <a:gd name="connsiteY18" fmla="*/ 514755 h 535765"/>
                    <a:gd name="connsiteX19" fmla="*/ 14583 w 230123"/>
                    <a:gd name="connsiteY19" fmla="*/ 470022 h 535765"/>
                    <a:gd name="connsiteX20" fmla="*/ 22451 w 230123"/>
                    <a:gd name="connsiteY20" fmla="*/ 434579 h 535765"/>
                    <a:gd name="connsiteX21" fmla="*/ 22451 w 230123"/>
                    <a:gd name="connsiteY21" fmla="*/ 434579 h 535765"/>
                    <a:gd name="connsiteX22" fmla="*/ 31057 w 230123"/>
                    <a:gd name="connsiteY22" fmla="*/ 395769 h 535765"/>
                    <a:gd name="connsiteX23" fmla="*/ 73041 w 230123"/>
                    <a:gd name="connsiteY23" fmla="*/ 206551 h 535765"/>
                    <a:gd name="connsiteX24" fmla="*/ 92589 w 230123"/>
                    <a:gd name="connsiteY24" fmla="*/ 118456 h 535765"/>
                    <a:gd name="connsiteX25" fmla="*/ 92589 w 230123"/>
                    <a:gd name="connsiteY25" fmla="*/ 118425 h 535765"/>
                    <a:gd name="connsiteX26" fmla="*/ 105766 w 230123"/>
                    <a:gd name="connsiteY26" fmla="*/ 59104 h 535765"/>
                    <a:gd name="connsiteX27" fmla="*/ 109332 w 230123"/>
                    <a:gd name="connsiteY27" fmla="*/ 42987 h 535765"/>
                    <a:gd name="connsiteX28" fmla="*/ 109332 w 230123"/>
                    <a:gd name="connsiteY28" fmla="*/ 42987 h 535765"/>
                    <a:gd name="connsiteX29" fmla="*/ 116717 w 230123"/>
                    <a:gd name="connsiteY29" fmla="*/ 9757 h 535765"/>
                    <a:gd name="connsiteX30" fmla="*/ 116717 w 230123"/>
                    <a:gd name="connsiteY30" fmla="*/ 9757 h 535765"/>
                    <a:gd name="connsiteX31" fmla="*/ 118877 w 230123"/>
                    <a:gd name="connsiteY31" fmla="*/ 0 h 535765"/>
                    <a:gd name="connsiteX32" fmla="*/ 222966 w 230123"/>
                    <a:gd name="connsiteY32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30123" h="535765">
                      <a:moveTo>
                        <a:pt x="222966" y="0"/>
                      </a:moveTo>
                      <a:cubicBezTo>
                        <a:pt x="227549" y="0"/>
                        <a:pt x="230946" y="4239"/>
                        <a:pt x="229949" y="8697"/>
                      </a:cubicBezTo>
                      <a:lnTo>
                        <a:pt x="229949" y="8697"/>
                      </a:lnTo>
                      <a:lnTo>
                        <a:pt x="224992" y="31079"/>
                      </a:lnTo>
                      <a:lnTo>
                        <a:pt x="216357" y="69952"/>
                      </a:lnTo>
                      <a:lnTo>
                        <a:pt x="216357" y="69952"/>
                      </a:lnTo>
                      <a:lnTo>
                        <a:pt x="207660" y="109136"/>
                      </a:lnTo>
                      <a:lnTo>
                        <a:pt x="207660" y="109136"/>
                      </a:lnTo>
                      <a:lnTo>
                        <a:pt x="199244" y="147167"/>
                      </a:lnTo>
                      <a:lnTo>
                        <a:pt x="194692" y="167585"/>
                      </a:lnTo>
                      <a:lnTo>
                        <a:pt x="160371" y="322264"/>
                      </a:lnTo>
                      <a:lnTo>
                        <a:pt x="156578" y="339409"/>
                      </a:lnTo>
                      <a:lnTo>
                        <a:pt x="127337" y="471207"/>
                      </a:lnTo>
                      <a:lnTo>
                        <a:pt x="127337" y="471238"/>
                      </a:lnTo>
                      <a:lnTo>
                        <a:pt x="122431" y="493340"/>
                      </a:lnTo>
                      <a:lnTo>
                        <a:pt x="113014" y="535766"/>
                      </a:lnTo>
                      <a:lnTo>
                        <a:pt x="0" y="535766"/>
                      </a:lnTo>
                      <a:lnTo>
                        <a:pt x="4664" y="514755"/>
                      </a:lnTo>
                      <a:lnTo>
                        <a:pt x="4664" y="514755"/>
                      </a:lnTo>
                      <a:lnTo>
                        <a:pt x="14583" y="470022"/>
                      </a:lnTo>
                      <a:lnTo>
                        <a:pt x="22451" y="434579"/>
                      </a:lnTo>
                      <a:lnTo>
                        <a:pt x="22451" y="434579"/>
                      </a:lnTo>
                      <a:lnTo>
                        <a:pt x="31057" y="395769"/>
                      </a:lnTo>
                      <a:lnTo>
                        <a:pt x="73041" y="206551"/>
                      </a:lnTo>
                      <a:lnTo>
                        <a:pt x="92589" y="118456"/>
                      </a:lnTo>
                      <a:cubicBezTo>
                        <a:pt x="92599" y="118456"/>
                        <a:pt x="92589" y="118425"/>
                        <a:pt x="92589" y="118425"/>
                      </a:cubicBezTo>
                      <a:lnTo>
                        <a:pt x="105766" y="59104"/>
                      </a:lnTo>
                      <a:lnTo>
                        <a:pt x="109332" y="42987"/>
                      </a:lnTo>
                      <a:lnTo>
                        <a:pt x="109332" y="42987"/>
                      </a:lnTo>
                      <a:lnTo>
                        <a:pt x="116717" y="9757"/>
                      </a:lnTo>
                      <a:lnTo>
                        <a:pt x="116717" y="9757"/>
                      </a:lnTo>
                      <a:lnTo>
                        <a:pt x="118877" y="0"/>
                      </a:lnTo>
                      <a:lnTo>
                        <a:pt x="222966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9" name="Hình tự do: Hình 1458">
                  <a:extLst>
                    <a:ext uri="{FF2B5EF4-FFF2-40B4-BE49-F238E27FC236}">
                      <a16:creationId xmlns:a16="http://schemas.microsoft.com/office/drawing/2014/main" id="{844331BB-B365-3943-8A81-B1748D34416E}"/>
                    </a:ext>
                  </a:extLst>
                </p:cNvPr>
                <p:cNvSpPr/>
                <p:nvPr/>
              </p:nvSpPr>
              <p:spPr>
                <a:xfrm>
                  <a:off x="9573639" y="3373543"/>
                  <a:ext cx="231875" cy="535765"/>
                </a:xfrm>
                <a:custGeom>
                  <a:avLst/>
                  <a:gdLst>
                    <a:gd name="connsiteX0" fmla="*/ 231875 w 231875"/>
                    <a:gd name="connsiteY0" fmla="*/ 0 h 535765"/>
                    <a:gd name="connsiteX1" fmla="*/ 229943 w 231875"/>
                    <a:gd name="connsiteY1" fmla="*/ 8697 h 535765"/>
                    <a:gd name="connsiteX2" fmla="*/ 224986 w 231875"/>
                    <a:gd name="connsiteY2" fmla="*/ 31079 h 535765"/>
                    <a:gd name="connsiteX3" fmla="*/ 216351 w 231875"/>
                    <a:gd name="connsiteY3" fmla="*/ 69952 h 535765"/>
                    <a:gd name="connsiteX4" fmla="*/ 216351 w 231875"/>
                    <a:gd name="connsiteY4" fmla="*/ 69952 h 535765"/>
                    <a:gd name="connsiteX5" fmla="*/ 207654 w 231875"/>
                    <a:gd name="connsiteY5" fmla="*/ 109136 h 535765"/>
                    <a:gd name="connsiteX6" fmla="*/ 207654 w 231875"/>
                    <a:gd name="connsiteY6" fmla="*/ 109136 h 535765"/>
                    <a:gd name="connsiteX7" fmla="*/ 199237 w 231875"/>
                    <a:gd name="connsiteY7" fmla="*/ 147167 h 535765"/>
                    <a:gd name="connsiteX8" fmla="*/ 194717 w 231875"/>
                    <a:gd name="connsiteY8" fmla="*/ 167585 h 535765"/>
                    <a:gd name="connsiteX9" fmla="*/ 160387 w 231875"/>
                    <a:gd name="connsiteY9" fmla="*/ 322264 h 535765"/>
                    <a:gd name="connsiteX10" fmla="*/ 156578 w 231875"/>
                    <a:gd name="connsiteY10" fmla="*/ 339409 h 535765"/>
                    <a:gd name="connsiteX11" fmla="*/ 127337 w 231875"/>
                    <a:gd name="connsiteY11" fmla="*/ 471207 h 535765"/>
                    <a:gd name="connsiteX12" fmla="*/ 127337 w 231875"/>
                    <a:gd name="connsiteY12" fmla="*/ 471238 h 535765"/>
                    <a:gd name="connsiteX13" fmla="*/ 122431 w 231875"/>
                    <a:gd name="connsiteY13" fmla="*/ 493308 h 535765"/>
                    <a:gd name="connsiteX14" fmla="*/ 113014 w 231875"/>
                    <a:gd name="connsiteY14" fmla="*/ 535766 h 535765"/>
                    <a:gd name="connsiteX15" fmla="*/ 0 w 231875"/>
                    <a:gd name="connsiteY15" fmla="*/ 535766 h 535765"/>
                    <a:gd name="connsiteX16" fmla="*/ 4664 w 231875"/>
                    <a:gd name="connsiteY16" fmla="*/ 514755 h 535765"/>
                    <a:gd name="connsiteX17" fmla="*/ 4664 w 231875"/>
                    <a:gd name="connsiteY17" fmla="*/ 514755 h 535765"/>
                    <a:gd name="connsiteX18" fmla="*/ 14583 w 231875"/>
                    <a:gd name="connsiteY18" fmla="*/ 470022 h 535765"/>
                    <a:gd name="connsiteX19" fmla="*/ 22454 w 231875"/>
                    <a:gd name="connsiteY19" fmla="*/ 434579 h 535765"/>
                    <a:gd name="connsiteX20" fmla="*/ 22454 w 231875"/>
                    <a:gd name="connsiteY20" fmla="*/ 434548 h 535765"/>
                    <a:gd name="connsiteX21" fmla="*/ 31057 w 231875"/>
                    <a:gd name="connsiteY21" fmla="*/ 395769 h 535765"/>
                    <a:gd name="connsiteX22" fmla="*/ 73041 w 231875"/>
                    <a:gd name="connsiteY22" fmla="*/ 206551 h 535765"/>
                    <a:gd name="connsiteX23" fmla="*/ 92586 w 231875"/>
                    <a:gd name="connsiteY23" fmla="*/ 118456 h 535765"/>
                    <a:gd name="connsiteX24" fmla="*/ 92586 w 231875"/>
                    <a:gd name="connsiteY24" fmla="*/ 118425 h 535765"/>
                    <a:gd name="connsiteX25" fmla="*/ 105766 w 231875"/>
                    <a:gd name="connsiteY25" fmla="*/ 59073 h 535765"/>
                    <a:gd name="connsiteX26" fmla="*/ 109329 w 231875"/>
                    <a:gd name="connsiteY26" fmla="*/ 42987 h 535765"/>
                    <a:gd name="connsiteX27" fmla="*/ 109329 w 231875"/>
                    <a:gd name="connsiteY27" fmla="*/ 42987 h 535765"/>
                    <a:gd name="connsiteX28" fmla="*/ 116714 w 231875"/>
                    <a:gd name="connsiteY28" fmla="*/ 9757 h 535765"/>
                    <a:gd name="connsiteX29" fmla="*/ 116714 w 231875"/>
                    <a:gd name="connsiteY29" fmla="*/ 9726 h 535765"/>
                    <a:gd name="connsiteX30" fmla="*/ 118874 w 231875"/>
                    <a:gd name="connsiteY30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31875" h="535765">
                      <a:moveTo>
                        <a:pt x="231875" y="0"/>
                      </a:moveTo>
                      <a:lnTo>
                        <a:pt x="229943" y="8697"/>
                      </a:lnTo>
                      <a:lnTo>
                        <a:pt x="224986" y="31079"/>
                      </a:lnTo>
                      <a:lnTo>
                        <a:pt x="216351" y="69952"/>
                      </a:lnTo>
                      <a:lnTo>
                        <a:pt x="216351" y="69952"/>
                      </a:lnTo>
                      <a:lnTo>
                        <a:pt x="207654" y="109136"/>
                      </a:lnTo>
                      <a:lnTo>
                        <a:pt x="207654" y="109136"/>
                      </a:lnTo>
                      <a:lnTo>
                        <a:pt x="199237" y="147167"/>
                      </a:lnTo>
                      <a:lnTo>
                        <a:pt x="194717" y="167585"/>
                      </a:lnTo>
                      <a:lnTo>
                        <a:pt x="160387" y="322264"/>
                      </a:lnTo>
                      <a:lnTo>
                        <a:pt x="156578" y="339409"/>
                      </a:lnTo>
                      <a:lnTo>
                        <a:pt x="127337" y="471207"/>
                      </a:lnTo>
                      <a:lnTo>
                        <a:pt x="127337" y="471238"/>
                      </a:lnTo>
                      <a:lnTo>
                        <a:pt x="122431" y="493308"/>
                      </a:lnTo>
                      <a:lnTo>
                        <a:pt x="113014" y="535766"/>
                      </a:lnTo>
                      <a:lnTo>
                        <a:pt x="0" y="535766"/>
                      </a:lnTo>
                      <a:lnTo>
                        <a:pt x="4664" y="514755"/>
                      </a:lnTo>
                      <a:lnTo>
                        <a:pt x="4664" y="514755"/>
                      </a:lnTo>
                      <a:lnTo>
                        <a:pt x="14583" y="470022"/>
                      </a:lnTo>
                      <a:lnTo>
                        <a:pt x="22454" y="434579"/>
                      </a:lnTo>
                      <a:lnTo>
                        <a:pt x="22454" y="434548"/>
                      </a:lnTo>
                      <a:lnTo>
                        <a:pt x="31057" y="395769"/>
                      </a:lnTo>
                      <a:lnTo>
                        <a:pt x="73041" y="206551"/>
                      </a:lnTo>
                      <a:lnTo>
                        <a:pt x="92586" y="118456"/>
                      </a:lnTo>
                      <a:lnTo>
                        <a:pt x="92586" y="118425"/>
                      </a:lnTo>
                      <a:lnTo>
                        <a:pt x="105766" y="59073"/>
                      </a:lnTo>
                      <a:lnTo>
                        <a:pt x="109329" y="42987"/>
                      </a:lnTo>
                      <a:lnTo>
                        <a:pt x="109329" y="42987"/>
                      </a:lnTo>
                      <a:lnTo>
                        <a:pt x="116714" y="9757"/>
                      </a:lnTo>
                      <a:lnTo>
                        <a:pt x="116714" y="9726"/>
                      </a:lnTo>
                      <a:lnTo>
                        <a:pt x="118874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60" name="Đồ họa 3">
                  <a:extLst>
                    <a:ext uri="{FF2B5EF4-FFF2-40B4-BE49-F238E27FC236}">
                      <a16:creationId xmlns:a16="http://schemas.microsoft.com/office/drawing/2014/main" id="{7B1B2A8C-52B7-4D5A-5557-AFDC64B9D748}"/>
                    </a:ext>
                  </a:extLst>
                </p:cNvPr>
                <p:cNvGrpSpPr/>
                <p:nvPr/>
              </p:nvGrpSpPr>
              <p:grpSpPr>
                <a:xfrm>
                  <a:off x="9578299" y="3373543"/>
                  <a:ext cx="225282" cy="535765"/>
                  <a:chOff x="9578299" y="3373543"/>
                  <a:chExt cx="225282" cy="535765"/>
                </a:xfrm>
                <a:solidFill>
                  <a:srgbClr val="FB9D7E"/>
                </a:solidFill>
              </p:grpSpPr>
              <p:sp>
                <p:nvSpPr>
                  <p:cNvPr id="1468" name="Hình tự do: Hình 1467">
                    <a:extLst>
                      <a:ext uri="{FF2B5EF4-FFF2-40B4-BE49-F238E27FC236}">
                        <a16:creationId xmlns:a16="http://schemas.microsoft.com/office/drawing/2014/main" id="{6DFCA26F-AAD1-707C-E690-6D232ED8DAB0}"/>
                      </a:ext>
                    </a:extLst>
                  </p:cNvPr>
                  <p:cNvSpPr/>
                  <p:nvPr/>
                </p:nvSpPr>
                <p:spPr>
                  <a:xfrm>
                    <a:off x="9670212" y="3373543"/>
                    <a:ext cx="119778" cy="183550"/>
                  </a:xfrm>
                  <a:custGeom>
                    <a:avLst/>
                    <a:gdLst>
                      <a:gd name="connsiteX0" fmla="*/ 119779 w 119778"/>
                      <a:gd name="connsiteY0" fmla="*/ 69952 h 183550"/>
                      <a:gd name="connsiteX1" fmla="*/ 119779 w 119778"/>
                      <a:gd name="connsiteY1" fmla="*/ 69952 h 183550"/>
                      <a:gd name="connsiteX2" fmla="*/ 119342 w 119778"/>
                      <a:gd name="connsiteY2" fmla="*/ 70949 h 183550"/>
                      <a:gd name="connsiteX3" fmla="*/ 113388 w 119778"/>
                      <a:gd name="connsiteY3" fmla="*/ 86442 h 183550"/>
                      <a:gd name="connsiteX4" fmla="*/ 103164 w 119778"/>
                      <a:gd name="connsiteY4" fmla="*/ 107671 h 183550"/>
                      <a:gd name="connsiteX5" fmla="*/ 67387 w 119778"/>
                      <a:gd name="connsiteY5" fmla="*/ 148445 h 183550"/>
                      <a:gd name="connsiteX6" fmla="*/ 19343 w 119778"/>
                      <a:gd name="connsiteY6" fmla="*/ 167211 h 183550"/>
                      <a:gd name="connsiteX7" fmla="*/ 13174 w 119778"/>
                      <a:gd name="connsiteY7" fmla="*/ 122073 h 183550"/>
                      <a:gd name="connsiteX8" fmla="*/ 18857 w 119778"/>
                      <a:gd name="connsiteY8" fmla="*/ 82234 h 183550"/>
                      <a:gd name="connsiteX9" fmla="*/ 29699 w 119778"/>
                      <a:gd name="connsiteY9" fmla="*/ 21696 h 183550"/>
                      <a:gd name="connsiteX10" fmla="*/ 29699 w 119778"/>
                      <a:gd name="connsiteY10" fmla="*/ 21696 h 183550"/>
                      <a:gd name="connsiteX11" fmla="*/ 30032 w 119778"/>
                      <a:gd name="connsiteY11" fmla="*/ 17987 h 183550"/>
                      <a:gd name="connsiteX12" fmla="*/ 30643 w 119778"/>
                      <a:gd name="connsiteY12" fmla="*/ 7980 h 183550"/>
                      <a:gd name="connsiteX13" fmla="*/ 31070 w 119778"/>
                      <a:gd name="connsiteY13" fmla="*/ 0 h 183550"/>
                      <a:gd name="connsiteX14" fmla="*/ 22298 w 119778"/>
                      <a:gd name="connsiteY14" fmla="*/ 0 h 183550"/>
                      <a:gd name="connsiteX15" fmla="*/ 20138 w 119778"/>
                      <a:gd name="connsiteY15" fmla="*/ 9757 h 183550"/>
                      <a:gd name="connsiteX16" fmla="*/ 20138 w 119778"/>
                      <a:gd name="connsiteY16" fmla="*/ 9757 h 183550"/>
                      <a:gd name="connsiteX17" fmla="*/ 21167 w 119778"/>
                      <a:gd name="connsiteY17" fmla="*/ 20481 h 183550"/>
                      <a:gd name="connsiteX18" fmla="*/ 16840 w 119778"/>
                      <a:gd name="connsiteY18" fmla="*/ 63780 h 183550"/>
                      <a:gd name="connsiteX19" fmla="*/ 12756 w 119778"/>
                      <a:gd name="connsiteY19" fmla="*/ 43019 h 183550"/>
                      <a:gd name="connsiteX20" fmla="*/ 9190 w 119778"/>
                      <a:gd name="connsiteY20" fmla="*/ 59104 h 183550"/>
                      <a:gd name="connsiteX21" fmla="*/ 11216 w 119778"/>
                      <a:gd name="connsiteY21" fmla="*/ 73661 h 183550"/>
                      <a:gd name="connsiteX22" fmla="*/ 6285 w 119778"/>
                      <a:gd name="connsiteY22" fmla="*/ 118519 h 183550"/>
                      <a:gd name="connsiteX23" fmla="*/ 57 w 119778"/>
                      <a:gd name="connsiteY23" fmla="*/ 160228 h 183550"/>
                      <a:gd name="connsiteX24" fmla="*/ 18632 w 119778"/>
                      <a:gd name="connsiteY24" fmla="*/ 175471 h 183550"/>
                      <a:gd name="connsiteX25" fmla="*/ 44892 w 119778"/>
                      <a:gd name="connsiteY25" fmla="*/ 183327 h 183550"/>
                      <a:gd name="connsiteX26" fmla="*/ 111081 w 119778"/>
                      <a:gd name="connsiteY26" fmla="*/ 109167 h 183550"/>
                      <a:gd name="connsiteX27" fmla="*/ 111081 w 119778"/>
                      <a:gd name="connsiteY27" fmla="*/ 109136 h 183550"/>
                      <a:gd name="connsiteX28" fmla="*/ 119779 w 119778"/>
                      <a:gd name="connsiteY28" fmla="*/ 69952 h 183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19778" h="183550">
                        <a:moveTo>
                          <a:pt x="119779" y="69952"/>
                        </a:moveTo>
                        <a:cubicBezTo>
                          <a:pt x="119779" y="69952"/>
                          <a:pt x="119779" y="69952"/>
                          <a:pt x="119779" y="69952"/>
                        </a:cubicBezTo>
                        <a:cubicBezTo>
                          <a:pt x="119623" y="70295"/>
                          <a:pt x="119498" y="70606"/>
                          <a:pt x="119342" y="70949"/>
                        </a:cubicBezTo>
                        <a:cubicBezTo>
                          <a:pt x="116194" y="77963"/>
                          <a:pt x="114542" y="82733"/>
                          <a:pt x="113388" y="86442"/>
                        </a:cubicBezTo>
                        <a:cubicBezTo>
                          <a:pt x="110957" y="94298"/>
                          <a:pt x="110676" y="97571"/>
                          <a:pt x="103164" y="107671"/>
                        </a:cubicBezTo>
                        <a:cubicBezTo>
                          <a:pt x="91380" y="123538"/>
                          <a:pt x="83525" y="129616"/>
                          <a:pt x="67387" y="148445"/>
                        </a:cubicBezTo>
                        <a:cubicBezTo>
                          <a:pt x="51255" y="167273"/>
                          <a:pt x="30886" y="177342"/>
                          <a:pt x="19343" y="167211"/>
                        </a:cubicBezTo>
                        <a:cubicBezTo>
                          <a:pt x="12653" y="161319"/>
                          <a:pt x="11718" y="142054"/>
                          <a:pt x="13174" y="122073"/>
                        </a:cubicBezTo>
                        <a:cubicBezTo>
                          <a:pt x="14228" y="107515"/>
                          <a:pt x="16566" y="92614"/>
                          <a:pt x="18857" y="82234"/>
                        </a:cubicBezTo>
                        <a:cubicBezTo>
                          <a:pt x="23311" y="62096"/>
                          <a:pt x="27713" y="42208"/>
                          <a:pt x="29699" y="21696"/>
                        </a:cubicBezTo>
                        <a:lnTo>
                          <a:pt x="29699" y="21696"/>
                        </a:lnTo>
                        <a:cubicBezTo>
                          <a:pt x="29823" y="20449"/>
                          <a:pt x="29933" y="19234"/>
                          <a:pt x="30032" y="17987"/>
                        </a:cubicBezTo>
                        <a:cubicBezTo>
                          <a:pt x="30310" y="14683"/>
                          <a:pt x="30509" y="11316"/>
                          <a:pt x="30643" y="7980"/>
                        </a:cubicBezTo>
                        <a:cubicBezTo>
                          <a:pt x="30762" y="5019"/>
                          <a:pt x="30902" y="2369"/>
                          <a:pt x="31070" y="0"/>
                        </a:cubicBezTo>
                        <a:lnTo>
                          <a:pt x="22298" y="0"/>
                        </a:lnTo>
                        <a:lnTo>
                          <a:pt x="20138" y="9757"/>
                        </a:lnTo>
                        <a:lnTo>
                          <a:pt x="20138" y="9757"/>
                        </a:lnTo>
                        <a:cubicBezTo>
                          <a:pt x="20372" y="13217"/>
                          <a:pt x="20715" y="16802"/>
                          <a:pt x="21167" y="20481"/>
                        </a:cubicBezTo>
                        <a:cubicBezTo>
                          <a:pt x="23502" y="39402"/>
                          <a:pt x="16840" y="63780"/>
                          <a:pt x="16840" y="63780"/>
                        </a:cubicBezTo>
                        <a:cubicBezTo>
                          <a:pt x="16840" y="63780"/>
                          <a:pt x="15752" y="53835"/>
                          <a:pt x="12756" y="43019"/>
                        </a:cubicBezTo>
                        <a:lnTo>
                          <a:pt x="9190" y="59104"/>
                        </a:lnTo>
                        <a:cubicBezTo>
                          <a:pt x="9811" y="63437"/>
                          <a:pt x="10437" y="68237"/>
                          <a:pt x="11216" y="73661"/>
                        </a:cubicBezTo>
                        <a:cubicBezTo>
                          <a:pt x="12682" y="83855"/>
                          <a:pt x="9592" y="101436"/>
                          <a:pt x="6285" y="118519"/>
                        </a:cubicBezTo>
                        <a:cubicBezTo>
                          <a:pt x="3002" y="135477"/>
                          <a:pt x="-489" y="151967"/>
                          <a:pt x="57" y="160228"/>
                        </a:cubicBezTo>
                        <a:cubicBezTo>
                          <a:pt x="1154" y="176843"/>
                          <a:pt x="6787" y="173695"/>
                          <a:pt x="18632" y="175471"/>
                        </a:cubicBezTo>
                        <a:cubicBezTo>
                          <a:pt x="30478" y="177279"/>
                          <a:pt x="31148" y="184948"/>
                          <a:pt x="44892" y="183327"/>
                        </a:cubicBezTo>
                        <a:cubicBezTo>
                          <a:pt x="58521" y="181706"/>
                          <a:pt x="99984" y="124161"/>
                          <a:pt x="111081" y="109167"/>
                        </a:cubicBezTo>
                        <a:lnTo>
                          <a:pt x="111081" y="109136"/>
                        </a:lnTo>
                        <a:lnTo>
                          <a:pt x="119779" y="69952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69" name="Hình tự do: Hình 1468">
                    <a:extLst>
                      <a:ext uri="{FF2B5EF4-FFF2-40B4-BE49-F238E27FC236}">
                        <a16:creationId xmlns:a16="http://schemas.microsoft.com/office/drawing/2014/main" id="{11316C2C-BB85-497C-D41E-C6EF8DD0F7D7}"/>
                      </a:ext>
                    </a:extLst>
                  </p:cNvPr>
                  <p:cNvSpPr/>
                  <p:nvPr/>
                </p:nvSpPr>
                <p:spPr>
                  <a:xfrm>
                    <a:off x="9705839" y="3373543"/>
                    <a:ext cx="97742" cy="141794"/>
                  </a:xfrm>
                  <a:custGeom>
                    <a:avLst/>
                    <a:gdLst>
                      <a:gd name="connsiteX0" fmla="*/ 97743 w 97742"/>
                      <a:gd name="connsiteY0" fmla="*/ 8697 h 141794"/>
                      <a:gd name="connsiteX1" fmla="*/ 92786 w 97742"/>
                      <a:gd name="connsiteY1" fmla="*/ 31079 h 141794"/>
                      <a:gd name="connsiteX2" fmla="*/ 77699 w 97742"/>
                      <a:gd name="connsiteY2" fmla="*/ 57888 h 141794"/>
                      <a:gd name="connsiteX3" fmla="*/ 56782 w 97742"/>
                      <a:gd name="connsiteY3" fmla="*/ 101187 h 141794"/>
                      <a:gd name="connsiteX4" fmla="*/ 53353 w 97742"/>
                      <a:gd name="connsiteY4" fmla="*/ 107109 h 141794"/>
                      <a:gd name="connsiteX5" fmla="*/ 4056 w 97742"/>
                      <a:gd name="connsiteY5" fmla="*/ 141587 h 141794"/>
                      <a:gd name="connsiteX6" fmla="*/ 188 w 97742"/>
                      <a:gd name="connsiteY6" fmla="*/ 121948 h 141794"/>
                      <a:gd name="connsiteX7" fmla="*/ 4190 w 97742"/>
                      <a:gd name="connsiteY7" fmla="*/ 86972 h 141794"/>
                      <a:gd name="connsiteX8" fmla="*/ 1762 w 97742"/>
                      <a:gd name="connsiteY8" fmla="*/ 41585 h 141794"/>
                      <a:gd name="connsiteX9" fmla="*/ 6460 w 97742"/>
                      <a:gd name="connsiteY9" fmla="*/ 0 h 141794"/>
                      <a:gd name="connsiteX10" fmla="*/ 19652 w 97742"/>
                      <a:gd name="connsiteY10" fmla="*/ 0 h 141794"/>
                      <a:gd name="connsiteX11" fmla="*/ 11307 w 97742"/>
                      <a:gd name="connsiteY11" fmla="*/ 46728 h 141794"/>
                      <a:gd name="connsiteX12" fmla="*/ 13851 w 97742"/>
                      <a:gd name="connsiteY12" fmla="*/ 75781 h 141794"/>
                      <a:gd name="connsiteX13" fmla="*/ 13031 w 97742"/>
                      <a:gd name="connsiteY13" fmla="*/ 102496 h 141794"/>
                      <a:gd name="connsiteX14" fmla="*/ 14403 w 97742"/>
                      <a:gd name="connsiteY14" fmla="*/ 126717 h 141794"/>
                      <a:gd name="connsiteX15" fmla="*/ 47430 w 97742"/>
                      <a:gd name="connsiteY15" fmla="*/ 105177 h 141794"/>
                      <a:gd name="connsiteX16" fmla="*/ 52730 w 97742"/>
                      <a:gd name="connsiteY16" fmla="*/ 99503 h 141794"/>
                      <a:gd name="connsiteX17" fmla="*/ 77107 w 97742"/>
                      <a:gd name="connsiteY17" fmla="*/ 43081 h 141794"/>
                      <a:gd name="connsiteX18" fmla="*/ 97743 w 97742"/>
                      <a:gd name="connsiteY18" fmla="*/ 8697 h 141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7742" h="141794">
                        <a:moveTo>
                          <a:pt x="97743" y="8697"/>
                        </a:moveTo>
                        <a:lnTo>
                          <a:pt x="92786" y="31079"/>
                        </a:lnTo>
                        <a:cubicBezTo>
                          <a:pt x="85928" y="40899"/>
                          <a:pt x="79289" y="51466"/>
                          <a:pt x="77699" y="57888"/>
                        </a:cubicBezTo>
                        <a:cubicBezTo>
                          <a:pt x="74737" y="69921"/>
                          <a:pt x="64107" y="88468"/>
                          <a:pt x="56782" y="101187"/>
                        </a:cubicBezTo>
                        <a:cubicBezTo>
                          <a:pt x="55504" y="103369"/>
                          <a:pt x="54382" y="105364"/>
                          <a:pt x="53353" y="107109"/>
                        </a:cubicBezTo>
                        <a:cubicBezTo>
                          <a:pt x="46464" y="119267"/>
                          <a:pt x="11952" y="144330"/>
                          <a:pt x="4056" y="141587"/>
                        </a:cubicBezTo>
                        <a:cubicBezTo>
                          <a:pt x="291" y="140277"/>
                          <a:pt x="-389" y="132172"/>
                          <a:pt x="188" y="121948"/>
                        </a:cubicBezTo>
                        <a:cubicBezTo>
                          <a:pt x="824" y="110788"/>
                          <a:pt x="2959" y="97072"/>
                          <a:pt x="4190" y="86972"/>
                        </a:cubicBezTo>
                        <a:cubicBezTo>
                          <a:pt x="6544" y="67676"/>
                          <a:pt x="-4039" y="63592"/>
                          <a:pt x="1762" y="41585"/>
                        </a:cubicBezTo>
                        <a:cubicBezTo>
                          <a:pt x="5104" y="28897"/>
                          <a:pt x="6167" y="12033"/>
                          <a:pt x="6460" y="0"/>
                        </a:cubicBezTo>
                        <a:lnTo>
                          <a:pt x="19652" y="0"/>
                        </a:lnTo>
                        <a:cubicBezTo>
                          <a:pt x="16747" y="15680"/>
                          <a:pt x="12152" y="40681"/>
                          <a:pt x="11307" y="46728"/>
                        </a:cubicBezTo>
                        <a:cubicBezTo>
                          <a:pt x="10035" y="55737"/>
                          <a:pt x="14739" y="62065"/>
                          <a:pt x="13851" y="75781"/>
                        </a:cubicBezTo>
                        <a:cubicBezTo>
                          <a:pt x="13414" y="82515"/>
                          <a:pt x="13046" y="92770"/>
                          <a:pt x="13031" y="102496"/>
                        </a:cubicBezTo>
                        <a:cubicBezTo>
                          <a:pt x="13006" y="112534"/>
                          <a:pt x="13358" y="122041"/>
                          <a:pt x="14403" y="126717"/>
                        </a:cubicBezTo>
                        <a:cubicBezTo>
                          <a:pt x="16463" y="135913"/>
                          <a:pt x="30609" y="120919"/>
                          <a:pt x="47430" y="105177"/>
                        </a:cubicBezTo>
                        <a:cubicBezTo>
                          <a:pt x="49332" y="103369"/>
                          <a:pt x="51077" y="101499"/>
                          <a:pt x="52730" y="99503"/>
                        </a:cubicBezTo>
                        <a:cubicBezTo>
                          <a:pt x="65573" y="83948"/>
                          <a:pt x="70841" y="62751"/>
                          <a:pt x="77107" y="43081"/>
                        </a:cubicBezTo>
                        <a:cubicBezTo>
                          <a:pt x="81471" y="29458"/>
                          <a:pt x="96153" y="8323"/>
                          <a:pt x="97743" y="869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70" name="Hình tự do: Hình 1469">
                    <a:extLst>
                      <a:ext uri="{FF2B5EF4-FFF2-40B4-BE49-F238E27FC236}">
                        <a16:creationId xmlns:a16="http://schemas.microsoft.com/office/drawing/2014/main" id="{642DD7AC-9A24-71C8-B090-CF74DA91C5E8}"/>
                      </a:ext>
                    </a:extLst>
                  </p:cNvPr>
                  <p:cNvSpPr/>
                  <p:nvPr/>
                </p:nvSpPr>
                <p:spPr>
                  <a:xfrm>
                    <a:off x="9736593" y="3385577"/>
                    <a:ext cx="31204" cy="80792"/>
                  </a:xfrm>
                  <a:custGeom>
                    <a:avLst/>
                    <a:gdLst>
                      <a:gd name="connsiteX0" fmla="*/ 18515 w 31204"/>
                      <a:gd name="connsiteY0" fmla="*/ 58603 h 80792"/>
                      <a:gd name="connsiteX1" fmla="*/ 8262 w 31204"/>
                      <a:gd name="connsiteY1" fmla="*/ 79676 h 80792"/>
                      <a:gd name="connsiteX2" fmla="*/ 29 w 31204"/>
                      <a:gd name="connsiteY2" fmla="*/ 42861 h 80792"/>
                      <a:gd name="connsiteX3" fmla="*/ 23128 w 31204"/>
                      <a:gd name="connsiteY3" fmla="*/ 217 h 80792"/>
                      <a:gd name="connsiteX4" fmla="*/ 27430 w 31204"/>
                      <a:gd name="connsiteY4" fmla="*/ 32854 h 80792"/>
                      <a:gd name="connsiteX5" fmla="*/ 20977 w 31204"/>
                      <a:gd name="connsiteY5" fmla="*/ 8322 h 80792"/>
                      <a:gd name="connsiteX6" fmla="*/ 10160 w 31204"/>
                      <a:gd name="connsiteY6" fmla="*/ 57668 h 80792"/>
                      <a:gd name="connsiteX7" fmla="*/ 18515 w 31204"/>
                      <a:gd name="connsiteY7" fmla="*/ 58603 h 80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204" h="80792">
                        <a:moveTo>
                          <a:pt x="18515" y="58603"/>
                        </a:moveTo>
                        <a:cubicBezTo>
                          <a:pt x="18515" y="58603"/>
                          <a:pt x="13590" y="86659"/>
                          <a:pt x="8262" y="79676"/>
                        </a:cubicBezTo>
                        <a:cubicBezTo>
                          <a:pt x="2950" y="72693"/>
                          <a:pt x="-348" y="56639"/>
                          <a:pt x="29" y="42861"/>
                        </a:cubicBezTo>
                        <a:cubicBezTo>
                          <a:pt x="403" y="29051"/>
                          <a:pt x="7966" y="-2932"/>
                          <a:pt x="23128" y="217"/>
                        </a:cubicBezTo>
                        <a:cubicBezTo>
                          <a:pt x="38309" y="3365"/>
                          <a:pt x="27430" y="32854"/>
                          <a:pt x="27430" y="32854"/>
                        </a:cubicBezTo>
                        <a:cubicBezTo>
                          <a:pt x="27430" y="32854"/>
                          <a:pt x="32075" y="9755"/>
                          <a:pt x="20977" y="8322"/>
                        </a:cubicBezTo>
                        <a:cubicBezTo>
                          <a:pt x="9911" y="6888"/>
                          <a:pt x="7888" y="44638"/>
                          <a:pt x="10160" y="57668"/>
                        </a:cubicBezTo>
                        <a:cubicBezTo>
                          <a:pt x="12467" y="70698"/>
                          <a:pt x="18515" y="58603"/>
                          <a:pt x="18515" y="5860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71" name="Hình tự do: Hình 1470">
                    <a:extLst>
                      <a:ext uri="{FF2B5EF4-FFF2-40B4-BE49-F238E27FC236}">
                        <a16:creationId xmlns:a16="http://schemas.microsoft.com/office/drawing/2014/main" id="{81A0A53E-4A95-A91F-1FCA-53769F394984}"/>
                      </a:ext>
                    </a:extLst>
                  </p:cNvPr>
                  <p:cNvSpPr/>
                  <p:nvPr/>
                </p:nvSpPr>
                <p:spPr>
                  <a:xfrm>
                    <a:off x="9596093" y="3491999"/>
                    <a:ext cx="78893" cy="316091"/>
                  </a:xfrm>
                  <a:custGeom>
                    <a:avLst/>
                    <a:gdLst>
                      <a:gd name="connsiteX0" fmla="*/ 72555 w 78893"/>
                      <a:gd name="connsiteY0" fmla="*/ 162940 h 316091"/>
                      <a:gd name="connsiteX1" fmla="*/ 0 w 78893"/>
                      <a:gd name="connsiteY1" fmla="*/ 316092 h 316091"/>
                      <a:gd name="connsiteX2" fmla="*/ 8607 w 78893"/>
                      <a:gd name="connsiteY2" fmla="*/ 277313 h 316091"/>
                      <a:gd name="connsiteX3" fmla="*/ 18813 w 78893"/>
                      <a:gd name="connsiteY3" fmla="*/ 260947 h 316091"/>
                      <a:gd name="connsiteX4" fmla="*/ 61900 w 78893"/>
                      <a:gd name="connsiteY4" fmla="*/ 131206 h 316091"/>
                      <a:gd name="connsiteX5" fmla="*/ 50590 w 78893"/>
                      <a:gd name="connsiteY5" fmla="*/ 88094 h 316091"/>
                      <a:gd name="connsiteX6" fmla="*/ 70139 w 78893"/>
                      <a:gd name="connsiteY6" fmla="*/ 0 h 316091"/>
                      <a:gd name="connsiteX7" fmla="*/ 68583 w 78893"/>
                      <a:gd name="connsiteY7" fmla="*/ 78462 h 316091"/>
                      <a:gd name="connsiteX8" fmla="*/ 72555 w 78893"/>
                      <a:gd name="connsiteY8" fmla="*/ 162940 h 316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893" h="316091">
                        <a:moveTo>
                          <a:pt x="72555" y="162940"/>
                        </a:moveTo>
                        <a:cubicBezTo>
                          <a:pt x="60466" y="195796"/>
                          <a:pt x="14196" y="273977"/>
                          <a:pt x="0" y="316092"/>
                        </a:cubicBezTo>
                        <a:lnTo>
                          <a:pt x="8607" y="277313"/>
                        </a:lnTo>
                        <a:cubicBezTo>
                          <a:pt x="12441" y="272044"/>
                          <a:pt x="16041" y="266527"/>
                          <a:pt x="18813" y="260947"/>
                        </a:cubicBezTo>
                        <a:cubicBezTo>
                          <a:pt x="40135" y="217804"/>
                          <a:pt x="64764" y="159605"/>
                          <a:pt x="61900" y="131206"/>
                        </a:cubicBezTo>
                        <a:cubicBezTo>
                          <a:pt x="60360" y="115932"/>
                          <a:pt x="54752" y="101685"/>
                          <a:pt x="50590" y="88094"/>
                        </a:cubicBezTo>
                        <a:lnTo>
                          <a:pt x="70139" y="0"/>
                        </a:lnTo>
                        <a:cubicBezTo>
                          <a:pt x="75924" y="34695"/>
                          <a:pt x="63717" y="52651"/>
                          <a:pt x="68583" y="78462"/>
                        </a:cubicBezTo>
                        <a:cubicBezTo>
                          <a:pt x="73618" y="105146"/>
                          <a:pt x="86617" y="124722"/>
                          <a:pt x="72555" y="16294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72" name="Hình tự do: Hình 1471">
                    <a:extLst>
                      <a:ext uri="{FF2B5EF4-FFF2-40B4-BE49-F238E27FC236}">
                        <a16:creationId xmlns:a16="http://schemas.microsoft.com/office/drawing/2014/main" id="{EEB514E6-3786-5F5B-3049-E1C51D3A6EAD}"/>
                      </a:ext>
                    </a:extLst>
                  </p:cNvPr>
                  <p:cNvSpPr/>
                  <p:nvPr/>
                </p:nvSpPr>
                <p:spPr>
                  <a:xfrm>
                    <a:off x="9578299" y="3843566"/>
                    <a:ext cx="23089" cy="65743"/>
                  </a:xfrm>
                  <a:custGeom>
                    <a:avLst/>
                    <a:gdLst>
                      <a:gd name="connsiteX0" fmla="*/ 22956 w 23089"/>
                      <a:gd name="connsiteY0" fmla="*/ 65743 h 65743"/>
                      <a:gd name="connsiteX1" fmla="*/ 2647 w 23089"/>
                      <a:gd name="connsiteY1" fmla="*/ 65743 h 65743"/>
                      <a:gd name="connsiteX2" fmla="*/ 0 w 23089"/>
                      <a:gd name="connsiteY2" fmla="*/ 44733 h 65743"/>
                      <a:gd name="connsiteX3" fmla="*/ 0 w 23089"/>
                      <a:gd name="connsiteY3" fmla="*/ 44733 h 65743"/>
                      <a:gd name="connsiteX4" fmla="*/ 9919 w 23089"/>
                      <a:gd name="connsiteY4" fmla="*/ 0 h 65743"/>
                      <a:gd name="connsiteX5" fmla="*/ 22956 w 23089"/>
                      <a:gd name="connsiteY5" fmla="*/ 65743 h 65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89" h="65743">
                        <a:moveTo>
                          <a:pt x="22956" y="65743"/>
                        </a:moveTo>
                        <a:lnTo>
                          <a:pt x="2647" y="65743"/>
                        </a:lnTo>
                        <a:cubicBezTo>
                          <a:pt x="2329" y="58574"/>
                          <a:pt x="1375" y="51591"/>
                          <a:pt x="0" y="44733"/>
                        </a:cubicBezTo>
                        <a:lnTo>
                          <a:pt x="0" y="44733"/>
                        </a:lnTo>
                        <a:lnTo>
                          <a:pt x="9919" y="0"/>
                        </a:lnTo>
                        <a:cubicBezTo>
                          <a:pt x="19742" y="23972"/>
                          <a:pt x="23913" y="43517"/>
                          <a:pt x="22956" y="6574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73" name="Hình tự do: Hình 1472">
                    <a:extLst>
                      <a:ext uri="{FF2B5EF4-FFF2-40B4-BE49-F238E27FC236}">
                        <a16:creationId xmlns:a16="http://schemas.microsoft.com/office/drawing/2014/main" id="{270E940A-EF8A-BEBB-A887-E5AA0C575B17}"/>
                      </a:ext>
                    </a:extLst>
                  </p:cNvPr>
                  <p:cNvSpPr/>
                  <p:nvPr/>
                </p:nvSpPr>
                <p:spPr>
                  <a:xfrm>
                    <a:off x="9665087" y="3844781"/>
                    <a:ext cx="35889" cy="64527"/>
                  </a:xfrm>
                  <a:custGeom>
                    <a:avLst/>
                    <a:gdLst>
                      <a:gd name="connsiteX0" fmla="*/ 35889 w 35889"/>
                      <a:gd name="connsiteY0" fmla="*/ 0 h 64527"/>
                      <a:gd name="connsiteX1" fmla="*/ 30983 w 35889"/>
                      <a:gd name="connsiteY1" fmla="*/ 22070 h 64527"/>
                      <a:gd name="connsiteX2" fmla="*/ 21631 w 35889"/>
                      <a:gd name="connsiteY2" fmla="*/ 35319 h 64527"/>
                      <a:gd name="connsiteX3" fmla="*/ 12606 w 35889"/>
                      <a:gd name="connsiteY3" fmla="*/ 64527 h 64527"/>
                      <a:gd name="connsiteX4" fmla="*/ 0 w 35889"/>
                      <a:gd name="connsiteY4" fmla="*/ 64527 h 64527"/>
                      <a:gd name="connsiteX5" fmla="*/ 3785 w 35889"/>
                      <a:gd name="connsiteY5" fmla="*/ 49658 h 64527"/>
                      <a:gd name="connsiteX6" fmla="*/ 6839 w 35889"/>
                      <a:gd name="connsiteY6" fmla="*/ 39652 h 64527"/>
                      <a:gd name="connsiteX7" fmla="*/ 13797 w 35889"/>
                      <a:gd name="connsiteY7" fmla="*/ 22912 h 64527"/>
                      <a:gd name="connsiteX8" fmla="*/ 35889 w 35889"/>
                      <a:gd name="connsiteY8" fmla="*/ 0 h 64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89" h="64527">
                        <a:moveTo>
                          <a:pt x="35889" y="0"/>
                        </a:moveTo>
                        <a:lnTo>
                          <a:pt x="30983" y="22070"/>
                        </a:lnTo>
                        <a:cubicBezTo>
                          <a:pt x="27005" y="24627"/>
                          <a:pt x="23617" y="28772"/>
                          <a:pt x="21631" y="35319"/>
                        </a:cubicBezTo>
                        <a:cubicBezTo>
                          <a:pt x="18825" y="44546"/>
                          <a:pt x="15611" y="54895"/>
                          <a:pt x="12606" y="64527"/>
                        </a:cubicBezTo>
                        <a:lnTo>
                          <a:pt x="0" y="64527"/>
                        </a:lnTo>
                        <a:cubicBezTo>
                          <a:pt x="1104" y="59727"/>
                          <a:pt x="2369" y="54677"/>
                          <a:pt x="3785" y="49658"/>
                        </a:cubicBezTo>
                        <a:cubicBezTo>
                          <a:pt x="4738" y="46260"/>
                          <a:pt x="5761" y="42894"/>
                          <a:pt x="6839" y="39652"/>
                        </a:cubicBezTo>
                        <a:cubicBezTo>
                          <a:pt x="8931" y="33417"/>
                          <a:pt x="11260" y="27588"/>
                          <a:pt x="13797" y="22912"/>
                        </a:cubicBezTo>
                        <a:cubicBezTo>
                          <a:pt x="18277" y="14651"/>
                          <a:pt x="26731" y="6920"/>
                          <a:pt x="35889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74" name="Hình tự do: Hình 1473">
                    <a:extLst>
                      <a:ext uri="{FF2B5EF4-FFF2-40B4-BE49-F238E27FC236}">
                        <a16:creationId xmlns:a16="http://schemas.microsoft.com/office/drawing/2014/main" id="{40636903-C3FC-AD97-39BE-8A9E8992935B}"/>
                      </a:ext>
                    </a:extLst>
                  </p:cNvPr>
                  <p:cNvSpPr/>
                  <p:nvPr/>
                </p:nvSpPr>
                <p:spPr>
                  <a:xfrm>
                    <a:off x="9637995" y="3695807"/>
                    <a:ext cx="96030" cy="213501"/>
                  </a:xfrm>
                  <a:custGeom>
                    <a:avLst/>
                    <a:gdLst>
                      <a:gd name="connsiteX0" fmla="*/ 96031 w 96030"/>
                      <a:gd name="connsiteY0" fmla="*/ 0 h 213501"/>
                      <a:gd name="connsiteX1" fmla="*/ 92221 w 96030"/>
                      <a:gd name="connsiteY1" fmla="*/ 17145 h 213501"/>
                      <a:gd name="connsiteX2" fmla="*/ 70681 w 96030"/>
                      <a:gd name="connsiteY2" fmla="*/ 45949 h 213501"/>
                      <a:gd name="connsiteX3" fmla="*/ 11219 w 96030"/>
                      <a:gd name="connsiteY3" fmla="*/ 213502 h 213501"/>
                      <a:gd name="connsiteX4" fmla="*/ 0 w 96030"/>
                      <a:gd name="connsiteY4" fmla="*/ 213502 h 213501"/>
                      <a:gd name="connsiteX5" fmla="*/ 56482 w 96030"/>
                      <a:gd name="connsiteY5" fmla="*/ 55020 h 213501"/>
                      <a:gd name="connsiteX6" fmla="*/ 96031 w 96030"/>
                      <a:gd name="connsiteY6" fmla="*/ 0 h 213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030" h="213501">
                        <a:moveTo>
                          <a:pt x="96031" y="0"/>
                        </a:moveTo>
                        <a:lnTo>
                          <a:pt x="92221" y="17145"/>
                        </a:lnTo>
                        <a:cubicBezTo>
                          <a:pt x="83624" y="22943"/>
                          <a:pt x="76626" y="31578"/>
                          <a:pt x="70681" y="45949"/>
                        </a:cubicBezTo>
                        <a:cubicBezTo>
                          <a:pt x="59362" y="73287"/>
                          <a:pt x="20025" y="174941"/>
                          <a:pt x="11219" y="213502"/>
                        </a:cubicBezTo>
                        <a:lnTo>
                          <a:pt x="0" y="213502"/>
                        </a:lnTo>
                        <a:cubicBezTo>
                          <a:pt x="13127" y="166556"/>
                          <a:pt x="42133" y="79833"/>
                          <a:pt x="56482" y="55020"/>
                        </a:cubicBezTo>
                        <a:cubicBezTo>
                          <a:pt x="78686" y="16615"/>
                          <a:pt x="82770" y="5393"/>
                          <a:pt x="96031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75" name="Hình tự do: Hình 1474">
                    <a:extLst>
                      <a:ext uri="{FF2B5EF4-FFF2-40B4-BE49-F238E27FC236}">
                        <a16:creationId xmlns:a16="http://schemas.microsoft.com/office/drawing/2014/main" id="{A4062FBD-AF33-6D8D-87DB-F2C29DDEB8DB}"/>
                      </a:ext>
                    </a:extLst>
                  </p:cNvPr>
                  <p:cNvSpPr/>
                  <p:nvPr/>
                </p:nvSpPr>
                <p:spPr>
                  <a:xfrm>
                    <a:off x="9635782" y="3520710"/>
                    <a:ext cx="137094" cy="356086"/>
                  </a:xfrm>
                  <a:custGeom>
                    <a:avLst/>
                    <a:gdLst>
                      <a:gd name="connsiteX0" fmla="*/ 132574 w 137094"/>
                      <a:gd name="connsiteY0" fmla="*/ 20418 h 356086"/>
                      <a:gd name="connsiteX1" fmla="*/ 116365 w 137094"/>
                      <a:gd name="connsiteY1" fmla="*/ 35163 h 356086"/>
                      <a:gd name="connsiteX2" fmla="*/ 80666 w 137094"/>
                      <a:gd name="connsiteY2" fmla="*/ 83979 h 356086"/>
                      <a:gd name="connsiteX3" fmla="*/ 48352 w 137094"/>
                      <a:gd name="connsiteY3" fmla="*/ 164748 h 356086"/>
                      <a:gd name="connsiteX4" fmla="*/ 7575 w 137094"/>
                      <a:gd name="connsiteY4" fmla="*/ 307986 h 356086"/>
                      <a:gd name="connsiteX5" fmla="*/ 2410 w 137094"/>
                      <a:gd name="connsiteY5" fmla="*/ 356086 h 356086"/>
                      <a:gd name="connsiteX6" fmla="*/ 0 w 137094"/>
                      <a:gd name="connsiteY6" fmla="*/ 355868 h 356086"/>
                      <a:gd name="connsiteX7" fmla="*/ 10792 w 137094"/>
                      <a:gd name="connsiteY7" fmla="*/ 230366 h 356086"/>
                      <a:gd name="connsiteX8" fmla="*/ 50780 w 137094"/>
                      <a:gd name="connsiteY8" fmla="*/ 125377 h 356086"/>
                      <a:gd name="connsiteX9" fmla="*/ 79970 w 137094"/>
                      <a:gd name="connsiteY9" fmla="*/ 69515 h 356086"/>
                      <a:gd name="connsiteX10" fmla="*/ 118578 w 137094"/>
                      <a:gd name="connsiteY10" fmla="*/ 19919 h 356086"/>
                      <a:gd name="connsiteX11" fmla="*/ 137095 w 137094"/>
                      <a:gd name="connsiteY11" fmla="*/ 0 h 356086"/>
                      <a:gd name="connsiteX12" fmla="*/ 132574 w 137094"/>
                      <a:gd name="connsiteY12" fmla="*/ 20418 h 356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7094" h="356086">
                        <a:moveTo>
                          <a:pt x="132574" y="20418"/>
                        </a:moveTo>
                        <a:cubicBezTo>
                          <a:pt x="127244" y="26278"/>
                          <a:pt x="121633" y="31640"/>
                          <a:pt x="116365" y="35163"/>
                        </a:cubicBezTo>
                        <a:cubicBezTo>
                          <a:pt x="98263" y="47320"/>
                          <a:pt x="90173" y="54022"/>
                          <a:pt x="80666" y="83979"/>
                        </a:cubicBezTo>
                        <a:cubicBezTo>
                          <a:pt x="71149" y="113936"/>
                          <a:pt x="62969" y="146075"/>
                          <a:pt x="48352" y="164748"/>
                        </a:cubicBezTo>
                        <a:cubicBezTo>
                          <a:pt x="33735" y="183420"/>
                          <a:pt x="12865" y="251907"/>
                          <a:pt x="7575" y="307986"/>
                        </a:cubicBezTo>
                        <a:cubicBezTo>
                          <a:pt x="5474" y="330213"/>
                          <a:pt x="3750" y="345612"/>
                          <a:pt x="2410" y="356086"/>
                        </a:cubicBezTo>
                        <a:lnTo>
                          <a:pt x="0" y="355868"/>
                        </a:lnTo>
                        <a:cubicBezTo>
                          <a:pt x="1247" y="324040"/>
                          <a:pt x="4361" y="263441"/>
                          <a:pt x="10792" y="230366"/>
                        </a:cubicBezTo>
                        <a:cubicBezTo>
                          <a:pt x="19782" y="184168"/>
                          <a:pt x="29795" y="143457"/>
                          <a:pt x="50780" y="125377"/>
                        </a:cubicBezTo>
                        <a:cubicBezTo>
                          <a:pt x="71775" y="107296"/>
                          <a:pt x="70999" y="91024"/>
                          <a:pt x="79970" y="69515"/>
                        </a:cubicBezTo>
                        <a:cubicBezTo>
                          <a:pt x="88945" y="48006"/>
                          <a:pt x="101452" y="29895"/>
                          <a:pt x="118578" y="19919"/>
                        </a:cubicBezTo>
                        <a:cubicBezTo>
                          <a:pt x="124470" y="16521"/>
                          <a:pt x="131016" y="8759"/>
                          <a:pt x="137095" y="0"/>
                        </a:cubicBezTo>
                        <a:lnTo>
                          <a:pt x="132574" y="20418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61" name="Đồ họa 3">
                  <a:extLst>
                    <a:ext uri="{FF2B5EF4-FFF2-40B4-BE49-F238E27FC236}">
                      <a16:creationId xmlns:a16="http://schemas.microsoft.com/office/drawing/2014/main" id="{84EC92BF-F617-09FB-542B-A4B0D01801F9}"/>
                    </a:ext>
                  </a:extLst>
                </p:cNvPr>
                <p:cNvGrpSpPr/>
                <p:nvPr/>
              </p:nvGrpSpPr>
              <p:grpSpPr>
                <a:xfrm>
                  <a:off x="9585884" y="3388381"/>
                  <a:ext cx="202360" cy="506058"/>
                  <a:chOff x="9585884" y="3388381"/>
                  <a:chExt cx="202360" cy="506058"/>
                </a:xfrm>
                <a:solidFill>
                  <a:srgbClr val="AF4545"/>
                </a:solidFill>
              </p:grpSpPr>
              <p:grpSp>
                <p:nvGrpSpPr>
                  <p:cNvPr id="1462" name="Đồ họa 3">
                    <a:extLst>
                      <a:ext uri="{FF2B5EF4-FFF2-40B4-BE49-F238E27FC236}">
                        <a16:creationId xmlns:a16="http://schemas.microsoft.com/office/drawing/2014/main" id="{D4C1F858-2E3A-9EB0-3E7A-37B5642EDBA6}"/>
                      </a:ext>
                    </a:extLst>
                  </p:cNvPr>
                  <p:cNvGrpSpPr/>
                  <p:nvPr/>
                </p:nvGrpSpPr>
                <p:grpSpPr>
                  <a:xfrm>
                    <a:off x="9699730" y="3388381"/>
                    <a:ext cx="88514" cy="10879"/>
                    <a:chOff x="9699730" y="3388381"/>
                    <a:chExt cx="88514" cy="10879"/>
                  </a:xfrm>
                  <a:solidFill>
                    <a:srgbClr val="AF4545"/>
                  </a:solidFill>
                </p:grpSpPr>
                <p:sp>
                  <p:nvSpPr>
                    <p:cNvPr id="1466" name="Hình tự do: Hình 1465">
                      <a:extLst>
                        <a:ext uri="{FF2B5EF4-FFF2-40B4-BE49-F238E27FC236}">
                          <a16:creationId xmlns:a16="http://schemas.microsoft.com/office/drawing/2014/main" id="{8D34E775-9CBD-B493-5654-CC5EDEA2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9730" y="3388381"/>
                      <a:ext cx="10885" cy="10879"/>
                    </a:xfrm>
                    <a:custGeom>
                      <a:avLst/>
                      <a:gdLst>
                        <a:gd name="connsiteX0" fmla="*/ 10886 w 10885"/>
                        <a:gd name="connsiteY0" fmla="*/ 5455 h 10879"/>
                        <a:gd name="connsiteX1" fmla="*/ 5443 w 10885"/>
                        <a:gd name="connsiteY1" fmla="*/ 10879 h 10879"/>
                        <a:gd name="connsiteX2" fmla="*/ 0 w 10885"/>
                        <a:gd name="connsiteY2" fmla="*/ 5455 h 10879"/>
                        <a:gd name="connsiteX3" fmla="*/ 5443 w 10885"/>
                        <a:gd name="connsiteY3" fmla="*/ 0 h 10879"/>
                        <a:gd name="connsiteX4" fmla="*/ 10886 w 10885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85" h="10879">
                          <a:moveTo>
                            <a:pt x="10886" y="5455"/>
                          </a:moveTo>
                          <a:cubicBezTo>
                            <a:pt x="10886" y="8448"/>
                            <a:pt x="8451" y="10879"/>
                            <a:pt x="5443" y="10879"/>
                          </a:cubicBezTo>
                          <a:cubicBezTo>
                            <a:pt x="2435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8" y="0"/>
                            <a:pt x="5443" y="0"/>
                          </a:cubicBezTo>
                          <a:cubicBezTo>
                            <a:pt x="8448" y="0"/>
                            <a:pt x="10886" y="2463"/>
                            <a:pt x="10886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67" name="Hình tự do: Hình 1466">
                      <a:extLst>
                        <a:ext uri="{FF2B5EF4-FFF2-40B4-BE49-F238E27FC236}">
                          <a16:creationId xmlns:a16="http://schemas.microsoft.com/office/drawing/2014/main" id="{0C25CDF8-1E22-E9FD-1B94-A039E366C2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77365" y="3388381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55 h 10879"/>
                        <a:gd name="connsiteX1" fmla="*/ 5455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55 w 10879"/>
                        <a:gd name="connsiteY3" fmla="*/ 0 h 10879"/>
                        <a:gd name="connsiteX4" fmla="*/ 10879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55"/>
                          </a:moveTo>
                          <a:cubicBezTo>
                            <a:pt x="10879" y="8448"/>
                            <a:pt x="8448" y="10879"/>
                            <a:pt x="5455" y="10879"/>
                          </a:cubicBezTo>
                          <a:cubicBezTo>
                            <a:pt x="2463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63" y="0"/>
                            <a:pt x="5455" y="0"/>
                          </a:cubicBezTo>
                          <a:cubicBezTo>
                            <a:pt x="8448" y="0"/>
                            <a:pt x="10879" y="2463"/>
                            <a:pt x="10879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463" name="Đồ họa 3">
                    <a:extLst>
                      <a:ext uri="{FF2B5EF4-FFF2-40B4-BE49-F238E27FC236}">
                        <a16:creationId xmlns:a16="http://schemas.microsoft.com/office/drawing/2014/main" id="{46621803-C573-E051-5E0D-E3EF01BF24F4}"/>
                      </a:ext>
                    </a:extLst>
                  </p:cNvPr>
                  <p:cNvGrpSpPr/>
                  <p:nvPr/>
                </p:nvGrpSpPr>
                <p:grpSpPr>
                  <a:xfrm>
                    <a:off x="9585884" y="3883560"/>
                    <a:ext cx="88527" cy="10879"/>
                    <a:chOff x="9585884" y="3883560"/>
                    <a:chExt cx="88527" cy="10879"/>
                  </a:xfrm>
                  <a:solidFill>
                    <a:srgbClr val="AF4545"/>
                  </a:solidFill>
                </p:grpSpPr>
                <p:sp>
                  <p:nvSpPr>
                    <p:cNvPr id="1464" name="Hình tự do: Hình 1463">
                      <a:extLst>
                        <a:ext uri="{FF2B5EF4-FFF2-40B4-BE49-F238E27FC236}">
                          <a16:creationId xmlns:a16="http://schemas.microsoft.com/office/drawing/2014/main" id="{5D3FD0C2-533B-EA1C-25B5-2C88057BCF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85884" y="3883560"/>
                      <a:ext cx="10882" cy="10879"/>
                    </a:xfrm>
                    <a:custGeom>
                      <a:avLst/>
                      <a:gdLst>
                        <a:gd name="connsiteX0" fmla="*/ 10882 w 10882"/>
                        <a:gd name="connsiteY0" fmla="*/ 5424 h 10879"/>
                        <a:gd name="connsiteX1" fmla="*/ 5443 w 10882"/>
                        <a:gd name="connsiteY1" fmla="*/ 10880 h 10879"/>
                        <a:gd name="connsiteX2" fmla="*/ 0 w 10882"/>
                        <a:gd name="connsiteY2" fmla="*/ 5424 h 10879"/>
                        <a:gd name="connsiteX3" fmla="*/ 5443 w 10882"/>
                        <a:gd name="connsiteY3" fmla="*/ 0 h 10879"/>
                        <a:gd name="connsiteX4" fmla="*/ 10882 w 10882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82" h="10879">
                          <a:moveTo>
                            <a:pt x="10882" y="5424"/>
                          </a:moveTo>
                          <a:cubicBezTo>
                            <a:pt x="10882" y="8448"/>
                            <a:pt x="8448" y="10880"/>
                            <a:pt x="5443" y="10880"/>
                          </a:cubicBezTo>
                          <a:cubicBezTo>
                            <a:pt x="2438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5" y="0"/>
                            <a:pt x="5443" y="0"/>
                          </a:cubicBezTo>
                          <a:cubicBezTo>
                            <a:pt x="8445" y="0"/>
                            <a:pt x="10882" y="2432"/>
                            <a:pt x="10882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65" name="Hình tự do: Hình 1464">
                      <a:extLst>
                        <a:ext uri="{FF2B5EF4-FFF2-40B4-BE49-F238E27FC236}">
                          <a16:creationId xmlns:a16="http://schemas.microsoft.com/office/drawing/2014/main" id="{5791B41A-B165-43AE-6431-A09F988369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3526" y="3883560"/>
                      <a:ext cx="10885" cy="10879"/>
                    </a:xfrm>
                    <a:custGeom>
                      <a:avLst/>
                      <a:gdLst>
                        <a:gd name="connsiteX0" fmla="*/ 10886 w 10885"/>
                        <a:gd name="connsiteY0" fmla="*/ 5424 h 10879"/>
                        <a:gd name="connsiteX1" fmla="*/ 5443 w 10885"/>
                        <a:gd name="connsiteY1" fmla="*/ 10880 h 10879"/>
                        <a:gd name="connsiteX2" fmla="*/ 0 w 10885"/>
                        <a:gd name="connsiteY2" fmla="*/ 5424 h 10879"/>
                        <a:gd name="connsiteX3" fmla="*/ 5443 w 10885"/>
                        <a:gd name="connsiteY3" fmla="*/ 0 h 10879"/>
                        <a:gd name="connsiteX4" fmla="*/ 10886 w 10885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85" h="10879">
                          <a:moveTo>
                            <a:pt x="10886" y="5424"/>
                          </a:moveTo>
                          <a:cubicBezTo>
                            <a:pt x="10886" y="8448"/>
                            <a:pt x="8451" y="10880"/>
                            <a:pt x="5443" y="10880"/>
                          </a:cubicBezTo>
                          <a:cubicBezTo>
                            <a:pt x="2438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8" y="0"/>
                            <a:pt x="5443" y="0"/>
                          </a:cubicBezTo>
                          <a:cubicBezTo>
                            <a:pt x="8448" y="0"/>
                            <a:pt x="10886" y="2432"/>
                            <a:pt x="10886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439" name="Đồ họa 3">
                <a:extLst>
                  <a:ext uri="{FF2B5EF4-FFF2-40B4-BE49-F238E27FC236}">
                    <a16:creationId xmlns:a16="http://schemas.microsoft.com/office/drawing/2014/main" id="{CCF6AC9B-1D24-4C35-1DAC-47C242E5A2BD}"/>
                  </a:ext>
                </a:extLst>
              </p:cNvPr>
              <p:cNvGrpSpPr/>
              <p:nvPr/>
            </p:nvGrpSpPr>
            <p:grpSpPr>
              <a:xfrm>
                <a:off x="9741894" y="3444337"/>
                <a:ext cx="210098" cy="464972"/>
                <a:chOff x="9741894" y="3444337"/>
                <a:chExt cx="210098" cy="464972"/>
              </a:xfrm>
            </p:grpSpPr>
            <p:sp>
              <p:nvSpPr>
                <p:cNvPr id="1440" name="Hình tự do: Hình 1439">
                  <a:extLst>
                    <a:ext uri="{FF2B5EF4-FFF2-40B4-BE49-F238E27FC236}">
                      <a16:creationId xmlns:a16="http://schemas.microsoft.com/office/drawing/2014/main" id="{9E8F7344-2E8B-5510-8BE3-67DEEC10DCEC}"/>
                    </a:ext>
                  </a:extLst>
                </p:cNvPr>
                <p:cNvSpPr/>
                <p:nvPr/>
              </p:nvSpPr>
              <p:spPr>
                <a:xfrm>
                  <a:off x="9752271" y="3444337"/>
                  <a:ext cx="199721" cy="464972"/>
                </a:xfrm>
                <a:custGeom>
                  <a:avLst/>
                  <a:gdLst>
                    <a:gd name="connsiteX0" fmla="*/ 193489 w 199721"/>
                    <a:gd name="connsiteY0" fmla="*/ 0 h 464972"/>
                    <a:gd name="connsiteX1" fmla="*/ 199568 w 199721"/>
                    <a:gd name="connsiteY1" fmla="*/ 7575 h 464972"/>
                    <a:gd name="connsiteX2" fmla="*/ 199568 w 199721"/>
                    <a:gd name="connsiteY2" fmla="*/ 7575 h 464972"/>
                    <a:gd name="connsiteX3" fmla="*/ 195266 w 199721"/>
                    <a:gd name="connsiteY3" fmla="*/ 26995 h 464972"/>
                    <a:gd name="connsiteX4" fmla="*/ 187785 w 199721"/>
                    <a:gd name="connsiteY4" fmla="*/ 60724 h 464972"/>
                    <a:gd name="connsiteX5" fmla="*/ 187785 w 199721"/>
                    <a:gd name="connsiteY5" fmla="*/ 60724 h 464972"/>
                    <a:gd name="connsiteX6" fmla="*/ 180241 w 199721"/>
                    <a:gd name="connsiteY6" fmla="*/ 94734 h 464972"/>
                    <a:gd name="connsiteX7" fmla="*/ 180241 w 199721"/>
                    <a:gd name="connsiteY7" fmla="*/ 94734 h 464972"/>
                    <a:gd name="connsiteX8" fmla="*/ 172915 w 199721"/>
                    <a:gd name="connsiteY8" fmla="*/ 127746 h 464972"/>
                    <a:gd name="connsiteX9" fmla="*/ 168987 w 199721"/>
                    <a:gd name="connsiteY9" fmla="*/ 145452 h 464972"/>
                    <a:gd name="connsiteX10" fmla="*/ 139186 w 199721"/>
                    <a:gd name="connsiteY10" fmla="*/ 279682 h 464972"/>
                    <a:gd name="connsiteX11" fmla="*/ 135882 w 199721"/>
                    <a:gd name="connsiteY11" fmla="*/ 294551 h 464972"/>
                    <a:gd name="connsiteX12" fmla="*/ 110507 w 199721"/>
                    <a:gd name="connsiteY12" fmla="*/ 408955 h 464972"/>
                    <a:gd name="connsiteX13" fmla="*/ 110507 w 199721"/>
                    <a:gd name="connsiteY13" fmla="*/ 408955 h 464972"/>
                    <a:gd name="connsiteX14" fmla="*/ 106268 w 199721"/>
                    <a:gd name="connsiteY14" fmla="*/ 428126 h 464972"/>
                    <a:gd name="connsiteX15" fmla="*/ 98069 w 199721"/>
                    <a:gd name="connsiteY15" fmla="*/ 464972 h 464972"/>
                    <a:gd name="connsiteX16" fmla="*/ 0 w 199721"/>
                    <a:gd name="connsiteY16" fmla="*/ 464972 h 464972"/>
                    <a:gd name="connsiteX17" fmla="*/ 4052 w 199721"/>
                    <a:gd name="connsiteY17" fmla="*/ 446736 h 464972"/>
                    <a:gd name="connsiteX18" fmla="*/ 4052 w 199721"/>
                    <a:gd name="connsiteY18" fmla="*/ 446736 h 464972"/>
                    <a:gd name="connsiteX19" fmla="*/ 12656 w 199721"/>
                    <a:gd name="connsiteY19" fmla="*/ 407926 h 464972"/>
                    <a:gd name="connsiteX20" fmla="*/ 19483 w 199721"/>
                    <a:gd name="connsiteY20" fmla="*/ 377159 h 464972"/>
                    <a:gd name="connsiteX21" fmla="*/ 19483 w 199721"/>
                    <a:gd name="connsiteY21" fmla="*/ 377159 h 464972"/>
                    <a:gd name="connsiteX22" fmla="*/ 26964 w 199721"/>
                    <a:gd name="connsiteY22" fmla="*/ 343461 h 464972"/>
                    <a:gd name="connsiteX23" fmla="*/ 63405 w 199721"/>
                    <a:gd name="connsiteY23" fmla="*/ 179274 h 464972"/>
                    <a:gd name="connsiteX24" fmla="*/ 80363 w 199721"/>
                    <a:gd name="connsiteY24" fmla="*/ 102808 h 464972"/>
                    <a:gd name="connsiteX25" fmla="*/ 80363 w 199721"/>
                    <a:gd name="connsiteY25" fmla="*/ 102808 h 464972"/>
                    <a:gd name="connsiteX26" fmla="*/ 91804 w 199721"/>
                    <a:gd name="connsiteY26" fmla="*/ 51279 h 464972"/>
                    <a:gd name="connsiteX27" fmla="*/ 94890 w 199721"/>
                    <a:gd name="connsiteY27" fmla="*/ 37345 h 464972"/>
                    <a:gd name="connsiteX28" fmla="*/ 94890 w 199721"/>
                    <a:gd name="connsiteY28" fmla="*/ 37314 h 464972"/>
                    <a:gd name="connsiteX29" fmla="*/ 101312 w 199721"/>
                    <a:gd name="connsiteY29" fmla="*/ 8479 h 464972"/>
                    <a:gd name="connsiteX30" fmla="*/ 101312 w 199721"/>
                    <a:gd name="connsiteY30" fmla="*/ 8479 h 464972"/>
                    <a:gd name="connsiteX31" fmla="*/ 103182 w 199721"/>
                    <a:gd name="connsiteY31" fmla="*/ 0 h 464972"/>
                    <a:gd name="connsiteX32" fmla="*/ 193489 w 199721"/>
                    <a:gd name="connsiteY32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99721" h="464972">
                      <a:moveTo>
                        <a:pt x="193489" y="0"/>
                      </a:moveTo>
                      <a:cubicBezTo>
                        <a:pt x="197479" y="0"/>
                        <a:pt x="200441" y="3678"/>
                        <a:pt x="199568" y="7575"/>
                      </a:cubicBezTo>
                      <a:lnTo>
                        <a:pt x="199568" y="7575"/>
                      </a:lnTo>
                      <a:lnTo>
                        <a:pt x="195266" y="26995"/>
                      </a:lnTo>
                      <a:lnTo>
                        <a:pt x="187785" y="60724"/>
                      </a:lnTo>
                      <a:lnTo>
                        <a:pt x="187785" y="60724"/>
                      </a:lnTo>
                      <a:lnTo>
                        <a:pt x="180241" y="94734"/>
                      </a:lnTo>
                      <a:lnTo>
                        <a:pt x="180241" y="94734"/>
                      </a:lnTo>
                      <a:lnTo>
                        <a:pt x="172915" y="127746"/>
                      </a:lnTo>
                      <a:lnTo>
                        <a:pt x="168987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7" y="408955"/>
                      </a:lnTo>
                      <a:lnTo>
                        <a:pt x="110507" y="408955"/>
                      </a:lnTo>
                      <a:lnTo>
                        <a:pt x="106268" y="428126"/>
                      </a:lnTo>
                      <a:lnTo>
                        <a:pt x="98069" y="464972"/>
                      </a:lnTo>
                      <a:lnTo>
                        <a:pt x="0" y="464972"/>
                      </a:lnTo>
                      <a:lnTo>
                        <a:pt x="4052" y="446736"/>
                      </a:lnTo>
                      <a:lnTo>
                        <a:pt x="4052" y="446736"/>
                      </a:lnTo>
                      <a:lnTo>
                        <a:pt x="12656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64" y="343461"/>
                      </a:lnTo>
                      <a:lnTo>
                        <a:pt x="63405" y="179274"/>
                      </a:lnTo>
                      <a:lnTo>
                        <a:pt x="80363" y="102808"/>
                      </a:lnTo>
                      <a:cubicBezTo>
                        <a:pt x="80363" y="102808"/>
                        <a:pt x="80363" y="102808"/>
                        <a:pt x="80363" y="102808"/>
                      </a:cubicBezTo>
                      <a:lnTo>
                        <a:pt x="91804" y="51279"/>
                      </a:lnTo>
                      <a:lnTo>
                        <a:pt x="94890" y="37345"/>
                      </a:lnTo>
                      <a:lnTo>
                        <a:pt x="94890" y="37314"/>
                      </a:lnTo>
                      <a:lnTo>
                        <a:pt x="101312" y="8479"/>
                      </a:lnTo>
                      <a:lnTo>
                        <a:pt x="101312" y="8479"/>
                      </a:lnTo>
                      <a:lnTo>
                        <a:pt x="103182" y="0"/>
                      </a:lnTo>
                      <a:lnTo>
                        <a:pt x="193489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1" name="Hình tự do: Hình 1440">
                  <a:extLst>
                    <a:ext uri="{FF2B5EF4-FFF2-40B4-BE49-F238E27FC236}">
                      <a16:creationId xmlns:a16="http://schemas.microsoft.com/office/drawing/2014/main" id="{B854FE53-4D24-D125-3CD7-EA784F6D3164}"/>
                    </a:ext>
                  </a:extLst>
                </p:cNvPr>
                <p:cNvSpPr/>
                <p:nvPr/>
              </p:nvSpPr>
              <p:spPr>
                <a:xfrm>
                  <a:off x="9741894" y="3444337"/>
                  <a:ext cx="201248" cy="464972"/>
                </a:xfrm>
                <a:custGeom>
                  <a:avLst/>
                  <a:gdLst>
                    <a:gd name="connsiteX0" fmla="*/ 201248 w 201248"/>
                    <a:gd name="connsiteY0" fmla="*/ 0 h 464972"/>
                    <a:gd name="connsiteX1" fmla="*/ 199565 w 201248"/>
                    <a:gd name="connsiteY1" fmla="*/ 7575 h 464972"/>
                    <a:gd name="connsiteX2" fmla="*/ 195263 w 201248"/>
                    <a:gd name="connsiteY2" fmla="*/ 26995 h 464972"/>
                    <a:gd name="connsiteX3" fmla="*/ 187781 w 201248"/>
                    <a:gd name="connsiteY3" fmla="*/ 60724 h 464972"/>
                    <a:gd name="connsiteX4" fmla="*/ 187781 w 201248"/>
                    <a:gd name="connsiteY4" fmla="*/ 60724 h 464972"/>
                    <a:gd name="connsiteX5" fmla="*/ 180206 w 201248"/>
                    <a:gd name="connsiteY5" fmla="*/ 94734 h 464972"/>
                    <a:gd name="connsiteX6" fmla="*/ 180206 w 201248"/>
                    <a:gd name="connsiteY6" fmla="*/ 94734 h 464972"/>
                    <a:gd name="connsiteX7" fmla="*/ 172881 w 201248"/>
                    <a:gd name="connsiteY7" fmla="*/ 127746 h 464972"/>
                    <a:gd name="connsiteX8" fmla="*/ 168953 w 201248"/>
                    <a:gd name="connsiteY8" fmla="*/ 145452 h 464972"/>
                    <a:gd name="connsiteX9" fmla="*/ 139183 w 201248"/>
                    <a:gd name="connsiteY9" fmla="*/ 279682 h 464972"/>
                    <a:gd name="connsiteX10" fmla="*/ 135879 w 201248"/>
                    <a:gd name="connsiteY10" fmla="*/ 294551 h 464972"/>
                    <a:gd name="connsiteX11" fmla="*/ 110504 w 201248"/>
                    <a:gd name="connsiteY11" fmla="*/ 408955 h 464972"/>
                    <a:gd name="connsiteX12" fmla="*/ 110504 w 201248"/>
                    <a:gd name="connsiteY12" fmla="*/ 408955 h 464972"/>
                    <a:gd name="connsiteX13" fmla="*/ 106234 w 201248"/>
                    <a:gd name="connsiteY13" fmla="*/ 428126 h 464972"/>
                    <a:gd name="connsiteX14" fmla="*/ 98066 w 201248"/>
                    <a:gd name="connsiteY14" fmla="*/ 464972 h 464972"/>
                    <a:gd name="connsiteX15" fmla="*/ 0 w 201248"/>
                    <a:gd name="connsiteY15" fmla="*/ 464972 h 464972"/>
                    <a:gd name="connsiteX16" fmla="*/ 4049 w 201248"/>
                    <a:gd name="connsiteY16" fmla="*/ 446736 h 464972"/>
                    <a:gd name="connsiteX17" fmla="*/ 4049 w 201248"/>
                    <a:gd name="connsiteY17" fmla="*/ 446736 h 464972"/>
                    <a:gd name="connsiteX18" fmla="*/ 12653 w 201248"/>
                    <a:gd name="connsiteY18" fmla="*/ 407926 h 464972"/>
                    <a:gd name="connsiteX19" fmla="*/ 19480 w 201248"/>
                    <a:gd name="connsiteY19" fmla="*/ 377159 h 464972"/>
                    <a:gd name="connsiteX20" fmla="*/ 19480 w 201248"/>
                    <a:gd name="connsiteY20" fmla="*/ 377159 h 464972"/>
                    <a:gd name="connsiteX21" fmla="*/ 26961 w 201248"/>
                    <a:gd name="connsiteY21" fmla="*/ 343492 h 464972"/>
                    <a:gd name="connsiteX22" fmla="*/ 63402 w 201248"/>
                    <a:gd name="connsiteY22" fmla="*/ 179274 h 464972"/>
                    <a:gd name="connsiteX23" fmla="*/ 80360 w 201248"/>
                    <a:gd name="connsiteY23" fmla="*/ 102808 h 464972"/>
                    <a:gd name="connsiteX24" fmla="*/ 80360 w 201248"/>
                    <a:gd name="connsiteY24" fmla="*/ 102808 h 464972"/>
                    <a:gd name="connsiteX25" fmla="*/ 91801 w 201248"/>
                    <a:gd name="connsiteY25" fmla="*/ 51310 h 464972"/>
                    <a:gd name="connsiteX26" fmla="*/ 94887 w 201248"/>
                    <a:gd name="connsiteY26" fmla="*/ 37345 h 464972"/>
                    <a:gd name="connsiteX27" fmla="*/ 94887 w 201248"/>
                    <a:gd name="connsiteY27" fmla="*/ 37314 h 464972"/>
                    <a:gd name="connsiteX28" fmla="*/ 101277 w 201248"/>
                    <a:gd name="connsiteY28" fmla="*/ 8479 h 464972"/>
                    <a:gd name="connsiteX29" fmla="*/ 101277 w 201248"/>
                    <a:gd name="connsiteY29" fmla="*/ 8479 h 464972"/>
                    <a:gd name="connsiteX30" fmla="*/ 103147 w 201248"/>
                    <a:gd name="connsiteY30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01248" h="464972">
                      <a:moveTo>
                        <a:pt x="201248" y="0"/>
                      </a:moveTo>
                      <a:lnTo>
                        <a:pt x="199565" y="7575"/>
                      </a:lnTo>
                      <a:lnTo>
                        <a:pt x="195263" y="26995"/>
                      </a:lnTo>
                      <a:lnTo>
                        <a:pt x="187781" y="60724"/>
                      </a:lnTo>
                      <a:lnTo>
                        <a:pt x="187781" y="60724"/>
                      </a:lnTo>
                      <a:lnTo>
                        <a:pt x="180206" y="94734"/>
                      </a:lnTo>
                      <a:lnTo>
                        <a:pt x="180206" y="94734"/>
                      </a:lnTo>
                      <a:lnTo>
                        <a:pt x="172881" y="127746"/>
                      </a:lnTo>
                      <a:lnTo>
                        <a:pt x="168953" y="145452"/>
                      </a:lnTo>
                      <a:lnTo>
                        <a:pt x="139183" y="279682"/>
                      </a:lnTo>
                      <a:lnTo>
                        <a:pt x="135879" y="294551"/>
                      </a:lnTo>
                      <a:lnTo>
                        <a:pt x="110504" y="408955"/>
                      </a:lnTo>
                      <a:lnTo>
                        <a:pt x="110504" y="408955"/>
                      </a:lnTo>
                      <a:lnTo>
                        <a:pt x="106234" y="428126"/>
                      </a:lnTo>
                      <a:lnTo>
                        <a:pt x="98066" y="464972"/>
                      </a:lnTo>
                      <a:lnTo>
                        <a:pt x="0" y="464972"/>
                      </a:lnTo>
                      <a:lnTo>
                        <a:pt x="4049" y="446736"/>
                      </a:lnTo>
                      <a:lnTo>
                        <a:pt x="4049" y="446736"/>
                      </a:lnTo>
                      <a:lnTo>
                        <a:pt x="12653" y="407926"/>
                      </a:lnTo>
                      <a:lnTo>
                        <a:pt x="19480" y="377159"/>
                      </a:lnTo>
                      <a:lnTo>
                        <a:pt x="19480" y="377159"/>
                      </a:lnTo>
                      <a:lnTo>
                        <a:pt x="26961" y="343492"/>
                      </a:lnTo>
                      <a:lnTo>
                        <a:pt x="63402" y="179274"/>
                      </a:lnTo>
                      <a:lnTo>
                        <a:pt x="80360" y="102808"/>
                      </a:lnTo>
                      <a:lnTo>
                        <a:pt x="80360" y="102808"/>
                      </a:lnTo>
                      <a:lnTo>
                        <a:pt x="91801" y="51310"/>
                      </a:lnTo>
                      <a:lnTo>
                        <a:pt x="94887" y="37345"/>
                      </a:lnTo>
                      <a:lnTo>
                        <a:pt x="94887" y="37314"/>
                      </a:lnTo>
                      <a:lnTo>
                        <a:pt x="101277" y="8479"/>
                      </a:lnTo>
                      <a:lnTo>
                        <a:pt x="101277" y="8479"/>
                      </a:lnTo>
                      <a:lnTo>
                        <a:pt x="103147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42" name="Đồ họa 3">
                  <a:extLst>
                    <a:ext uri="{FF2B5EF4-FFF2-40B4-BE49-F238E27FC236}">
                      <a16:creationId xmlns:a16="http://schemas.microsoft.com/office/drawing/2014/main" id="{8D3DD17A-1ADB-69E5-C35E-F16215D0814B}"/>
                    </a:ext>
                  </a:extLst>
                </p:cNvPr>
                <p:cNvGrpSpPr/>
                <p:nvPr/>
              </p:nvGrpSpPr>
              <p:grpSpPr>
                <a:xfrm>
                  <a:off x="9745943" y="3444337"/>
                  <a:ext cx="195515" cy="464972"/>
                  <a:chOff x="9745943" y="3444337"/>
                  <a:chExt cx="195515" cy="464972"/>
                </a:xfrm>
                <a:solidFill>
                  <a:srgbClr val="FB9D7E"/>
                </a:solidFill>
              </p:grpSpPr>
              <p:sp>
                <p:nvSpPr>
                  <p:cNvPr id="1450" name="Hình tự do: Hình 1449">
                    <a:extLst>
                      <a:ext uri="{FF2B5EF4-FFF2-40B4-BE49-F238E27FC236}">
                        <a16:creationId xmlns:a16="http://schemas.microsoft.com/office/drawing/2014/main" id="{3D753443-BC64-0769-D7B6-E576A73C2232}"/>
                      </a:ext>
                    </a:extLst>
                  </p:cNvPr>
                  <p:cNvSpPr/>
                  <p:nvPr/>
                </p:nvSpPr>
                <p:spPr>
                  <a:xfrm>
                    <a:off x="9825697" y="3444337"/>
                    <a:ext cx="103977" cy="159297"/>
                  </a:xfrm>
                  <a:custGeom>
                    <a:avLst/>
                    <a:gdLst>
                      <a:gd name="connsiteX0" fmla="*/ 103978 w 103977"/>
                      <a:gd name="connsiteY0" fmla="*/ 60724 h 159297"/>
                      <a:gd name="connsiteX1" fmla="*/ 103978 w 103977"/>
                      <a:gd name="connsiteY1" fmla="*/ 60724 h 159297"/>
                      <a:gd name="connsiteX2" fmla="*/ 103573 w 103977"/>
                      <a:gd name="connsiteY2" fmla="*/ 61597 h 159297"/>
                      <a:gd name="connsiteX3" fmla="*/ 98398 w 103977"/>
                      <a:gd name="connsiteY3" fmla="*/ 75064 h 159297"/>
                      <a:gd name="connsiteX4" fmla="*/ 89545 w 103977"/>
                      <a:gd name="connsiteY4" fmla="*/ 93456 h 159297"/>
                      <a:gd name="connsiteX5" fmla="*/ 58497 w 103977"/>
                      <a:gd name="connsiteY5" fmla="*/ 128868 h 159297"/>
                      <a:gd name="connsiteX6" fmla="*/ 16788 w 103977"/>
                      <a:gd name="connsiteY6" fmla="*/ 145109 h 159297"/>
                      <a:gd name="connsiteX7" fmla="*/ 11426 w 103977"/>
                      <a:gd name="connsiteY7" fmla="*/ 105956 h 159297"/>
                      <a:gd name="connsiteX8" fmla="*/ 16383 w 103977"/>
                      <a:gd name="connsiteY8" fmla="*/ 71385 h 159297"/>
                      <a:gd name="connsiteX9" fmla="*/ 25766 w 103977"/>
                      <a:gd name="connsiteY9" fmla="*/ 18828 h 159297"/>
                      <a:gd name="connsiteX10" fmla="*/ 25766 w 103977"/>
                      <a:gd name="connsiteY10" fmla="*/ 18828 h 159297"/>
                      <a:gd name="connsiteX11" fmla="*/ 26077 w 103977"/>
                      <a:gd name="connsiteY11" fmla="*/ 15618 h 159297"/>
                      <a:gd name="connsiteX12" fmla="*/ 26607 w 103977"/>
                      <a:gd name="connsiteY12" fmla="*/ 6920 h 159297"/>
                      <a:gd name="connsiteX13" fmla="*/ 26981 w 103977"/>
                      <a:gd name="connsiteY13" fmla="*/ 0 h 159297"/>
                      <a:gd name="connsiteX14" fmla="*/ 19344 w 103977"/>
                      <a:gd name="connsiteY14" fmla="*/ 0 h 159297"/>
                      <a:gd name="connsiteX15" fmla="*/ 17474 w 103977"/>
                      <a:gd name="connsiteY15" fmla="*/ 8479 h 159297"/>
                      <a:gd name="connsiteX16" fmla="*/ 17474 w 103977"/>
                      <a:gd name="connsiteY16" fmla="*/ 8479 h 159297"/>
                      <a:gd name="connsiteX17" fmla="*/ 18378 w 103977"/>
                      <a:gd name="connsiteY17" fmla="*/ 17768 h 159297"/>
                      <a:gd name="connsiteX18" fmla="*/ 14637 w 103977"/>
                      <a:gd name="connsiteY18" fmla="*/ 55363 h 159297"/>
                      <a:gd name="connsiteX19" fmla="*/ 11083 w 103977"/>
                      <a:gd name="connsiteY19" fmla="*/ 37314 h 159297"/>
                      <a:gd name="connsiteX20" fmla="*/ 7997 w 103977"/>
                      <a:gd name="connsiteY20" fmla="*/ 51279 h 159297"/>
                      <a:gd name="connsiteX21" fmla="*/ 9743 w 103977"/>
                      <a:gd name="connsiteY21" fmla="*/ 63935 h 159297"/>
                      <a:gd name="connsiteX22" fmla="*/ 5472 w 103977"/>
                      <a:gd name="connsiteY22" fmla="*/ 102870 h 159297"/>
                      <a:gd name="connsiteX23" fmla="*/ 48 w 103977"/>
                      <a:gd name="connsiteY23" fmla="*/ 139061 h 159297"/>
                      <a:gd name="connsiteX24" fmla="*/ 16165 w 103977"/>
                      <a:gd name="connsiteY24" fmla="*/ 152279 h 159297"/>
                      <a:gd name="connsiteX25" fmla="*/ 38952 w 103977"/>
                      <a:gd name="connsiteY25" fmla="*/ 159105 h 159297"/>
                      <a:gd name="connsiteX26" fmla="*/ 96434 w 103977"/>
                      <a:gd name="connsiteY26" fmla="*/ 94734 h 159297"/>
                      <a:gd name="connsiteX27" fmla="*/ 96434 w 103977"/>
                      <a:gd name="connsiteY27" fmla="*/ 94734 h 159297"/>
                      <a:gd name="connsiteX28" fmla="*/ 103978 w 103977"/>
                      <a:gd name="connsiteY28" fmla="*/ 60724 h 159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977" h="159297">
                        <a:moveTo>
                          <a:pt x="103978" y="60724"/>
                        </a:moveTo>
                        <a:cubicBezTo>
                          <a:pt x="103978" y="60724"/>
                          <a:pt x="103978" y="60724"/>
                          <a:pt x="103978" y="60724"/>
                        </a:cubicBezTo>
                        <a:cubicBezTo>
                          <a:pt x="103822" y="61005"/>
                          <a:pt x="103697" y="61285"/>
                          <a:pt x="103573" y="61597"/>
                        </a:cubicBezTo>
                        <a:cubicBezTo>
                          <a:pt x="100829" y="67676"/>
                          <a:pt x="99396" y="71822"/>
                          <a:pt x="98398" y="75064"/>
                        </a:cubicBezTo>
                        <a:cubicBezTo>
                          <a:pt x="96310" y="81860"/>
                          <a:pt x="96060" y="84696"/>
                          <a:pt x="89545" y="93456"/>
                        </a:cubicBezTo>
                        <a:cubicBezTo>
                          <a:pt x="79321" y="107234"/>
                          <a:pt x="72494" y="112502"/>
                          <a:pt x="58497" y="128868"/>
                        </a:cubicBezTo>
                        <a:cubicBezTo>
                          <a:pt x="44500" y="145202"/>
                          <a:pt x="26825" y="153931"/>
                          <a:pt x="16788" y="145109"/>
                        </a:cubicBezTo>
                        <a:cubicBezTo>
                          <a:pt x="10990" y="140028"/>
                          <a:pt x="10179" y="123288"/>
                          <a:pt x="11426" y="105956"/>
                        </a:cubicBezTo>
                        <a:cubicBezTo>
                          <a:pt x="12361" y="93331"/>
                          <a:pt x="14388" y="80394"/>
                          <a:pt x="16383" y="71385"/>
                        </a:cubicBezTo>
                        <a:cubicBezTo>
                          <a:pt x="20248" y="53897"/>
                          <a:pt x="24051" y="36628"/>
                          <a:pt x="25766" y="18828"/>
                        </a:cubicBezTo>
                        <a:lnTo>
                          <a:pt x="25766" y="18828"/>
                        </a:lnTo>
                        <a:cubicBezTo>
                          <a:pt x="25890" y="17768"/>
                          <a:pt x="25984" y="16709"/>
                          <a:pt x="26077" y="15618"/>
                        </a:cubicBezTo>
                        <a:cubicBezTo>
                          <a:pt x="26296" y="12750"/>
                          <a:pt x="26483" y="9850"/>
                          <a:pt x="26607" y="6920"/>
                        </a:cubicBezTo>
                        <a:cubicBezTo>
                          <a:pt x="26701" y="4364"/>
                          <a:pt x="26825" y="2057"/>
                          <a:pt x="26981" y="0"/>
                        </a:cubicBezTo>
                        <a:lnTo>
                          <a:pt x="19344" y="0"/>
                        </a:lnTo>
                        <a:lnTo>
                          <a:pt x="17474" y="8479"/>
                        </a:lnTo>
                        <a:lnTo>
                          <a:pt x="17474" y="8479"/>
                        </a:lnTo>
                        <a:cubicBezTo>
                          <a:pt x="17692" y="11471"/>
                          <a:pt x="17972" y="14589"/>
                          <a:pt x="18378" y="17768"/>
                        </a:cubicBezTo>
                        <a:cubicBezTo>
                          <a:pt x="20404" y="34196"/>
                          <a:pt x="14637" y="55363"/>
                          <a:pt x="14637" y="55363"/>
                        </a:cubicBezTo>
                        <a:cubicBezTo>
                          <a:pt x="14637" y="55363"/>
                          <a:pt x="13671" y="46759"/>
                          <a:pt x="11083" y="37314"/>
                        </a:cubicBezTo>
                        <a:lnTo>
                          <a:pt x="7997" y="51279"/>
                        </a:lnTo>
                        <a:cubicBezTo>
                          <a:pt x="8527" y="55051"/>
                          <a:pt x="9057" y="59228"/>
                          <a:pt x="9743" y="63935"/>
                        </a:cubicBezTo>
                        <a:cubicBezTo>
                          <a:pt x="11021" y="72757"/>
                          <a:pt x="8340" y="88032"/>
                          <a:pt x="5472" y="102870"/>
                        </a:cubicBezTo>
                        <a:cubicBezTo>
                          <a:pt x="2604" y="117583"/>
                          <a:pt x="-420" y="131892"/>
                          <a:pt x="48" y="139061"/>
                        </a:cubicBezTo>
                        <a:cubicBezTo>
                          <a:pt x="1014" y="153463"/>
                          <a:pt x="5909" y="150720"/>
                          <a:pt x="16165" y="152279"/>
                        </a:cubicBezTo>
                        <a:cubicBezTo>
                          <a:pt x="26451" y="153837"/>
                          <a:pt x="27044" y="160508"/>
                          <a:pt x="38952" y="159105"/>
                        </a:cubicBezTo>
                        <a:cubicBezTo>
                          <a:pt x="50797" y="157703"/>
                          <a:pt x="86771" y="107764"/>
                          <a:pt x="96434" y="94734"/>
                        </a:cubicBezTo>
                        <a:lnTo>
                          <a:pt x="96434" y="94734"/>
                        </a:lnTo>
                        <a:lnTo>
                          <a:pt x="103978" y="60724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51" name="Hình tự do: Hình 1450">
                    <a:extLst>
                      <a:ext uri="{FF2B5EF4-FFF2-40B4-BE49-F238E27FC236}">
                        <a16:creationId xmlns:a16="http://schemas.microsoft.com/office/drawing/2014/main" id="{DA47CC4F-51F6-8F02-24BC-D55196080EB8}"/>
                      </a:ext>
                    </a:extLst>
                  </p:cNvPr>
                  <p:cNvSpPr/>
                  <p:nvPr/>
                </p:nvSpPr>
                <p:spPr>
                  <a:xfrm>
                    <a:off x="9856607" y="3444337"/>
                    <a:ext cx="84851" cy="123066"/>
                  </a:xfrm>
                  <a:custGeom>
                    <a:avLst/>
                    <a:gdLst>
                      <a:gd name="connsiteX0" fmla="*/ 84852 w 84851"/>
                      <a:gd name="connsiteY0" fmla="*/ 7575 h 123066"/>
                      <a:gd name="connsiteX1" fmla="*/ 80550 w 84851"/>
                      <a:gd name="connsiteY1" fmla="*/ 26995 h 123066"/>
                      <a:gd name="connsiteX2" fmla="*/ 67458 w 84851"/>
                      <a:gd name="connsiteY2" fmla="*/ 50250 h 123066"/>
                      <a:gd name="connsiteX3" fmla="*/ 49284 w 84851"/>
                      <a:gd name="connsiteY3" fmla="*/ 87845 h 123066"/>
                      <a:gd name="connsiteX4" fmla="*/ 46322 w 84851"/>
                      <a:gd name="connsiteY4" fmla="*/ 92988 h 123066"/>
                      <a:gd name="connsiteX5" fmla="*/ 3522 w 84851"/>
                      <a:gd name="connsiteY5" fmla="*/ 122883 h 123066"/>
                      <a:gd name="connsiteX6" fmla="*/ 155 w 84851"/>
                      <a:gd name="connsiteY6" fmla="*/ 105862 h 123066"/>
                      <a:gd name="connsiteX7" fmla="*/ 3647 w 84851"/>
                      <a:gd name="connsiteY7" fmla="*/ 75500 h 123066"/>
                      <a:gd name="connsiteX8" fmla="*/ 1527 w 84851"/>
                      <a:gd name="connsiteY8" fmla="*/ 36098 h 123066"/>
                      <a:gd name="connsiteX9" fmla="*/ 5611 w 84851"/>
                      <a:gd name="connsiteY9" fmla="*/ 0 h 123066"/>
                      <a:gd name="connsiteX10" fmla="*/ 17051 w 84851"/>
                      <a:gd name="connsiteY10" fmla="*/ 0 h 123066"/>
                      <a:gd name="connsiteX11" fmla="*/ 9819 w 84851"/>
                      <a:gd name="connsiteY11" fmla="*/ 40556 h 123066"/>
                      <a:gd name="connsiteX12" fmla="*/ 12032 w 84851"/>
                      <a:gd name="connsiteY12" fmla="*/ 65774 h 123066"/>
                      <a:gd name="connsiteX13" fmla="*/ 11316 w 84851"/>
                      <a:gd name="connsiteY13" fmla="*/ 88967 h 123066"/>
                      <a:gd name="connsiteX14" fmla="*/ 12500 w 84851"/>
                      <a:gd name="connsiteY14" fmla="*/ 109977 h 123066"/>
                      <a:gd name="connsiteX15" fmla="*/ 41179 w 84851"/>
                      <a:gd name="connsiteY15" fmla="*/ 91273 h 123066"/>
                      <a:gd name="connsiteX16" fmla="*/ 45761 w 84851"/>
                      <a:gd name="connsiteY16" fmla="*/ 86348 h 123066"/>
                      <a:gd name="connsiteX17" fmla="*/ 66928 w 84851"/>
                      <a:gd name="connsiteY17" fmla="*/ 37407 h 123066"/>
                      <a:gd name="connsiteX18" fmla="*/ 84852 w 84851"/>
                      <a:gd name="connsiteY18" fmla="*/ 7575 h 123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84851" h="123066">
                        <a:moveTo>
                          <a:pt x="84852" y="7575"/>
                        </a:moveTo>
                        <a:lnTo>
                          <a:pt x="80550" y="26995"/>
                        </a:lnTo>
                        <a:cubicBezTo>
                          <a:pt x="74596" y="35537"/>
                          <a:pt x="68829" y="44702"/>
                          <a:pt x="67458" y="50250"/>
                        </a:cubicBezTo>
                        <a:cubicBezTo>
                          <a:pt x="64870" y="60693"/>
                          <a:pt x="55643" y="76778"/>
                          <a:pt x="49284" y="87845"/>
                        </a:cubicBezTo>
                        <a:cubicBezTo>
                          <a:pt x="48193" y="89715"/>
                          <a:pt x="47195" y="91461"/>
                          <a:pt x="46322" y="92988"/>
                        </a:cubicBezTo>
                        <a:cubicBezTo>
                          <a:pt x="40337" y="103525"/>
                          <a:pt x="10380" y="125283"/>
                          <a:pt x="3522" y="122883"/>
                        </a:cubicBezTo>
                        <a:cubicBezTo>
                          <a:pt x="249" y="121760"/>
                          <a:pt x="-343" y="114715"/>
                          <a:pt x="155" y="105862"/>
                        </a:cubicBezTo>
                        <a:cubicBezTo>
                          <a:pt x="717" y="96168"/>
                          <a:pt x="2587" y="84260"/>
                          <a:pt x="3647" y="75500"/>
                        </a:cubicBezTo>
                        <a:cubicBezTo>
                          <a:pt x="5673" y="58761"/>
                          <a:pt x="-3491" y="55207"/>
                          <a:pt x="1527" y="36098"/>
                        </a:cubicBezTo>
                        <a:cubicBezTo>
                          <a:pt x="4426" y="25094"/>
                          <a:pt x="5361" y="10443"/>
                          <a:pt x="5611" y="0"/>
                        </a:cubicBezTo>
                        <a:lnTo>
                          <a:pt x="17051" y="0"/>
                        </a:lnTo>
                        <a:cubicBezTo>
                          <a:pt x="14526" y="13622"/>
                          <a:pt x="10567" y="35319"/>
                          <a:pt x="9819" y="40556"/>
                        </a:cubicBezTo>
                        <a:cubicBezTo>
                          <a:pt x="8728" y="48380"/>
                          <a:pt x="12812" y="53897"/>
                          <a:pt x="12032" y="65774"/>
                        </a:cubicBezTo>
                        <a:cubicBezTo>
                          <a:pt x="11658" y="71635"/>
                          <a:pt x="11316" y="80519"/>
                          <a:pt x="11316" y="88967"/>
                        </a:cubicBezTo>
                        <a:cubicBezTo>
                          <a:pt x="11284" y="97664"/>
                          <a:pt x="11596" y="105925"/>
                          <a:pt x="12500" y="109977"/>
                        </a:cubicBezTo>
                        <a:cubicBezTo>
                          <a:pt x="14277" y="117989"/>
                          <a:pt x="26559" y="104958"/>
                          <a:pt x="41179" y="91273"/>
                        </a:cubicBezTo>
                        <a:cubicBezTo>
                          <a:pt x="42831" y="89715"/>
                          <a:pt x="44359" y="88094"/>
                          <a:pt x="45761" y="86348"/>
                        </a:cubicBezTo>
                        <a:cubicBezTo>
                          <a:pt x="56921" y="72882"/>
                          <a:pt x="61472" y="54490"/>
                          <a:pt x="66928" y="37407"/>
                        </a:cubicBezTo>
                        <a:cubicBezTo>
                          <a:pt x="70699" y="25593"/>
                          <a:pt x="83449" y="7232"/>
                          <a:pt x="84852" y="757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52" name="Hình tự do: Hình 1451">
                    <a:extLst>
                      <a:ext uri="{FF2B5EF4-FFF2-40B4-BE49-F238E27FC236}">
                        <a16:creationId xmlns:a16="http://schemas.microsoft.com/office/drawing/2014/main" id="{089F103A-74CE-F693-F6B2-A8169EF85205}"/>
                      </a:ext>
                    </a:extLst>
                  </p:cNvPr>
                  <p:cNvSpPr/>
                  <p:nvPr/>
                </p:nvSpPr>
                <p:spPr>
                  <a:xfrm>
                    <a:off x="9883298" y="3454808"/>
                    <a:ext cx="27090" cy="70117"/>
                  </a:xfrm>
                  <a:custGeom>
                    <a:avLst/>
                    <a:gdLst>
                      <a:gd name="connsiteX0" fmla="*/ 16077 w 27090"/>
                      <a:gd name="connsiteY0" fmla="*/ 50845 h 70117"/>
                      <a:gd name="connsiteX1" fmla="*/ 7193 w 27090"/>
                      <a:gd name="connsiteY1" fmla="*/ 69144 h 70117"/>
                      <a:gd name="connsiteX2" fmla="*/ 23 w 27090"/>
                      <a:gd name="connsiteY2" fmla="*/ 37192 h 70117"/>
                      <a:gd name="connsiteX3" fmla="*/ 20099 w 27090"/>
                      <a:gd name="connsiteY3" fmla="*/ 190 h 70117"/>
                      <a:gd name="connsiteX4" fmla="*/ 23808 w 27090"/>
                      <a:gd name="connsiteY4" fmla="*/ 28495 h 70117"/>
                      <a:gd name="connsiteX5" fmla="*/ 18228 w 27090"/>
                      <a:gd name="connsiteY5" fmla="*/ 7203 h 70117"/>
                      <a:gd name="connsiteX6" fmla="*/ 8845 w 27090"/>
                      <a:gd name="connsiteY6" fmla="*/ 50035 h 70117"/>
                      <a:gd name="connsiteX7" fmla="*/ 16077 w 27090"/>
                      <a:gd name="connsiteY7" fmla="*/ 50845 h 70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090" h="70117">
                        <a:moveTo>
                          <a:pt x="16077" y="50845"/>
                        </a:moveTo>
                        <a:cubicBezTo>
                          <a:pt x="16077" y="50845"/>
                          <a:pt x="11775" y="75223"/>
                          <a:pt x="7193" y="69144"/>
                        </a:cubicBezTo>
                        <a:cubicBezTo>
                          <a:pt x="2579" y="63096"/>
                          <a:pt x="-289" y="49162"/>
                          <a:pt x="23" y="37192"/>
                        </a:cubicBezTo>
                        <a:cubicBezTo>
                          <a:pt x="366" y="25190"/>
                          <a:pt x="6913" y="-2554"/>
                          <a:pt x="20099" y="190"/>
                        </a:cubicBezTo>
                        <a:cubicBezTo>
                          <a:pt x="33253" y="2933"/>
                          <a:pt x="23808" y="28495"/>
                          <a:pt x="23808" y="28495"/>
                        </a:cubicBezTo>
                        <a:cubicBezTo>
                          <a:pt x="23808" y="28495"/>
                          <a:pt x="27829" y="8482"/>
                          <a:pt x="18228" y="7203"/>
                        </a:cubicBezTo>
                        <a:cubicBezTo>
                          <a:pt x="8596" y="5956"/>
                          <a:pt x="6850" y="38719"/>
                          <a:pt x="8845" y="50035"/>
                        </a:cubicBezTo>
                        <a:cubicBezTo>
                          <a:pt x="10840" y="61350"/>
                          <a:pt x="16077" y="50845"/>
                          <a:pt x="16077" y="5084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53" name="Hình tự do: Hình 1452">
                    <a:extLst>
                      <a:ext uri="{FF2B5EF4-FFF2-40B4-BE49-F238E27FC236}">
                        <a16:creationId xmlns:a16="http://schemas.microsoft.com/office/drawing/2014/main" id="{30422964-895C-082C-0506-FD63C6AB0BC8}"/>
                      </a:ext>
                    </a:extLst>
                  </p:cNvPr>
                  <p:cNvSpPr/>
                  <p:nvPr/>
                </p:nvSpPr>
                <p:spPr>
                  <a:xfrm>
                    <a:off x="9761374" y="3547144"/>
                    <a:ext cx="68479" cy="274351"/>
                  </a:xfrm>
                  <a:custGeom>
                    <a:avLst/>
                    <a:gdLst>
                      <a:gd name="connsiteX0" fmla="*/ 62969 w 68479"/>
                      <a:gd name="connsiteY0" fmla="*/ 141399 h 274351"/>
                      <a:gd name="connsiteX1" fmla="*/ 0 w 68479"/>
                      <a:gd name="connsiteY1" fmla="*/ 274351 h 274351"/>
                      <a:gd name="connsiteX2" fmla="*/ 7482 w 68479"/>
                      <a:gd name="connsiteY2" fmla="*/ 240653 h 274351"/>
                      <a:gd name="connsiteX3" fmla="*/ 16334 w 68479"/>
                      <a:gd name="connsiteY3" fmla="*/ 226439 h 274351"/>
                      <a:gd name="connsiteX4" fmla="*/ 53711 w 68479"/>
                      <a:gd name="connsiteY4" fmla="*/ 113874 h 274351"/>
                      <a:gd name="connsiteX5" fmla="*/ 43891 w 68479"/>
                      <a:gd name="connsiteY5" fmla="*/ 76467 h 274351"/>
                      <a:gd name="connsiteX6" fmla="*/ 60880 w 68479"/>
                      <a:gd name="connsiteY6" fmla="*/ 0 h 274351"/>
                      <a:gd name="connsiteX7" fmla="*/ 59509 w 68479"/>
                      <a:gd name="connsiteY7" fmla="*/ 68081 h 274351"/>
                      <a:gd name="connsiteX8" fmla="*/ 62969 w 68479"/>
                      <a:gd name="connsiteY8" fmla="*/ 141399 h 274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479" h="274351">
                        <a:moveTo>
                          <a:pt x="62969" y="141399"/>
                        </a:moveTo>
                        <a:cubicBezTo>
                          <a:pt x="52495" y="169923"/>
                          <a:pt x="12313" y="237786"/>
                          <a:pt x="0" y="274351"/>
                        </a:cubicBezTo>
                        <a:lnTo>
                          <a:pt x="7482" y="240653"/>
                        </a:lnTo>
                        <a:cubicBezTo>
                          <a:pt x="10786" y="236102"/>
                          <a:pt x="13934" y="231301"/>
                          <a:pt x="16334" y="226439"/>
                        </a:cubicBezTo>
                        <a:cubicBezTo>
                          <a:pt x="34820" y="189031"/>
                          <a:pt x="56205" y="138500"/>
                          <a:pt x="53711" y="113874"/>
                        </a:cubicBezTo>
                        <a:cubicBezTo>
                          <a:pt x="52370" y="100626"/>
                          <a:pt x="47507" y="88250"/>
                          <a:pt x="43891" y="76467"/>
                        </a:cubicBezTo>
                        <a:lnTo>
                          <a:pt x="60880" y="0"/>
                        </a:lnTo>
                        <a:cubicBezTo>
                          <a:pt x="65899" y="30113"/>
                          <a:pt x="55300" y="45699"/>
                          <a:pt x="59509" y="68081"/>
                        </a:cubicBezTo>
                        <a:cubicBezTo>
                          <a:pt x="63904" y="91243"/>
                          <a:pt x="75189" y="108232"/>
                          <a:pt x="62969" y="141399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54" name="Hình tự do: Hình 1453">
                    <a:extLst>
                      <a:ext uri="{FF2B5EF4-FFF2-40B4-BE49-F238E27FC236}">
                        <a16:creationId xmlns:a16="http://schemas.microsoft.com/office/drawing/2014/main" id="{9CB5BF57-A11A-A561-F34D-6910859A07F6}"/>
                      </a:ext>
                    </a:extLst>
                  </p:cNvPr>
                  <p:cNvSpPr/>
                  <p:nvPr/>
                </p:nvSpPr>
                <p:spPr>
                  <a:xfrm>
                    <a:off x="9745943" y="3852263"/>
                    <a:ext cx="20030" cy="57045"/>
                  </a:xfrm>
                  <a:custGeom>
                    <a:avLst/>
                    <a:gdLst>
                      <a:gd name="connsiteX0" fmla="*/ 19919 w 20030"/>
                      <a:gd name="connsiteY0" fmla="*/ 57046 h 57045"/>
                      <a:gd name="connsiteX1" fmla="*/ 2307 w 20030"/>
                      <a:gd name="connsiteY1" fmla="*/ 57046 h 57045"/>
                      <a:gd name="connsiteX2" fmla="*/ 0 w 20030"/>
                      <a:gd name="connsiteY2" fmla="*/ 38810 h 57045"/>
                      <a:gd name="connsiteX3" fmla="*/ 0 w 20030"/>
                      <a:gd name="connsiteY3" fmla="*/ 38810 h 57045"/>
                      <a:gd name="connsiteX4" fmla="*/ 8604 w 20030"/>
                      <a:gd name="connsiteY4" fmla="*/ 0 h 57045"/>
                      <a:gd name="connsiteX5" fmla="*/ 19919 w 20030"/>
                      <a:gd name="connsiteY5" fmla="*/ 57046 h 57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030" h="57045">
                        <a:moveTo>
                          <a:pt x="19919" y="57046"/>
                        </a:moveTo>
                        <a:lnTo>
                          <a:pt x="2307" y="57046"/>
                        </a:lnTo>
                        <a:cubicBezTo>
                          <a:pt x="2026" y="50811"/>
                          <a:pt x="1184" y="44764"/>
                          <a:pt x="0" y="38810"/>
                        </a:cubicBezTo>
                        <a:lnTo>
                          <a:pt x="0" y="38810"/>
                        </a:lnTo>
                        <a:lnTo>
                          <a:pt x="8604" y="0"/>
                        </a:lnTo>
                        <a:cubicBezTo>
                          <a:pt x="17145" y="20792"/>
                          <a:pt x="20730" y="37750"/>
                          <a:pt x="19919" y="57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55" name="Hình tự do: Hình 1454">
                    <a:extLst>
                      <a:ext uri="{FF2B5EF4-FFF2-40B4-BE49-F238E27FC236}">
                        <a16:creationId xmlns:a16="http://schemas.microsoft.com/office/drawing/2014/main" id="{DC1ADEDC-DFDF-0DCE-D0B2-1F1B97ACC721}"/>
                      </a:ext>
                    </a:extLst>
                  </p:cNvPr>
                  <p:cNvSpPr/>
                  <p:nvPr/>
                </p:nvSpPr>
                <p:spPr>
                  <a:xfrm>
                    <a:off x="9821256" y="3853291"/>
                    <a:ext cx="31141" cy="56017"/>
                  </a:xfrm>
                  <a:custGeom>
                    <a:avLst/>
                    <a:gdLst>
                      <a:gd name="connsiteX0" fmla="*/ 31142 w 31141"/>
                      <a:gd name="connsiteY0" fmla="*/ 0 h 56017"/>
                      <a:gd name="connsiteX1" fmla="*/ 26871 w 31141"/>
                      <a:gd name="connsiteY1" fmla="*/ 19171 h 56017"/>
                      <a:gd name="connsiteX2" fmla="*/ 18766 w 31141"/>
                      <a:gd name="connsiteY2" fmla="*/ 30674 h 56017"/>
                      <a:gd name="connsiteX3" fmla="*/ 10942 w 31141"/>
                      <a:gd name="connsiteY3" fmla="*/ 56017 h 56017"/>
                      <a:gd name="connsiteX4" fmla="*/ 0 w 31141"/>
                      <a:gd name="connsiteY4" fmla="*/ 56017 h 56017"/>
                      <a:gd name="connsiteX5" fmla="*/ 3273 w 31141"/>
                      <a:gd name="connsiteY5" fmla="*/ 43112 h 56017"/>
                      <a:gd name="connsiteX6" fmla="*/ 5923 w 31141"/>
                      <a:gd name="connsiteY6" fmla="*/ 34446 h 56017"/>
                      <a:gd name="connsiteX7" fmla="*/ 11971 w 31141"/>
                      <a:gd name="connsiteY7" fmla="*/ 19888 h 56017"/>
                      <a:gd name="connsiteX8" fmla="*/ 31142 w 31141"/>
                      <a:gd name="connsiteY8" fmla="*/ 0 h 56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141" h="56017">
                        <a:moveTo>
                          <a:pt x="31142" y="0"/>
                        </a:moveTo>
                        <a:lnTo>
                          <a:pt x="26871" y="19171"/>
                        </a:lnTo>
                        <a:cubicBezTo>
                          <a:pt x="23442" y="21384"/>
                          <a:pt x="20481" y="25001"/>
                          <a:pt x="18766" y="30674"/>
                        </a:cubicBezTo>
                        <a:cubicBezTo>
                          <a:pt x="16335" y="38685"/>
                          <a:pt x="13560" y="47663"/>
                          <a:pt x="10942" y="56017"/>
                        </a:cubicBezTo>
                        <a:lnTo>
                          <a:pt x="0" y="56017"/>
                        </a:lnTo>
                        <a:cubicBezTo>
                          <a:pt x="967" y="51840"/>
                          <a:pt x="2058" y="47445"/>
                          <a:pt x="3273" y="43112"/>
                        </a:cubicBezTo>
                        <a:cubicBezTo>
                          <a:pt x="4115" y="40182"/>
                          <a:pt x="4988" y="37252"/>
                          <a:pt x="5923" y="34446"/>
                        </a:cubicBezTo>
                        <a:cubicBezTo>
                          <a:pt x="7762" y="29022"/>
                          <a:pt x="9757" y="23972"/>
                          <a:pt x="11971" y="19888"/>
                        </a:cubicBezTo>
                        <a:cubicBezTo>
                          <a:pt x="15867" y="12750"/>
                          <a:pt x="23193" y="6048"/>
                          <a:pt x="31142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56" name="Hình tự do: Hình 1455">
                    <a:extLst>
                      <a:ext uri="{FF2B5EF4-FFF2-40B4-BE49-F238E27FC236}">
                        <a16:creationId xmlns:a16="http://schemas.microsoft.com/office/drawing/2014/main" id="{A761B5D5-7ACE-1EA8-2586-43015EC34C20}"/>
                      </a:ext>
                    </a:extLst>
                  </p:cNvPr>
                  <p:cNvSpPr/>
                  <p:nvPr/>
                </p:nvSpPr>
                <p:spPr>
                  <a:xfrm>
                    <a:off x="9797752" y="3724018"/>
                    <a:ext cx="83324" cy="185290"/>
                  </a:xfrm>
                  <a:custGeom>
                    <a:avLst/>
                    <a:gdLst>
                      <a:gd name="connsiteX0" fmla="*/ 83325 w 83324"/>
                      <a:gd name="connsiteY0" fmla="*/ 0 h 185290"/>
                      <a:gd name="connsiteX1" fmla="*/ 80020 w 83324"/>
                      <a:gd name="connsiteY1" fmla="*/ 14869 h 185290"/>
                      <a:gd name="connsiteX2" fmla="*/ 61348 w 83324"/>
                      <a:gd name="connsiteY2" fmla="*/ 39901 h 185290"/>
                      <a:gd name="connsiteX3" fmla="*/ 9726 w 83324"/>
                      <a:gd name="connsiteY3" fmla="*/ 185291 h 185290"/>
                      <a:gd name="connsiteX4" fmla="*/ 0 w 83324"/>
                      <a:gd name="connsiteY4" fmla="*/ 185291 h 185290"/>
                      <a:gd name="connsiteX5" fmla="*/ 49003 w 83324"/>
                      <a:gd name="connsiteY5" fmla="*/ 47756 h 185290"/>
                      <a:gd name="connsiteX6" fmla="*/ 83325 w 83324"/>
                      <a:gd name="connsiteY6" fmla="*/ 0 h 185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3324" h="185290">
                        <a:moveTo>
                          <a:pt x="83325" y="0"/>
                        </a:moveTo>
                        <a:lnTo>
                          <a:pt x="80020" y="14869"/>
                        </a:lnTo>
                        <a:cubicBezTo>
                          <a:pt x="72570" y="19919"/>
                          <a:pt x="66491" y="27432"/>
                          <a:pt x="61348" y="39901"/>
                        </a:cubicBezTo>
                        <a:cubicBezTo>
                          <a:pt x="51529" y="63592"/>
                          <a:pt x="17363" y="151811"/>
                          <a:pt x="9726" y="185291"/>
                        </a:cubicBezTo>
                        <a:lnTo>
                          <a:pt x="0" y="185291"/>
                        </a:lnTo>
                        <a:cubicBezTo>
                          <a:pt x="11378" y="144548"/>
                          <a:pt x="36566" y="69297"/>
                          <a:pt x="49003" y="47756"/>
                        </a:cubicBezTo>
                        <a:cubicBezTo>
                          <a:pt x="68268" y="14433"/>
                          <a:pt x="71822" y="4707"/>
                          <a:pt x="83325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57" name="Hình tự do: Hình 1456">
                    <a:extLst>
                      <a:ext uri="{FF2B5EF4-FFF2-40B4-BE49-F238E27FC236}">
                        <a16:creationId xmlns:a16="http://schemas.microsoft.com/office/drawing/2014/main" id="{5C7660C1-A9EF-12F5-091C-BD9721748A9A}"/>
                      </a:ext>
                    </a:extLst>
                  </p:cNvPr>
                  <p:cNvSpPr/>
                  <p:nvPr/>
                </p:nvSpPr>
                <p:spPr>
                  <a:xfrm>
                    <a:off x="9795820" y="3572082"/>
                    <a:ext cx="118954" cy="309015"/>
                  </a:xfrm>
                  <a:custGeom>
                    <a:avLst/>
                    <a:gdLst>
                      <a:gd name="connsiteX0" fmla="*/ 115027 w 118954"/>
                      <a:gd name="connsiteY0" fmla="*/ 17706 h 309015"/>
                      <a:gd name="connsiteX1" fmla="*/ 101000 w 118954"/>
                      <a:gd name="connsiteY1" fmla="*/ 30487 h 309015"/>
                      <a:gd name="connsiteX2" fmla="*/ 70014 w 118954"/>
                      <a:gd name="connsiteY2" fmla="*/ 72882 h 309015"/>
                      <a:gd name="connsiteX3" fmla="*/ 41958 w 118954"/>
                      <a:gd name="connsiteY3" fmla="*/ 142958 h 309015"/>
                      <a:gd name="connsiteX4" fmla="*/ 6577 w 118954"/>
                      <a:gd name="connsiteY4" fmla="*/ 267275 h 309015"/>
                      <a:gd name="connsiteX5" fmla="*/ 2089 w 118954"/>
                      <a:gd name="connsiteY5" fmla="*/ 309015 h 309015"/>
                      <a:gd name="connsiteX6" fmla="*/ 0 w 118954"/>
                      <a:gd name="connsiteY6" fmla="*/ 308797 h 309015"/>
                      <a:gd name="connsiteX7" fmla="*/ 9352 w 118954"/>
                      <a:gd name="connsiteY7" fmla="*/ 199911 h 309015"/>
                      <a:gd name="connsiteX8" fmla="*/ 44078 w 118954"/>
                      <a:gd name="connsiteY8" fmla="*/ 108793 h 309015"/>
                      <a:gd name="connsiteX9" fmla="*/ 69391 w 118954"/>
                      <a:gd name="connsiteY9" fmla="*/ 60319 h 309015"/>
                      <a:gd name="connsiteX10" fmla="*/ 102901 w 118954"/>
                      <a:gd name="connsiteY10" fmla="*/ 17269 h 309015"/>
                      <a:gd name="connsiteX11" fmla="*/ 118955 w 118954"/>
                      <a:gd name="connsiteY11" fmla="*/ 0 h 309015"/>
                      <a:gd name="connsiteX12" fmla="*/ 115027 w 118954"/>
                      <a:gd name="connsiteY12" fmla="*/ 17706 h 309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8954" h="309015">
                        <a:moveTo>
                          <a:pt x="115027" y="17706"/>
                        </a:moveTo>
                        <a:cubicBezTo>
                          <a:pt x="110414" y="22787"/>
                          <a:pt x="105551" y="27432"/>
                          <a:pt x="101000" y="30487"/>
                        </a:cubicBezTo>
                        <a:cubicBezTo>
                          <a:pt x="85289" y="41054"/>
                          <a:pt x="78243" y="46884"/>
                          <a:pt x="70014" y="72882"/>
                        </a:cubicBezTo>
                        <a:cubicBezTo>
                          <a:pt x="61753" y="98880"/>
                          <a:pt x="54646" y="126748"/>
                          <a:pt x="41958" y="142958"/>
                        </a:cubicBezTo>
                        <a:cubicBezTo>
                          <a:pt x="29271" y="159168"/>
                          <a:pt x="11160" y="218614"/>
                          <a:pt x="6577" y="267275"/>
                        </a:cubicBezTo>
                        <a:cubicBezTo>
                          <a:pt x="4738" y="286539"/>
                          <a:pt x="3242" y="299913"/>
                          <a:pt x="2089" y="309015"/>
                        </a:cubicBezTo>
                        <a:lnTo>
                          <a:pt x="0" y="308797"/>
                        </a:lnTo>
                        <a:cubicBezTo>
                          <a:pt x="1091" y="281209"/>
                          <a:pt x="3772" y="228589"/>
                          <a:pt x="9352" y="199911"/>
                        </a:cubicBezTo>
                        <a:cubicBezTo>
                          <a:pt x="17176" y="159823"/>
                          <a:pt x="25842" y="124472"/>
                          <a:pt x="44078" y="108793"/>
                        </a:cubicBezTo>
                        <a:cubicBezTo>
                          <a:pt x="62283" y="93113"/>
                          <a:pt x="61629" y="78992"/>
                          <a:pt x="69391" y="60319"/>
                        </a:cubicBezTo>
                        <a:cubicBezTo>
                          <a:pt x="77184" y="41647"/>
                          <a:pt x="88032" y="25936"/>
                          <a:pt x="102901" y="17269"/>
                        </a:cubicBezTo>
                        <a:cubicBezTo>
                          <a:pt x="108014" y="14339"/>
                          <a:pt x="113687" y="7575"/>
                          <a:pt x="118955" y="0"/>
                        </a:cubicBezTo>
                        <a:lnTo>
                          <a:pt x="115027" y="17706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43" name="Đồ họa 3">
                  <a:extLst>
                    <a:ext uri="{FF2B5EF4-FFF2-40B4-BE49-F238E27FC236}">
                      <a16:creationId xmlns:a16="http://schemas.microsoft.com/office/drawing/2014/main" id="{3CE4DB48-300C-29ED-150C-58C64D1DDE0B}"/>
                    </a:ext>
                  </a:extLst>
                </p:cNvPr>
                <p:cNvGrpSpPr/>
                <p:nvPr/>
              </p:nvGrpSpPr>
              <p:grpSpPr>
                <a:xfrm>
                  <a:off x="9752505" y="3457242"/>
                  <a:ext cx="175642" cy="439176"/>
                  <a:chOff x="9752505" y="3457242"/>
                  <a:chExt cx="175642" cy="439176"/>
                </a:xfrm>
                <a:solidFill>
                  <a:srgbClr val="AF4545"/>
                </a:solidFill>
              </p:grpSpPr>
              <p:grpSp>
                <p:nvGrpSpPr>
                  <p:cNvPr id="1444" name="Đồ họa 3">
                    <a:extLst>
                      <a:ext uri="{FF2B5EF4-FFF2-40B4-BE49-F238E27FC236}">
                        <a16:creationId xmlns:a16="http://schemas.microsoft.com/office/drawing/2014/main" id="{7715D07C-7C63-B4F7-7C3E-6A851E59AC98}"/>
                      </a:ext>
                    </a:extLst>
                  </p:cNvPr>
                  <p:cNvGrpSpPr/>
                  <p:nvPr/>
                </p:nvGrpSpPr>
                <p:grpSpPr>
                  <a:xfrm>
                    <a:off x="9851307" y="3457242"/>
                    <a:ext cx="76840" cy="9445"/>
                    <a:chOff x="9851307" y="3457242"/>
                    <a:chExt cx="76840" cy="9445"/>
                  </a:xfrm>
                  <a:solidFill>
                    <a:srgbClr val="AF4545"/>
                  </a:solidFill>
                </p:grpSpPr>
                <p:sp>
                  <p:nvSpPr>
                    <p:cNvPr id="1448" name="Hình tự do: Hình 1447">
                      <a:extLst>
                        <a:ext uri="{FF2B5EF4-FFF2-40B4-BE49-F238E27FC236}">
                          <a16:creationId xmlns:a16="http://schemas.microsoft.com/office/drawing/2014/main" id="{7ABF7010-0783-5A60-8ACE-19012299D8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51307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38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38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57" y="9445"/>
                            <a:pt x="4738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38" y="0"/>
                          </a:cubicBezTo>
                          <a:cubicBezTo>
                            <a:pt x="7357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49" name="Hình tự do: Hình 1448">
                      <a:extLst>
                        <a:ext uri="{FF2B5EF4-FFF2-40B4-BE49-F238E27FC236}">
                          <a16:creationId xmlns:a16="http://schemas.microsoft.com/office/drawing/2014/main" id="{DEC710DB-7C2B-27E8-25F4-B54F621E9C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18702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445" name="Đồ họa 3">
                    <a:extLst>
                      <a:ext uri="{FF2B5EF4-FFF2-40B4-BE49-F238E27FC236}">
                        <a16:creationId xmlns:a16="http://schemas.microsoft.com/office/drawing/2014/main" id="{07B2A76F-34CF-05F9-B155-4B736060DD75}"/>
                      </a:ext>
                    </a:extLst>
                  </p:cNvPr>
                  <p:cNvGrpSpPr/>
                  <p:nvPr/>
                </p:nvGrpSpPr>
                <p:grpSpPr>
                  <a:xfrm>
                    <a:off x="9752505" y="3886958"/>
                    <a:ext cx="76856" cy="9460"/>
                    <a:chOff x="9752505" y="3886958"/>
                    <a:chExt cx="76856" cy="9460"/>
                  </a:xfrm>
                  <a:solidFill>
                    <a:srgbClr val="AF4545"/>
                  </a:solidFill>
                </p:grpSpPr>
                <p:sp>
                  <p:nvSpPr>
                    <p:cNvPr id="1446" name="Hình tự do: Hình 1445">
                      <a:extLst>
                        <a:ext uri="{FF2B5EF4-FFF2-40B4-BE49-F238E27FC236}">
                          <a16:creationId xmlns:a16="http://schemas.microsoft.com/office/drawing/2014/main" id="{D3F670D3-6074-E12D-A741-2964724D6A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2505" y="3886974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23 h 9445"/>
                        <a:gd name="connsiteX1" fmla="*/ 4723 w 9445"/>
                        <a:gd name="connsiteY1" fmla="*/ 9446 h 9445"/>
                        <a:gd name="connsiteX2" fmla="*/ 0 w 9445"/>
                        <a:gd name="connsiteY2" fmla="*/ 4723 h 9445"/>
                        <a:gd name="connsiteX3" fmla="*/ 4723 w 9445"/>
                        <a:gd name="connsiteY3" fmla="*/ 0 h 9445"/>
                        <a:gd name="connsiteX4" fmla="*/ 9445 w 9445"/>
                        <a:gd name="connsiteY4" fmla="*/ 4723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23"/>
                          </a:moveTo>
                          <a:cubicBezTo>
                            <a:pt x="9445" y="7331"/>
                            <a:pt x="7331" y="9446"/>
                            <a:pt x="4723" y="9446"/>
                          </a:cubicBezTo>
                          <a:cubicBezTo>
                            <a:pt x="2114" y="9446"/>
                            <a:pt x="0" y="7331"/>
                            <a:pt x="0" y="4723"/>
                          </a:cubicBezTo>
                          <a:cubicBezTo>
                            <a:pt x="0" y="2115"/>
                            <a:pt x="2114" y="0"/>
                            <a:pt x="4723" y="0"/>
                          </a:cubicBezTo>
                          <a:cubicBezTo>
                            <a:pt x="7331" y="0"/>
                            <a:pt x="9445" y="2115"/>
                            <a:pt x="9445" y="4723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47" name="Hình tự do: Hình 1446">
                      <a:extLst>
                        <a:ext uri="{FF2B5EF4-FFF2-40B4-BE49-F238E27FC236}">
                          <a16:creationId xmlns:a16="http://schemas.microsoft.com/office/drawing/2014/main" id="{599F9FAC-058A-B360-1542-D9E4BDEB3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19916" y="3886958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38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38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38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38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089" y="9445"/>
                            <a:pt x="0" y="7326"/>
                            <a:pt x="0" y="4738"/>
                          </a:cubicBezTo>
                          <a:cubicBezTo>
                            <a:pt x="0" y="2120"/>
                            <a:pt x="2089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3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311" name="Đồ họa 3">
              <a:extLst>
                <a:ext uri="{FF2B5EF4-FFF2-40B4-BE49-F238E27FC236}">
                  <a16:creationId xmlns:a16="http://schemas.microsoft.com/office/drawing/2014/main" id="{191E84E7-DE8F-D77B-4A0D-AC406BEFD186}"/>
                </a:ext>
              </a:extLst>
            </p:cNvPr>
            <p:cNvGrpSpPr/>
            <p:nvPr/>
          </p:nvGrpSpPr>
          <p:grpSpPr>
            <a:xfrm>
              <a:off x="10855786" y="3291091"/>
              <a:ext cx="558955" cy="618217"/>
              <a:chOff x="10855786" y="3291091"/>
              <a:chExt cx="558955" cy="618217"/>
            </a:xfrm>
          </p:grpSpPr>
          <p:grpSp>
            <p:nvGrpSpPr>
              <p:cNvPr id="1379" name="Đồ họa 3">
                <a:extLst>
                  <a:ext uri="{FF2B5EF4-FFF2-40B4-BE49-F238E27FC236}">
                    <a16:creationId xmlns:a16="http://schemas.microsoft.com/office/drawing/2014/main" id="{D880EC18-829A-6E40-120D-55DA3E1F39D4}"/>
                  </a:ext>
                </a:extLst>
              </p:cNvPr>
              <p:cNvGrpSpPr/>
              <p:nvPr/>
            </p:nvGrpSpPr>
            <p:grpSpPr>
              <a:xfrm>
                <a:off x="10855786" y="3291091"/>
                <a:ext cx="283252" cy="618217"/>
                <a:chOff x="10855786" y="3291091"/>
                <a:chExt cx="283252" cy="618217"/>
              </a:xfrm>
            </p:grpSpPr>
            <p:sp>
              <p:nvSpPr>
                <p:cNvPr id="1418" name="Hình tự do: Hình 1417">
                  <a:extLst>
                    <a:ext uri="{FF2B5EF4-FFF2-40B4-BE49-F238E27FC236}">
                      <a16:creationId xmlns:a16="http://schemas.microsoft.com/office/drawing/2014/main" id="{F7CFC98F-6C85-6F71-909C-04B012726F22}"/>
                    </a:ext>
                  </a:extLst>
                </p:cNvPr>
                <p:cNvSpPr/>
                <p:nvPr/>
              </p:nvSpPr>
              <p:spPr>
                <a:xfrm>
                  <a:off x="10873243" y="3291091"/>
                  <a:ext cx="265796" cy="618217"/>
                </a:xfrm>
                <a:custGeom>
                  <a:avLst/>
                  <a:gdLst>
                    <a:gd name="connsiteX0" fmla="*/ 258609 w 265796"/>
                    <a:gd name="connsiteY0" fmla="*/ 0 h 618217"/>
                    <a:gd name="connsiteX1" fmla="*/ 265623 w 265796"/>
                    <a:gd name="connsiteY1" fmla="*/ 8697 h 618217"/>
                    <a:gd name="connsiteX2" fmla="*/ 263378 w 265796"/>
                    <a:gd name="connsiteY2" fmla="*/ 18797 h 618217"/>
                    <a:gd name="connsiteX3" fmla="*/ 263378 w 265796"/>
                    <a:gd name="connsiteY3" fmla="*/ 18797 h 618217"/>
                    <a:gd name="connsiteX4" fmla="*/ 251938 w 265796"/>
                    <a:gd name="connsiteY4" fmla="*/ 70357 h 618217"/>
                    <a:gd name="connsiteX5" fmla="*/ 251938 w 265796"/>
                    <a:gd name="connsiteY5" fmla="*/ 70388 h 618217"/>
                    <a:gd name="connsiteX6" fmla="*/ 246888 w 265796"/>
                    <a:gd name="connsiteY6" fmla="*/ 93113 h 618217"/>
                    <a:gd name="connsiteX7" fmla="*/ 244020 w 265796"/>
                    <a:gd name="connsiteY7" fmla="*/ 106050 h 618217"/>
                    <a:gd name="connsiteX8" fmla="*/ 130395 w 265796"/>
                    <a:gd name="connsiteY8" fmla="*/ 618217 h 618217"/>
                    <a:gd name="connsiteX9" fmla="*/ 0 w 265796"/>
                    <a:gd name="connsiteY9" fmla="*/ 618217 h 618217"/>
                    <a:gd name="connsiteX10" fmla="*/ 3554 w 265796"/>
                    <a:gd name="connsiteY10" fmla="*/ 602164 h 618217"/>
                    <a:gd name="connsiteX11" fmla="*/ 3554 w 265796"/>
                    <a:gd name="connsiteY11" fmla="*/ 602164 h 618217"/>
                    <a:gd name="connsiteX12" fmla="*/ 10131 w 265796"/>
                    <a:gd name="connsiteY12" fmla="*/ 572518 h 618217"/>
                    <a:gd name="connsiteX13" fmla="*/ 24751 w 265796"/>
                    <a:gd name="connsiteY13" fmla="*/ 506650 h 618217"/>
                    <a:gd name="connsiteX14" fmla="*/ 29209 w 265796"/>
                    <a:gd name="connsiteY14" fmla="*/ 486481 h 618217"/>
                    <a:gd name="connsiteX15" fmla="*/ 29209 w 265796"/>
                    <a:gd name="connsiteY15" fmla="*/ 486481 h 618217"/>
                    <a:gd name="connsiteX16" fmla="*/ 41896 w 265796"/>
                    <a:gd name="connsiteY16" fmla="*/ 429342 h 618217"/>
                    <a:gd name="connsiteX17" fmla="*/ 41896 w 265796"/>
                    <a:gd name="connsiteY17" fmla="*/ 429342 h 618217"/>
                    <a:gd name="connsiteX18" fmla="*/ 46385 w 265796"/>
                    <a:gd name="connsiteY18" fmla="*/ 409142 h 618217"/>
                    <a:gd name="connsiteX19" fmla="*/ 84540 w 265796"/>
                    <a:gd name="connsiteY19" fmla="*/ 237162 h 618217"/>
                    <a:gd name="connsiteX20" fmla="*/ 84540 w 265796"/>
                    <a:gd name="connsiteY20" fmla="*/ 237162 h 618217"/>
                    <a:gd name="connsiteX21" fmla="*/ 89310 w 265796"/>
                    <a:gd name="connsiteY21" fmla="*/ 215591 h 618217"/>
                    <a:gd name="connsiteX22" fmla="*/ 89310 w 265796"/>
                    <a:gd name="connsiteY22" fmla="*/ 215591 h 618217"/>
                    <a:gd name="connsiteX23" fmla="*/ 122602 w 265796"/>
                    <a:gd name="connsiteY23" fmla="*/ 65494 h 618217"/>
                    <a:gd name="connsiteX24" fmla="*/ 128681 w 265796"/>
                    <a:gd name="connsiteY24" fmla="*/ 38187 h 618217"/>
                    <a:gd name="connsiteX25" fmla="*/ 128681 w 265796"/>
                    <a:gd name="connsiteY25" fmla="*/ 38155 h 618217"/>
                    <a:gd name="connsiteX26" fmla="*/ 137160 w 265796"/>
                    <a:gd name="connsiteY26" fmla="*/ 0 h 618217"/>
                    <a:gd name="connsiteX27" fmla="*/ 258609 w 265796"/>
                    <a:gd name="connsiteY27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65796" h="618217">
                      <a:moveTo>
                        <a:pt x="258609" y="0"/>
                      </a:moveTo>
                      <a:cubicBezTo>
                        <a:pt x="263191" y="0"/>
                        <a:pt x="266620" y="4239"/>
                        <a:pt x="265623" y="8697"/>
                      </a:cubicBezTo>
                      <a:lnTo>
                        <a:pt x="263378" y="18797"/>
                      </a:lnTo>
                      <a:lnTo>
                        <a:pt x="263378" y="18797"/>
                      </a:lnTo>
                      <a:lnTo>
                        <a:pt x="251938" y="70357"/>
                      </a:lnTo>
                      <a:lnTo>
                        <a:pt x="251938" y="70388"/>
                      </a:lnTo>
                      <a:lnTo>
                        <a:pt x="246888" y="93113"/>
                      </a:lnTo>
                      <a:lnTo>
                        <a:pt x="244020" y="106050"/>
                      </a:lnTo>
                      <a:lnTo>
                        <a:pt x="130395" y="618217"/>
                      </a:lnTo>
                      <a:lnTo>
                        <a:pt x="0" y="618217"/>
                      </a:lnTo>
                      <a:lnTo>
                        <a:pt x="3554" y="602164"/>
                      </a:lnTo>
                      <a:cubicBezTo>
                        <a:pt x="3554" y="602164"/>
                        <a:pt x="3554" y="602164"/>
                        <a:pt x="3554" y="602164"/>
                      </a:cubicBezTo>
                      <a:lnTo>
                        <a:pt x="10131" y="572518"/>
                      </a:lnTo>
                      <a:lnTo>
                        <a:pt x="24751" y="506650"/>
                      </a:lnTo>
                      <a:lnTo>
                        <a:pt x="29209" y="486481"/>
                      </a:lnTo>
                      <a:lnTo>
                        <a:pt x="29209" y="486481"/>
                      </a:lnTo>
                      <a:lnTo>
                        <a:pt x="41896" y="429342"/>
                      </a:lnTo>
                      <a:cubicBezTo>
                        <a:pt x="41896" y="429342"/>
                        <a:pt x="41896" y="429342"/>
                        <a:pt x="41896" y="429342"/>
                      </a:cubicBez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10" y="215591"/>
                      </a:lnTo>
                      <a:lnTo>
                        <a:pt x="89310" y="215591"/>
                      </a:lnTo>
                      <a:lnTo>
                        <a:pt x="122602" y="65494"/>
                      </a:lnTo>
                      <a:lnTo>
                        <a:pt x="128681" y="38187"/>
                      </a:lnTo>
                      <a:cubicBezTo>
                        <a:pt x="128681" y="38187"/>
                        <a:pt x="128681" y="38187"/>
                        <a:pt x="128681" y="38155"/>
                      </a:cubicBezTo>
                      <a:lnTo>
                        <a:pt x="137160" y="0"/>
                      </a:lnTo>
                      <a:lnTo>
                        <a:pt x="258609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19" name="Hình tự do: Hình 1418">
                  <a:extLst>
                    <a:ext uri="{FF2B5EF4-FFF2-40B4-BE49-F238E27FC236}">
                      <a16:creationId xmlns:a16="http://schemas.microsoft.com/office/drawing/2014/main" id="{BBFAC0BF-74F3-B6C9-36F9-4DCB42B117DB}"/>
                    </a:ext>
                  </a:extLst>
                </p:cNvPr>
                <p:cNvSpPr/>
                <p:nvPr/>
              </p:nvSpPr>
              <p:spPr>
                <a:xfrm>
                  <a:off x="10855786" y="3291091"/>
                  <a:ext cx="267555" cy="618217"/>
                </a:xfrm>
                <a:custGeom>
                  <a:avLst/>
                  <a:gdLst>
                    <a:gd name="connsiteX0" fmla="*/ 267555 w 267555"/>
                    <a:gd name="connsiteY0" fmla="*/ 0 h 618217"/>
                    <a:gd name="connsiteX1" fmla="*/ 263378 w 267555"/>
                    <a:gd name="connsiteY1" fmla="*/ 18797 h 618217"/>
                    <a:gd name="connsiteX2" fmla="*/ 263378 w 267555"/>
                    <a:gd name="connsiteY2" fmla="*/ 18797 h 618217"/>
                    <a:gd name="connsiteX3" fmla="*/ 251938 w 267555"/>
                    <a:gd name="connsiteY3" fmla="*/ 70357 h 618217"/>
                    <a:gd name="connsiteX4" fmla="*/ 251938 w 267555"/>
                    <a:gd name="connsiteY4" fmla="*/ 70388 h 618217"/>
                    <a:gd name="connsiteX5" fmla="*/ 246888 w 267555"/>
                    <a:gd name="connsiteY5" fmla="*/ 93113 h 618217"/>
                    <a:gd name="connsiteX6" fmla="*/ 244020 w 267555"/>
                    <a:gd name="connsiteY6" fmla="*/ 106050 h 618217"/>
                    <a:gd name="connsiteX7" fmla="*/ 130395 w 267555"/>
                    <a:gd name="connsiteY7" fmla="*/ 618217 h 618217"/>
                    <a:gd name="connsiteX8" fmla="*/ 0 w 267555"/>
                    <a:gd name="connsiteY8" fmla="*/ 618217 h 618217"/>
                    <a:gd name="connsiteX9" fmla="*/ 3553 w 267555"/>
                    <a:gd name="connsiteY9" fmla="*/ 602164 h 618217"/>
                    <a:gd name="connsiteX10" fmla="*/ 3553 w 267555"/>
                    <a:gd name="connsiteY10" fmla="*/ 602164 h 618217"/>
                    <a:gd name="connsiteX11" fmla="*/ 10131 w 267555"/>
                    <a:gd name="connsiteY11" fmla="*/ 572518 h 618217"/>
                    <a:gd name="connsiteX12" fmla="*/ 24751 w 267555"/>
                    <a:gd name="connsiteY12" fmla="*/ 506650 h 618217"/>
                    <a:gd name="connsiteX13" fmla="*/ 29209 w 267555"/>
                    <a:gd name="connsiteY13" fmla="*/ 486481 h 618217"/>
                    <a:gd name="connsiteX14" fmla="*/ 29209 w 267555"/>
                    <a:gd name="connsiteY14" fmla="*/ 486481 h 618217"/>
                    <a:gd name="connsiteX15" fmla="*/ 41896 w 267555"/>
                    <a:gd name="connsiteY15" fmla="*/ 429342 h 618217"/>
                    <a:gd name="connsiteX16" fmla="*/ 41896 w 267555"/>
                    <a:gd name="connsiteY16" fmla="*/ 429342 h 618217"/>
                    <a:gd name="connsiteX17" fmla="*/ 46385 w 267555"/>
                    <a:gd name="connsiteY17" fmla="*/ 409142 h 618217"/>
                    <a:gd name="connsiteX18" fmla="*/ 84540 w 267555"/>
                    <a:gd name="connsiteY18" fmla="*/ 237162 h 618217"/>
                    <a:gd name="connsiteX19" fmla="*/ 84540 w 267555"/>
                    <a:gd name="connsiteY19" fmla="*/ 237162 h 618217"/>
                    <a:gd name="connsiteX20" fmla="*/ 89310 w 267555"/>
                    <a:gd name="connsiteY20" fmla="*/ 215591 h 618217"/>
                    <a:gd name="connsiteX21" fmla="*/ 89310 w 267555"/>
                    <a:gd name="connsiteY21" fmla="*/ 215591 h 618217"/>
                    <a:gd name="connsiteX22" fmla="*/ 122633 w 267555"/>
                    <a:gd name="connsiteY22" fmla="*/ 65494 h 618217"/>
                    <a:gd name="connsiteX23" fmla="*/ 128681 w 267555"/>
                    <a:gd name="connsiteY23" fmla="*/ 38187 h 618217"/>
                    <a:gd name="connsiteX24" fmla="*/ 128681 w 267555"/>
                    <a:gd name="connsiteY24" fmla="*/ 38155 h 618217"/>
                    <a:gd name="connsiteX25" fmla="*/ 137160 w 267555"/>
                    <a:gd name="connsiteY25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7555" h="618217">
                      <a:moveTo>
                        <a:pt x="267555" y="0"/>
                      </a:moveTo>
                      <a:lnTo>
                        <a:pt x="263378" y="18797"/>
                      </a:lnTo>
                      <a:lnTo>
                        <a:pt x="263378" y="18797"/>
                      </a:lnTo>
                      <a:lnTo>
                        <a:pt x="251938" y="70357"/>
                      </a:lnTo>
                      <a:lnTo>
                        <a:pt x="251938" y="70388"/>
                      </a:lnTo>
                      <a:lnTo>
                        <a:pt x="246888" y="93113"/>
                      </a:lnTo>
                      <a:lnTo>
                        <a:pt x="244020" y="106050"/>
                      </a:lnTo>
                      <a:lnTo>
                        <a:pt x="130395" y="618217"/>
                      </a:lnTo>
                      <a:lnTo>
                        <a:pt x="0" y="618217"/>
                      </a:lnTo>
                      <a:lnTo>
                        <a:pt x="3553" y="602164"/>
                      </a:lnTo>
                      <a:lnTo>
                        <a:pt x="3553" y="602164"/>
                      </a:lnTo>
                      <a:lnTo>
                        <a:pt x="10131" y="572518"/>
                      </a:lnTo>
                      <a:lnTo>
                        <a:pt x="24751" y="506650"/>
                      </a:lnTo>
                      <a:lnTo>
                        <a:pt x="29209" y="486481"/>
                      </a:lnTo>
                      <a:lnTo>
                        <a:pt x="29209" y="486481"/>
                      </a:lnTo>
                      <a:lnTo>
                        <a:pt x="41896" y="429342"/>
                      </a:lnTo>
                      <a:lnTo>
                        <a:pt x="41896" y="429342"/>
                      </a:ln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10" y="215591"/>
                      </a:lnTo>
                      <a:lnTo>
                        <a:pt x="89310" y="215591"/>
                      </a:lnTo>
                      <a:lnTo>
                        <a:pt x="122633" y="65494"/>
                      </a:lnTo>
                      <a:lnTo>
                        <a:pt x="128681" y="38187"/>
                      </a:lnTo>
                      <a:lnTo>
                        <a:pt x="128681" y="38155"/>
                      </a:lnTo>
                      <a:lnTo>
                        <a:pt x="137160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20" name="Đồ họa 3">
                  <a:extLst>
                    <a:ext uri="{FF2B5EF4-FFF2-40B4-BE49-F238E27FC236}">
                      <a16:creationId xmlns:a16="http://schemas.microsoft.com/office/drawing/2014/main" id="{95D83473-51D3-4129-1060-88B73EF4B42B}"/>
                    </a:ext>
                  </a:extLst>
                </p:cNvPr>
                <p:cNvGrpSpPr/>
                <p:nvPr/>
              </p:nvGrpSpPr>
              <p:grpSpPr>
                <a:xfrm>
                  <a:off x="10859339" y="3291091"/>
                  <a:ext cx="259825" cy="618217"/>
                  <a:chOff x="10859339" y="3291091"/>
                  <a:chExt cx="259825" cy="618217"/>
                </a:xfrm>
                <a:solidFill>
                  <a:srgbClr val="FB9D7E"/>
                </a:solidFill>
              </p:grpSpPr>
              <p:sp>
                <p:nvSpPr>
                  <p:cNvPr id="1428" name="Hình tự do: Hình 1427">
                    <a:extLst>
                      <a:ext uri="{FF2B5EF4-FFF2-40B4-BE49-F238E27FC236}">
                        <a16:creationId xmlns:a16="http://schemas.microsoft.com/office/drawing/2014/main" id="{41BF311C-4D0C-868C-2A04-0BF77BAE2CB9}"/>
                      </a:ext>
                    </a:extLst>
                  </p:cNvPr>
                  <p:cNvSpPr/>
                  <p:nvPr/>
                </p:nvSpPr>
                <p:spPr>
                  <a:xfrm>
                    <a:off x="10880537" y="3706488"/>
                    <a:ext cx="120921" cy="202820"/>
                  </a:xfrm>
                  <a:custGeom>
                    <a:avLst/>
                    <a:gdLst>
                      <a:gd name="connsiteX0" fmla="*/ 113749 w 120921"/>
                      <a:gd name="connsiteY0" fmla="*/ 74046 h 202820"/>
                      <a:gd name="connsiteX1" fmla="*/ 108138 w 120921"/>
                      <a:gd name="connsiteY1" fmla="*/ 125138 h 202820"/>
                      <a:gd name="connsiteX2" fmla="*/ 110445 w 120921"/>
                      <a:gd name="connsiteY2" fmla="*/ 141722 h 202820"/>
                      <a:gd name="connsiteX3" fmla="*/ 106393 w 120921"/>
                      <a:gd name="connsiteY3" fmla="*/ 160052 h 202820"/>
                      <a:gd name="connsiteX4" fmla="*/ 101748 w 120921"/>
                      <a:gd name="connsiteY4" fmla="*/ 136392 h 202820"/>
                      <a:gd name="connsiteX5" fmla="*/ 96823 w 120921"/>
                      <a:gd name="connsiteY5" fmla="*/ 185675 h 202820"/>
                      <a:gd name="connsiteX6" fmla="*/ 98007 w 120921"/>
                      <a:gd name="connsiteY6" fmla="*/ 197895 h 202820"/>
                      <a:gd name="connsiteX7" fmla="*/ 98007 w 120921"/>
                      <a:gd name="connsiteY7" fmla="*/ 197926 h 202820"/>
                      <a:gd name="connsiteX8" fmla="*/ 96916 w 120921"/>
                      <a:gd name="connsiteY8" fmla="*/ 202820 h 202820"/>
                      <a:gd name="connsiteX9" fmla="*/ 85912 w 120921"/>
                      <a:gd name="connsiteY9" fmla="*/ 202820 h 202820"/>
                      <a:gd name="connsiteX10" fmla="*/ 86037 w 120921"/>
                      <a:gd name="connsiteY10" fmla="*/ 199953 h 202820"/>
                      <a:gd name="connsiteX11" fmla="*/ 86722 w 120921"/>
                      <a:gd name="connsiteY11" fmla="*/ 188512 h 202820"/>
                      <a:gd name="connsiteX12" fmla="*/ 87003 w 120921"/>
                      <a:gd name="connsiteY12" fmla="*/ 185426 h 202820"/>
                      <a:gd name="connsiteX13" fmla="*/ 87096 w 120921"/>
                      <a:gd name="connsiteY13" fmla="*/ 184304 h 202820"/>
                      <a:gd name="connsiteX14" fmla="*/ 87096 w 120921"/>
                      <a:gd name="connsiteY14" fmla="*/ 184304 h 202820"/>
                      <a:gd name="connsiteX15" fmla="*/ 88281 w 120921"/>
                      <a:gd name="connsiteY15" fmla="*/ 173924 h 202820"/>
                      <a:gd name="connsiteX16" fmla="*/ 99441 w 120921"/>
                      <a:gd name="connsiteY16" fmla="*/ 115381 h 202820"/>
                      <a:gd name="connsiteX17" fmla="*/ 105925 w 120921"/>
                      <a:gd name="connsiteY17" fmla="*/ 69993 h 202820"/>
                      <a:gd name="connsiteX18" fmla="*/ 98911 w 120921"/>
                      <a:gd name="connsiteY18" fmla="*/ 18621 h 202820"/>
                      <a:gd name="connsiteX19" fmla="*/ 44203 w 120921"/>
                      <a:gd name="connsiteY19" fmla="*/ 39943 h 202820"/>
                      <a:gd name="connsiteX20" fmla="*/ 3429 w 120921"/>
                      <a:gd name="connsiteY20" fmla="*/ 86390 h 202820"/>
                      <a:gd name="connsiteX21" fmla="*/ 0 w 120921"/>
                      <a:gd name="connsiteY21" fmla="*/ 91254 h 202820"/>
                      <a:gd name="connsiteX22" fmla="*/ 4489 w 120921"/>
                      <a:gd name="connsiteY22" fmla="*/ 71084 h 202820"/>
                      <a:gd name="connsiteX23" fmla="*/ 4489 w 120921"/>
                      <a:gd name="connsiteY23" fmla="*/ 71084 h 202820"/>
                      <a:gd name="connsiteX24" fmla="*/ 69796 w 120921"/>
                      <a:gd name="connsiteY24" fmla="*/ 260 h 202820"/>
                      <a:gd name="connsiteX25" fmla="*/ 99722 w 120921"/>
                      <a:gd name="connsiteY25" fmla="*/ 9175 h 202820"/>
                      <a:gd name="connsiteX26" fmla="*/ 120857 w 120921"/>
                      <a:gd name="connsiteY26" fmla="*/ 26539 h 202820"/>
                      <a:gd name="connsiteX27" fmla="*/ 113749 w 120921"/>
                      <a:gd name="connsiteY27" fmla="*/ 74046 h 202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20921" h="202820">
                        <a:moveTo>
                          <a:pt x="113749" y="74046"/>
                        </a:moveTo>
                        <a:cubicBezTo>
                          <a:pt x="110009" y="93529"/>
                          <a:pt x="106486" y="113542"/>
                          <a:pt x="108138" y="125138"/>
                        </a:cubicBezTo>
                        <a:cubicBezTo>
                          <a:pt x="109042" y="131310"/>
                          <a:pt x="109759" y="136766"/>
                          <a:pt x="110445" y="141722"/>
                        </a:cubicBezTo>
                        <a:lnTo>
                          <a:pt x="106393" y="160052"/>
                        </a:lnTo>
                        <a:cubicBezTo>
                          <a:pt x="102995" y="147676"/>
                          <a:pt x="101748" y="136392"/>
                          <a:pt x="101748" y="136392"/>
                        </a:cubicBezTo>
                        <a:cubicBezTo>
                          <a:pt x="101748" y="136392"/>
                          <a:pt x="94173" y="164135"/>
                          <a:pt x="96823" y="185675"/>
                        </a:cubicBezTo>
                        <a:cubicBezTo>
                          <a:pt x="97321" y="189884"/>
                          <a:pt x="97726" y="193967"/>
                          <a:pt x="98007" y="197895"/>
                        </a:cubicBezTo>
                        <a:lnTo>
                          <a:pt x="98007" y="197926"/>
                        </a:lnTo>
                        <a:lnTo>
                          <a:pt x="96916" y="202820"/>
                        </a:lnTo>
                        <a:lnTo>
                          <a:pt x="85912" y="202820"/>
                        </a:lnTo>
                        <a:cubicBezTo>
                          <a:pt x="85943" y="201885"/>
                          <a:pt x="85974" y="200919"/>
                          <a:pt x="86037" y="199953"/>
                        </a:cubicBezTo>
                        <a:cubicBezTo>
                          <a:pt x="86193" y="196119"/>
                          <a:pt x="86411" y="192315"/>
                          <a:pt x="86722" y="188512"/>
                        </a:cubicBezTo>
                        <a:cubicBezTo>
                          <a:pt x="86816" y="187484"/>
                          <a:pt x="86910" y="186455"/>
                          <a:pt x="87003" y="185426"/>
                        </a:cubicBezTo>
                        <a:cubicBezTo>
                          <a:pt x="87034" y="185052"/>
                          <a:pt x="87066" y="184678"/>
                          <a:pt x="87096" y="184304"/>
                        </a:cubicBezTo>
                        <a:lnTo>
                          <a:pt x="87096" y="184304"/>
                        </a:lnTo>
                        <a:cubicBezTo>
                          <a:pt x="87440" y="180813"/>
                          <a:pt x="87845" y="177353"/>
                          <a:pt x="88281" y="173924"/>
                        </a:cubicBezTo>
                        <a:cubicBezTo>
                          <a:pt x="90869" y="154191"/>
                          <a:pt x="95139" y="134895"/>
                          <a:pt x="99441" y="115381"/>
                        </a:cubicBezTo>
                        <a:cubicBezTo>
                          <a:pt x="102059" y="103567"/>
                          <a:pt x="104740" y="86578"/>
                          <a:pt x="105925" y="69993"/>
                        </a:cubicBezTo>
                        <a:cubicBezTo>
                          <a:pt x="107577" y="47238"/>
                          <a:pt x="106517" y="25292"/>
                          <a:pt x="98911" y="18621"/>
                        </a:cubicBezTo>
                        <a:cubicBezTo>
                          <a:pt x="85756" y="7056"/>
                          <a:pt x="62564" y="18527"/>
                          <a:pt x="44203" y="39943"/>
                        </a:cubicBezTo>
                        <a:cubicBezTo>
                          <a:pt x="25842" y="61390"/>
                          <a:pt x="16865" y="68341"/>
                          <a:pt x="3429" y="86390"/>
                        </a:cubicBezTo>
                        <a:cubicBezTo>
                          <a:pt x="2120" y="88199"/>
                          <a:pt x="967" y="89788"/>
                          <a:pt x="0" y="91254"/>
                        </a:cubicBezTo>
                        <a:lnTo>
                          <a:pt x="4489" y="71084"/>
                        </a:lnTo>
                        <a:lnTo>
                          <a:pt x="4489" y="71084"/>
                        </a:lnTo>
                        <a:cubicBezTo>
                          <a:pt x="23348" y="45710"/>
                          <a:pt x="57139" y="1756"/>
                          <a:pt x="69796" y="260"/>
                        </a:cubicBezTo>
                        <a:cubicBezTo>
                          <a:pt x="85445" y="-1610"/>
                          <a:pt x="86224" y="7150"/>
                          <a:pt x="99722" y="9175"/>
                        </a:cubicBezTo>
                        <a:cubicBezTo>
                          <a:pt x="113188" y="11233"/>
                          <a:pt x="119610" y="7648"/>
                          <a:pt x="120857" y="26539"/>
                        </a:cubicBezTo>
                        <a:cubicBezTo>
                          <a:pt x="121480" y="35953"/>
                          <a:pt x="117490" y="54719"/>
                          <a:pt x="113749" y="74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29" name="Hình tự do: Hình 1428">
                    <a:extLst>
                      <a:ext uri="{FF2B5EF4-FFF2-40B4-BE49-F238E27FC236}">
                        <a16:creationId xmlns:a16="http://schemas.microsoft.com/office/drawing/2014/main" id="{1468F015-8E37-9F31-CCFE-B23EFBBEF8AB}"/>
                      </a:ext>
                    </a:extLst>
                  </p:cNvPr>
                  <p:cNvSpPr/>
                  <p:nvPr/>
                </p:nvSpPr>
                <p:spPr>
                  <a:xfrm>
                    <a:off x="10859339" y="3754019"/>
                    <a:ext cx="101546" cy="155289"/>
                  </a:xfrm>
                  <a:custGeom>
                    <a:avLst/>
                    <a:gdLst>
                      <a:gd name="connsiteX0" fmla="*/ 99535 w 101546"/>
                      <a:gd name="connsiteY0" fmla="*/ 114110 h 155289"/>
                      <a:gd name="connsiteX1" fmla="*/ 94391 w 101546"/>
                      <a:gd name="connsiteY1" fmla="*/ 155289 h 155289"/>
                      <a:gd name="connsiteX2" fmla="*/ 80332 w 101546"/>
                      <a:gd name="connsiteY2" fmla="*/ 155289 h 155289"/>
                      <a:gd name="connsiteX3" fmla="*/ 88687 w 101546"/>
                      <a:gd name="connsiteY3" fmla="*/ 108250 h 155289"/>
                      <a:gd name="connsiteX4" fmla="*/ 85787 w 101546"/>
                      <a:gd name="connsiteY4" fmla="*/ 75176 h 155289"/>
                      <a:gd name="connsiteX5" fmla="*/ 86723 w 101546"/>
                      <a:gd name="connsiteY5" fmla="*/ 44751 h 155289"/>
                      <a:gd name="connsiteX6" fmla="*/ 85164 w 101546"/>
                      <a:gd name="connsiteY6" fmla="*/ 17163 h 155289"/>
                      <a:gd name="connsiteX7" fmla="*/ 47538 w 101546"/>
                      <a:gd name="connsiteY7" fmla="*/ 41727 h 155289"/>
                      <a:gd name="connsiteX8" fmla="*/ 41491 w 101546"/>
                      <a:gd name="connsiteY8" fmla="*/ 48149 h 155289"/>
                      <a:gd name="connsiteX9" fmla="*/ 13747 w 101546"/>
                      <a:gd name="connsiteY9" fmla="*/ 112427 h 155289"/>
                      <a:gd name="connsiteX10" fmla="*/ 0 w 101546"/>
                      <a:gd name="connsiteY10" fmla="*/ 139236 h 155289"/>
                      <a:gd name="connsiteX11" fmla="*/ 6578 w 101546"/>
                      <a:gd name="connsiteY11" fmla="*/ 109590 h 155289"/>
                      <a:gd name="connsiteX12" fmla="*/ 13062 w 101546"/>
                      <a:gd name="connsiteY12" fmla="*/ 95563 h 155289"/>
                      <a:gd name="connsiteX13" fmla="*/ 36909 w 101546"/>
                      <a:gd name="connsiteY13" fmla="*/ 46247 h 155289"/>
                      <a:gd name="connsiteX14" fmla="*/ 40805 w 101546"/>
                      <a:gd name="connsiteY14" fmla="*/ 39483 h 155289"/>
                      <a:gd name="connsiteX15" fmla="*/ 96947 w 101546"/>
                      <a:gd name="connsiteY15" fmla="*/ 236 h 155289"/>
                      <a:gd name="connsiteX16" fmla="*/ 101343 w 101546"/>
                      <a:gd name="connsiteY16" fmla="*/ 22587 h 155289"/>
                      <a:gd name="connsiteX17" fmla="*/ 96791 w 101546"/>
                      <a:gd name="connsiteY17" fmla="*/ 62426 h 155289"/>
                      <a:gd name="connsiteX18" fmla="*/ 99535 w 101546"/>
                      <a:gd name="connsiteY18" fmla="*/ 114110 h 155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1546" h="155289">
                        <a:moveTo>
                          <a:pt x="99535" y="114110"/>
                        </a:moveTo>
                        <a:cubicBezTo>
                          <a:pt x="96293" y="126486"/>
                          <a:pt x="94921" y="142384"/>
                          <a:pt x="94391" y="155289"/>
                        </a:cubicBezTo>
                        <a:lnTo>
                          <a:pt x="80332" y="155289"/>
                        </a:lnTo>
                        <a:cubicBezTo>
                          <a:pt x="83574" y="137646"/>
                          <a:pt x="87814" y="114422"/>
                          <a:pt x="88687" y="108250"/>
                        </a:cubicBezTo>
                        <a:cubicBezTo>
                          <a:pt x="90120" y="97994"/>
                          <a:pt x="84790" y="90793"/>
                          <a:pt x="85787" y="75176"/>
                        </a:cubicBezTo>
                        <a:cubicBezTo>
                          <a:pt x="86286" y="67507"/>
                          <a:pt x="86692" y="55849"/>
                          <a:pt x="86723" y="44751"/>
                        </a:cubicBezTo>
                        <a:cubicBezTo>
                          <a:pt x="86754" y="33310"/>
                          <a:pt x="86349" y="22494"/>
                          <a:pt x="85164" y="17163"/>
                        </a:cubicBezTo>
                        <a:cubicBezTo>
                          <a:pt x="82795" y="6689"/>
                          <a:pt x="66710" y="23772"/>
                          <a:pt x="47538" y="41727"/>
                        </a:cubicBezTo>
                        <a:cubicBezTo>
                          <a:pt x="45388" y="43754"/>
                          <a:pt x="43361" y="45904"/>
                          <a:pt x="41491" y="48149"/>
                        </a:cubicBezTo>
                        <a:cubicBezTo>
                          <a:pt x="26871" y="65855"/>
                          <a:pt x="20917" y="90014"/>
                          <a:pt x="13747" y="112427"/>
                        </a:cubicBezTo>
                        <a:cubicBezTo>
                          <a:pt x="11129" y="120594"/>
                          <a:pt x="5237" y="131130"/>
                          <a:pt x="0" y="139236"/>
                        </a:cubicBezTo>
                        <a:lnTo>
                          <a:pt x="6578" y="109590"/>
                        </a:lnTo>
                        <a:cubicBezTo>
                          <a:pt x="9757" y="104166"/>
                          <a:pt x="12157" y="99241"/>
                          <a:pt x="13062" y="95563"/>
                        </a:cubicBezTo>
                        <a:cubicBezTo>
                          <a:pt x="16459" y="81878"/>
                          <a:pt x="28554" y="60711"/>
                          <a:pt x="36909" y="46247"/>
                        </a:cubicBezTo>
                        <a:cubicBezTo>
                          <a:pt x="38343" y="43754"/>
                          <a:pt x="39652" y="41509"/>
                          <a:pt x="40805" y="39483"/>
                        </a:cubicBezTo>
                        <a:cubicBezTo>
                          <a:pt x="48630" y="25642"/>
                          <a:pt x="87939" y="-2881"/>
                          <a:pt x="96947" y="236"/>
                        </a:cubicBezTo>
                        <a:cubicBezTo>
                          <a:pt x="101218" y="1732"/>
                          <a:pt x="101997" y="10960"/>
                          <a:pt x="101343" y="22587"/>
                        </a:cubicBezTo>
                        <a:cubicBezTo>
                          <a:pt x="100594" y="35337"/>
                          <a:pt x="98194" y="50923"/>
                          <a:pt x="96791" y="62426"/>
                        </a:cubicBezTo>
                        <a:cubicBezTo>
                          <a:pt x="94111" y="84403"/>
                          <a:pt x="106143" y="89047"/>
                          <a:pt x="99535" y="11411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0" name="Hình tự do: Hình 1429">
                    <a:extLst>
                      <a:ext uri="{FF2B5EF4-FFF2-40B4-BE49-F238E27FC236}">
                        <a16:creationId xmlns:a16="http://schemas.microsoft.com/office/drawing/2014/main" id="{20AA718B-E41A-74FF-AC3A-7581F52AC4F3}"/>
                      </a:ext>
                    </a:extLst>
                  </p:cNvPr>
                  <p:cNvSpPr/>
                  <p:nvPr/>
                </p:nvSpPr>
                <p:spPr>
                  <a:xfrm>
                    <a:off x="10890333" y="3809782"/>
                    <a:ext cx="35531" cy="92011"/>
                  </a:xfrm>
                  <a:custGeom>
                    <a:avLst/>
                    <a:gdLst>
                      <a:gd name="connsiteX0" fmla="*/ 14456 w 35531"/>
                      <a:gd name="connsiteY0" fmla="*/ 25273 h 92011"/>
                      <a:gd name="connsiteX1" fmla="*/ 26115 w 35531"/>
                      <a:gd name="connsiteY1" fmla="*/ 1270 h 92011"/>
                      <a:gd name="connsiteX2" fmla="*/ 35498 w 35531"/>
                      <a:gd name="connsiteY2" fmla="*/ 43198 h 92011"/>
                      <a:gd name="connsiteX3" fmla="*/ 9188 w 35531"/>
                      <a:gd name="connsiteY3" fmla="*/ 91765 h 92011"/>
                      <a:gd name="connsiteX4" fmla="*/ 4294 w 35531"/>
                      <a:gd name="connsiteY4" fmla="*/ 54607 h 92011"/>
                      <a:gd name="connsiteX5" fmla="*/ 11650 w 35531"/>
                      <a:gd name="connsiteY5" fmla="*/ 82506 h 92011"/>
                      <a:gd name="connsiteX6" fmla="*/ 23963 w 35531"/>
                      <a:gd name="connsiteY6" fmla="*/ 26333 h 92011"/>
                      <a:gd name="connsiteX7" fmla="*/ 14456 w 35531"/>
                      <a:gd name="connsiteY7" fmla="*/ 25273 h 92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531" h="92011">
                        <a:moveTo>
                          <a:pt x="14456" y="25273"/>
                        </a:moveTo>
                        <a:cubicBezTo>
                          <a:pt x="14456" y="25273"/>
                          <a:pt x="20067" y="-6679"/>
                          <a:pt x="26115" y="1270"/>
                        </a:cubicBezTo>
                        <a:cubicBezTo>
                          <a:pt x="32162" y="9219"/>
                          <a:pt x="35934" y="27486"/>
                          <a:pt x="35498" y="43198"/>
                        </a:cubicBezTo>
                        <a:cubicBezTo>
                          <a:pt x="35092" y="58909"/>
                          <a:pt x="26457" y="95350"/>
                          <a:pt x="9188" y="91765"/>
                        </a:cubicBezTo>
                        <a:cubicBezTo>
                          <a:pt x="-8082" y="88149"/>
                          <a:pt x="4294" y="54607"/>
                          <a:pt x="4294" y="54607"/>
                        </a:cubicBezTo>
                        <a:cubicBezTo>
                          <a:pt x="4294" y="54607"/>
                          <a:pt x="-975" y="80885"/>
                          <a:pt x="11650" y="82506"/>
                        </a:cubicBezTo>
                        <a:cubicBezTo>
                          <a:pt x="24244" y="84159"/>
                          <a:pt x="26551" y="41171"/>
                          <a:pt x="23963" y="26333"/>
                        </a:cubicBezTo>
                        <a:cubicBezTo>
                          <a:pt x="21345" y="11495"/>
                          <a:pt x="14456" y="25273"/>
                          <a:pt x="14456" y="2527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1" name="Hình tự do: Hình 1430">
                    <a:extLst>
                      <a:ext uri="{FF2B5EF4-FFF2-40B4-BE49-F238E27FC236}">
                        <a16:creationId xmlns:a16="http://schemas.microsoft.com/office/drawing/2014/main" id="{8196046D-A1FC-24DB-EEBF-D51A6BF05341}"/>
                      </a:ext>
                    </a:extLst>
                  </p:cNvPr>
                  <p:cNvSpPr/>
                  <p:nvPr/>
                </p:nvSpPr>
                <p:spPr>
                  <a:xfrm>
                    <a:off x="11005236" y="3414286"/>
                    <a:ext cx="90673" cy="361915"/>
                  </a:xfrm>
                  <a:custGeom>
                    <a:avLst/>
                    <a:gdLst>
                      <a:gd name="connsiteX0" fmla="*/ 7224 w 90673"/>
                      <a:gd name="connsiteY0" fmla="*/ 175752 h 361915"/>
                      <a:gd name="connsiteX1" fmla="*/ 90674 w 90673"/>
                      <a:gd name="connsiteY1" fmla="*/ 0 h 361915"/>
                      <a:gd name="connsiteX2" fmla="*/ 80792 w 90673"/>
                      <a:gd name="connsiteY2" fmla="*/ 44764 h 361915"/>
                      <a:gd name="connsiteX3" fmla="*/ 68416 w 90673"/>
                      <a:gd name="connsiteY3" fmla="*/ 64153 h 361915"/>
                      <a:gd name="connsiteX4" fmla="*/ 19350 w 90673"/>
                      <a:gd name="connsiteY4" fmla="*/ 211881 h 361915"/>
                      <a:gd name="connsiteX5" fmla="*/ 32225 w 90673"/>
                      <a:gd name="connsiteY5" fmla="*/ 260978 h 361915"/>
                      <a:gd name="connsiteX6" fmla="*/ 10591 w 90673"/>
                      <a:gd name="connsiteY6" fmla="*/ 361915 h 361915"/>
                      <a:gd name="connsiteX7" fmla="*/ 11744 w 90673"/>
                      <a:gd name="connsiteY7" fmla="*/ 271951 h 361915"/>
                      <a:gd name="connsiteX8" fmla="*/ 7224 w 90673"/>
                      <a:gd name="connsiteY8" fmla="*/ 175752 h 36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0673" h="361915">
                        <a:moveTo>
                          <a:pt x="7224" y="175752"/>
                        </a:moveTo>
                        <a:cubicBezTo>
                          <a:pt x="20971" y="138345"/>
                          <a:pt x="74526" y="47975"/>
                          <a:pt x="90674" y="0"/>
                        </a:cubicBezTo>
                        <a:lnTo>
                          <a:pt x="80792" y="44764"/>
                        </a:lnTo>
                        <a:cubicBezTo>
                          <a:pt x="76428" y="50780"/>
                          <a:pt x="71565" y="57763"/>
                          <a:pt x="68416" y="64153"/>
                        </a:cubicBezTo>
                        <a:cubicBezTo>
                          <a:pt x="44133" y="113250"/>
                          <a:pt x="16077" y="179555"/>
                          <a:pt x="19350" y="211881"/>
                        </a:cubicBezTo>
                        <a:cubicBezTo>
                          <a:pt x="21096" y="229275"/>
                          <a:pt x="27486" y="245516"/>
                          <a:pt x="32225" y="260978"/>
                        </a:cubicBezTo>
                        <a:lnTo>
                          <a:pt x="10591" y="361915"/>
                        </a:lnTo>
                        <a:cubicBezTo>
                          <a:pt x="4014" y="322388"/>
                          <a:pt x="17293" y="301315"/>
                          <a:pt x="11744" y="271951"/>
                        </a:cubicBezTo>
                        <a:cubicBezTo>
                          <a:pt x="6009" y="241557"/>
                          <a:pt x="-8798" y="219269"/>
                          <a:pt x="7224" y="175752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2" name="Hình tự do: Hình 1431">
                    <a:extLst>
                      <a:ext uri="{FF2B5EF4-FFF2-40B4-BE49-F238E27FC236}">
                        <a16:creationId xmlns:a16="http://schemas.microsoft.com/office/drawing/2014/main" id="{265ED92F-F997-B528-A5FD-54197D8FC88F}"/>
                      </a:ext>
                    </a:extLst>
                  </p:cNvPr>
                  <p:cNvSpPr/>
                  <p:nvPr/>
                </p:nvSpPr>
                <p:spPr>
                  <a:xfrm>
                    <a:off x="11093223" y="3291091"/>
                    <a:ext cx="25942" cy="70356"/>
                  </a:xfrm>
                  <a:custGeom>
                    <a:avLst/>
                    <a:gdLst>
                      <a:gd name="connsiteX0" fmla="*/ 14501 w 25942"/>
                      <a:gd name="connsiteY0" fmla="*/ 70357 h 70356"/>
                      <a:gd name="connsiteX1" fmla="*/ 2219 w 25942"/>
                      <a:gd name="connsiteY1" fmla="*/ 29458 h 70356"/>
                      <a:gd name="connsiteX2" fmla="*/ 691 w 25942"/>
                      <a:gd name="connsiteY2" fmla="*/ 18049 h 70356"/>
                      <a:gd name="connsiteX3" fmla="*/ 37 w 25942"/>
                      <a:gd name="connsiteY3" fmla="*/ 0 h 70356"/>
                      <a:gd name="connsiteX4" fmla="*/ 23479 w 25942"/>
                      <a:gd name="connsiteY4" fmla="*/ 0 h 70356"/>
                      <a:gd name="connsiteX5" fmla="*/ 25941 w 25942"/>
                      <a:gd name="connsiteY5" fmla="*/ 18797 h 70356"/>
                      <a:gd name="connsiteX6" fmla="*/ 25941 w 25942"/>
                      <a:gd name="connsiteY6" fmla="*/ 18797 h 70356"/>
                      <a:gd name="connsiteX7" fmla="*/ 14501 w 25942"/>
                      <a:gd name="connsiteY7" fmla="*/ 70357 h 70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942" h="70356">
                        <a:moveTo>
                          <a:pt x="14501" y="70357"/>
                        </a:moveTo>
                        <a:cubicBezTo>
                          <a:pt x="8578" y="55737"/>
                          <a:pt x="4526" y="42520"/>
                          <a:pt x="2219" y="29458"/>
                        </a:cubicBezTo>
                        <a:cubicBezTo>
                          <a:pt x="1564" y="25655"/>
                          <a:pt x="1034" y="21852"/>
                          <a:pt x="691" y="18049"/>
                        </a:cubicBezTo>
                        <a:cubicBezTo>
                          <a:pt x="99" y="12095"/>
                          <a:pt x="-88" y="6141"/>
                          <a:pt x="37" y="0"/>
                        </a:cubicBezTo>
                        <a:lnTo>
                          <a:pt x="23479" y="0"/>
                        </a:lnTo>
                        <a:cubicBezTo>
                          <a:pt x="23915" y="6359"/>
                          <a:pt x="24757" y="12625"/>
                          <a:pt x="25941" y="18797"/>
                        </a:cubicBezTo>
                        <a:cubicBezTo>
                          <a:pt x="25941" y="18797"/>
                          <a:pt x="25941" y="18797"/>
                          <a:pt x="25941" y="18797"/>
                        </a:cubicBezTo>
                        <a:cubicBezTo>
                          <a:pt x="26035" y="19421"/>
                          <a:pt x="14501" y="70357"/>
                          <a:pt x="14501" y="7035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3" name="Hình tự do: Hình 1432">
                    <a:extLst>
                      <a:ext uri="{FF2B5EF4-FFF2-40B4-BE49-F238E27FC236}">
                        <a16:creationId xmlns:a16="http://schemas.microsoft.com/office/drawing/2014/main" id="{7F750A23-82E9-28D3-8BE6-4BBD72AB29D6}"/>
                      </a:ext>
                    </a:extLst>
                  </p:cNvPr>
                  <p:cNvSpPr/>
                  <p:nvPr/>
                </p:nvSpPr>
                <p:spPr>
                  <a:xfrm>
                    <a:off x="10978419" y="3291091"/>
                    <a:ext cx="33323" cy="65493"/>
                  </a:xfrm>
                  <a:custGeom>
                    <a:avLst/>
                    <a:gdLst>
                      <a:gd name="connsiteX0" fmla="*/ 33323 w 33323"/>
                      <a:gd name="connsiteY0" fmla="*/ 0 h 65493"/>
                      <a:gd name="connsiteX1" fmla="*/ 29583 w 33323"/>
                      <a:gd name="connsiteY1" fmla="*/ 14495 h 65493"/>
                      <a:gd name="connsiteX2" fmla="*/ 28835 w 33323"/>
                      <a:gd name="connsiteY2" fmla="*/ 17145 h 65493"/>
                      <a:gd name="connsiteX3" fmla="*/ 26123 w 33323"/>
                      <a:gd name="connsiteY3" fmla="*/ 25874 h 65493"/>
                      <a:gd name="connsiteX4" fmla="*/ 25250 w 33323"/>
                      <a:gd name="connsiteY4" fmla="*/ 28336 h 65493"/>
                      <a:gd name="connsiteX5" fmla="*/ 18174 w 33323"/>
                      <a:gd name="connsiteY5" fmla="*/ 44951 h 65493"/>
                      <a:gd name="connsiteX6" fmla="*/ 0 w 33323"/>
                      <a:gd name="connsiteY6" fmla="*/ 65494 h 65493"/>
                      <a:gd name="connsiteX7" fmla="*/ 6047 w 33323"/>
                      <a:gd name="connsiteY7" fmla="*/ 38187 h 65493"/>
                      <a:gd name="connsiteX8" fmla="*/ 6047 w 33323"/>
                      <a:gd name="connsiteY8" fmla="*/ 38155 h 65493"/>
                      <a:gd name="connsiteX9" fmla="*/ 9258 w 33323"/>
                      <a:gd name="connsiteY9" fmla="*/ 30799 h 65493"/>
                      <a:gd name="connsiteX10" fmla="*/ 18766 w 33323"/>
                      <a:gd name="connsiteY10" fmla="*/ 0 h 65493"/>
                      <a:gd name="connsiteX11" fmla="*/ 33323 w 33323"/>
                      <a:gd name="connsiteY11" fmla="*/ 0 h 65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323" h="65493">
                        <a:moveTo>
                          <a:pt x="33323" y="0"/>
                        </a:moveTo>
                        <a:cubicBezTo>
                          <a:pt x="32201" y="4707"/>
                          <a:pt x="30954" y="9601"/>
                          <a:pt x="29583" y="14495"/>
                        </a:cubicBezTo>
                        <a:cubicBezTo>
                          <a:pt x="29334" y="15368"/>
                          <a:pt x="29084" y="16272"/>
                          <a:pt x="28835" y="17145"/>
                        </a:cubicBezTo>
                        <a:cubicBezTo>
                          <a:pt x="27962" y="20106"/>
                          <a:pt x="27058" y="23037"/>
                          <a:pt x="26123" y="25874"/>
                        </a:cubicBezTo>
                        <a:cubicBezTo>
                          <a:pt x="25842" y="26715"/>
                          <a:pt x="25530" y="27525"/>
                          <a:pt x="25250" y="28336"/>
                        </a:cubicBezTo>
                        <a:cubicBezTo>
                          <a:pt x="23099" y="34508"/>
                          <a:pt x="20730" y="40244"/>
                          <a:pt x="18174" y="44951"/>
                        </a:cubicBezTo>
                        <a:cubicBezTo>
                          <a:pt x="14246" y="52183"/>
                          <a:pt x="7606" y="59103"/>
                          <a:pt x="0" y="65494"/>
                        </a:cubicBezTo>
                        <a:lnTo>
                          <a:pt x="6047" y="38187"/>
                        </a:lnTo>
                        <a:cubicBezTo>
                          <a:pt x="6047" y="38187"/>
                          <a:pt x="6047" y="38187"/>
                          <a:pt x="6047" y="38155"/>
                        </a:cubicBezTo>
                        <a:cubicBezTo>
                          <a:pt x="7326" y="36067"/>
                          <a:pt x="8385" y="33635"/>
                          <a:pt x="9258" y="30799"/>
                        </a:cubicBezTo>
                        <a:cubicBezTo>
                          <a:pt x="12219" y="21073"/>
                          <a:pt x="15586" y="10225"/>
                          <a:pt x="18766" y="0"/>
                        </a:cubicBezTo>
                        <a:lnTo>
                          <a:pt x="33323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4" name="Hình tự do: Hình 1433">
                    <a:extLst>
                      <a:ext uri="{FF2B5EF4-FFF2-40B4-BE49-F238E27FC236}">
                        <a16:creationId xmlns:a16="http://schemas.microsoft.com/office/drawing/2014/main" id="{D88CA19B-548A-3454-0DA5-42CF20094034}"/>
                      </a:ext>
                    </a:extLst>
                  </p:cNvPr>
                  <p:cNvSpPr/>
                  <p:nvPr/>
                </p:nvSpPr>
                <p:spPr>
                  <a:xfrm>
                    <a:off x="10940326" y="3291091"/>
                    <a:ext cx="102152" cy="237161"/>
                  </a:xfrm>
                  <a:custGeom>
                    <a:avLst/>
                    <a:gdLst>
                      <a:gd name="connsiteX0" fmla="*/ 102153 w 102152"/>
                      <a:gd name="connsiteY0" fmla="*/ 0 h 237161"/>
                      <a:gd name="connsiteX1" fmla="*/ 38529 w 102152"/>
                      <a:gd name="connsiteY1" fmla="*/ 178027 h 237161"/>
                      <a:gd name="connsiteX2" fmla="*/ 0 w 102152"/>
                      <a:gd name="connsiteY2" fmla="*/ 237162 h 237161"/>
                      <a:gd name="connsiteX3" fmla="*/ 4769 w 102152"/>
                      <a:gd name="connsiteY3" fmla="*/ 215591 h 237161"/>
                      <a:gd name="connsiteX4" fmla="*/ 4769 w 102152"/>
                      <a:gd name="connsiteY4" fmla="*/ 215591 h 237161"/>
                      <a:gd name="connsiteX5" fmla="*/ 22351 w 102152"/>
                      <a:gd name="connsiteY5" fmla="*/ 188346 h 237161"/>
                      <a:gd name="connsiteX6" fmla="*/ 89497 w 102152"/>
                      <a:gd name="connsiteY6" fmla="*/ 0 h 237161"/>
                      <a:gd name="connsiteX7" fmla="*/ 102153 w 102152"/>
                      <a:gd name="connsiteY7" fmla="*/ 0 h 23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152" h="237161">
                        <a:moveTo>
                          <a:pt x="102153" y="0"/>
                        </a:moveTo>
                        <a:cubicBezTo>
                          <a:pt x="86910" y="53960"/>
                          <a:pt x="54614" y="150159"/>
                          <a:pt x="38529" y="178027"/>
                        </a:cubicBezTo>
                        <a:cubicBezTo>
                          <a:pt x="17238" y="214843"/>
                          <a:pt x="10567" y="229712"/>
                          <a:pt x="0" y="237162"/>
                        </a:cubicBezTo>
                        <a:lnTo>
                          <a:pt x="4769" y="215591"/>
                        </a:lnTo>
                        <a:lnTo>
                          <a:pt x="4769" y="215591"/>
                        </a:lnTo>
                        <a:cubicBezTo>
                          <a:pt x="11503" y="209263"/>
                          <a:pt x="17269" y="200628"/>
                          <a:pt x="22351" y="188346"/>
                        </a:cubicBezTo>
                        <a:cubicBezTo>
                          <a:pt x="35007" y="157796"/>
                          <a:pt x="78430" y="45575"/>
                          <a:pt x="89497" y="0"/>
                        </a:cubicBezTo>
                        <a:lnTo>
                          <a:pt x="102153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5" name="Hình tự do: Hình 1434">
                    <a:extLst>
                      <a:ext uri="{FF2B5EF4-FFF2-40B4-BE49-F238E27FC236}">
                        <a16:creationId xmlns:a16="http://schemas.microsoft.com/office/drawing/2014/main" id="{F6CCF602-93BE-391E-7590-31166D004740}"/>
                      </a:ext>
                    </a:extLst>
                  </p:cNvPr>
                  <p:cNvSpPr/>
                  <p:nvPr/>
                </p:nvSpPr>
                <p:spPr>
                  <a:xfrm>
                    <a:off x="10897682" y="3325662"/>
                    <a:ext cx="148008" cy="394771"/>
                  </a:xfrm>
                  <a:custGeom>
                    <a:avLst/>
                    <a:gdLst>
                      <a:gd name="connsiteX0" fmla="*/ 148008 w 148008"/>
                      <a:gd name="connsiteY0" fmla="*/ 250 h 394771"/>
                      <a:gd name="connsiteX1" fmla="*/ 135726 w 148008"/>
                      <a:gd name="connsiteY1" fmla="*/ 143177 h 394771"/>
                      <a:gd name="connsiteX2" fmla="*/ 90183 w 148008"/>
                      <a:gd name="connsiteY2" fmla="*/ 262724 h 394771"/>
                      <a:gd name="connsiteX3" fmla="*/ 56953 w 148008"/>
                      <a:gd name="connsiteY3" fmla="*/ 326347 h 394771"/>
                      <a:gd name="connsiteX4" fmla="*/ 12968 w 148008"/>
                      <a:gd name="connsiteY4" fmla="*/ 382801 h 394771"/>
                      <a:gd name="connsiteX5" fmla="*/ 0 w 148008"/>
                      <a:gd name="connsiteY5" fmla="*/ 394771 h 394771"/>
                      <a:gd name="connsiteX6" fmla="*/ 4489 w 148008"/>
                      <a:gd name="connsiteY6" fmla="*/ 374572 h 394771"/>
                      <a:gd name="connsiteX7" fmla="*/ 15493 w 148008"/>
                      <a:gd name="connsiteY7" fmla="*/ 365469 h 394771"/>
                      <a:gd name="connsiteX8" fmla="*/ 56142 w 148008"/>
                      <a:gd name="connsiteY8" fmla="*/ 309857 h 394771"/>
                      <a:gd name="connsiteX9" fmla="*/ 92957 w 148008"/>
                      <a:gd name="connsiteY9" fmla="*/ 217897 h 394771"/>
                      <a:gd name="connsiteX10" fmla="*/ 139373 w 148008"/>
                      <a:gd name="connsiteY10" fmla="*/ 54771 h 394771"/>
                      <a:gd name="connsiteX11" fmla="*/ 145265 w 148008"/>
                      <a:gd name="connsiteY11" fmla="*/ 0 h 394771"/>
                      <a:gd name="connsiteX12" fmla="*/ 148008 w 148008"/>
                      <a:gd name="connsiteY12" fmla="*/ 250 h 394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8008" h="394771">
                        <a:moveTo>
                          <a:pt x="148008" y="250"/>
                        </a:moveTo>
                        <a:cubicBezTo>
                          <a:pt x="146574" y="36472"/>
                          <a:pt x="143052" y="105520"/>
                          <a:pt x="135726" y="143177"/>
                        </a:cubicBezTo>
                        <a:cubicBezTo>
                          <a:pt x="125470" y="195765"/>
                          <a:pt x="114092" y="242150"/>
                          <a:pt x="90183" y="262724"/>
                        </a:cubicBezTo>
                        <a:cubicBezTo>
                          <a:pt x="66273" y="283298"/>
                          <a:pt x="67146" y="301815"/>
                          <a:pt x="56953" y="326347"/>
                        </a:cubicBezTo>
                        <a:cubicBezTo>
                          <a:pt x="46728" y="350849"/>
                          <a:pt x="32482" y="371454"/>
                          <a:pt x="12968" y="382801"/>
                        </a:cubicBezTo>
                        <a:cubicBezTo>
                          <a:pt x="8853" y="385202"/>
                          <a:pt x="4427" y="389472"/>
                          <a:pt x="0" y="394771"/>
                        </a:cubicBezTo>
                        <a:lnTo>
                          <a:pt x="4489" y="374572"/>
                        </a:lnTo>
                        <a:cubicBezTo>
                          <a:pt x="8198" y="371018"/>
                          <a:pt x="11908" y="367869"/>
                          <a:pt x="15493" y="365469"/>
                        </a:cubicBezTo>
                        <a:cubicBezTo>
                          <a:pt x="36098" y="351597"/>
                          <a:pt x="45325" y="343960"/>
                          <a:pt x="56142" y="309857"/>
                        </a:cubicBezTo>
                        <a:cubicBezTo>
                          <a:pt x="66990" y="275754"/>
                          <a:pt x="76311" y="239157"/>
                          <a:pt x="92957" y="217897"/>
                        </a:cubicBezTo>
                        <a:cubicBezTo>
                          <a:pt x="109603" y="196607"/>
                          <a:pt x="133357" y="118644"/>
                          <a:pt x="139373" y="54771"/>
                        </a:cubicBezTo>
                        <a:cubicBezTo>
                          <a:pt x="141774" y="29458"/>
                          <a:pt x="143737" y="11939"/>
                          <a:pt x="145265" y="0"/>
                        </a:cubicBezTo>
                        <a:lnTo>
                          <a:pt x="148008" y="25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6" name="Hình tự do: Hình 1435">
                    <a:extLst>
                      <a:ext uri="{FF2B5EF4-FFF2-40B4-BE49-F238E27FC236}">
                        <a16:creationId xmlns:a16="http://schemas.microsoft.com/office/drawing/2014/main" id="{FD04CAEC-5235-BF03-D302-9F181F534A59}"/>
                      </a:ext>
                    </a:extLst>
                  </p:cNvPr>
                  <p:cNvSpPr/>
                  <p:nvPr/>
                </p:nvSpPr>
                <p:spPr>
                  <a:xfrm>
                    <a:off x="11040583" y="3291091"/>
                    <a:ext cx="62090" cy="175485"/>
                  </a:xfrm>
                  <a:custGeom>
                    <a:avLst/>
                    <a:gdLst>
                      <a:gd name="connsiteX0" fmla="*/ 62090 w 62090"/>
                      <a:gd name="connsiteY0" fmla="*/ 93113 h 175485"/>
                      <a:gd name="connsiteX1" fmla="*/ 59222 w 62090"/>
                      <a:gd name="connsiteY1" fmla="*/ 106050 h 175485"/>
                      <a:gd name="connsiteX2" fmla="*/ 4982 w 62090"/>
                      <a:gd name="connsiteY2" fmla="*/ 175378 h 175485"/>
                      <a:gd name="connsiteX3" fmla="*/ 19197 w 62090"/>
                      <a:gd name="connsiteY3" fmla="*/ 53960 h 175485"/>
                      <a:gd name="connsiteX4" fmla="*/ 13180 w 62090"/>
                      <a:gd name="connsiteY4" fmla="*/ 0 h 175485"/>
                      <a:gd name="connsiteX5" fmla="*/ 32539 w 62090"/>
                      <a:gd name="connsiteY5" fmla="*/ 0 h 175485"/>
                      <a:gd name="connsiteX6" fmla="*/ 33442 w 62090"/>
                      <a:gd name="connsiteY6" fmla="*/ 48099 h 175485"/>
                      <a:gd name="connsiteX7" fmla="*/ 10842 w 62090"/>
                      <a:gd name="connsiteY7" fmla="*/ 155676 h 175485"/>
                      <a:gd name="connsiteX8" fmla="*/ 32165 w 62090"/>
                      <a:gd name="connsiteY8" fmla="*/ 121355 h 175485"/>
                      <a:gd name="connsiteX9" fmla="*/ 62090 w 62090"/>
                      <a:gd name="connsiteY9" fmla="*/ 93113 h 175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2090" h="175485">
                        <a:moveTo>
                          <a:pt x="62090" y="93113"/>
                        </a:moveTo>
                        <a:lnTo>
                          <a:pt x="59222" y="106050"/>
                        </a:lnTo>
                        <a:cubicBezTo>
                          <a:pt x="38711" y="119454"/>
                          <a:pt x="18355" y="178339"/>
                          <a:pt x="4982" y="175378"/>
                        </a:cubicBezTo>
                        <a:cubicBezTo>
                          <a:pt x="-10106" y="172011"/>
                          <a:pt x="13336" y="77838"/>
                          <a:pt x="19197" y="53960"/>
                        </a:cubicBezTo>
                        <a:cubicBezTo>
                          <a:pt x="23187" y="37844"/>
                          <a:pt x="17358" y="13809"/>
                          <a:pt x="13180" y="0"/>
                        </a:cubicBezTo>
                        <a:lnTo>
                          <a:pt x="32539" y="0"/>
                        </a:lnTo>
                        <a:cubicBezTo>
                          <a:pt x="34409" y="12500"/>
                          <a:pt x="36092" y="30923"/>
                          <a:pt x="33442" y="48099"/>
                        </a:cubicBezTo>
                        <a:cubicBezTo>
                          <a:pt x="28829" y="77838"/>
                          <a:pt x="9564" y="148164"/>
                          <a:pt x="10842" y="155676"/>
                        </a:cubicBezTo>
                        <a:cubicBezTo>
                          <a:pt x="12089" y="163220"/>
                          <a:pt x="19633" y="149816"/>
                          <a:pt x="32165" y="121355"/>
                        </a:cubicBezTo>
                        <a:cubicBezTo>
                          <a:pt x="40830" y="101748"/>
                          <a:pt x="54484" y="95233"/>
                          <a:pt x="62090" y="9311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21" name="Đồ họa 3">
                  <a:extLst>
                    <a:ext uri="{FF2B5EF4-FFF2-40B4-BE49-F238E27FC236}">
                      <a16:creationId xmlns:a16="http://schemas.microsoft.com/office/drawing/2014/main" id="{C00F27C0-0B6D-9F7E-7401-33C6B1FA44E3}"/>
                    </a:ext>
                  </a:extLst>
                </p:cNvPr>
                <p:cNvGrpSpPr/>
                <p:nvPr/>
              </p:nvGrpSpPr>
              <p:grpSpPr>
                <a:xfrm>
                  <a:off x="10869895" y="3308224"/>
                  <a:ext cx="233527" cy="583921"/>
                  <a:chOff x="10869895" y="3308224"/>
                  <a:chExt cx="233527" cy="583921"/>
                </a:xfrm>
                <a:solidFill>
                  <a:srgbClr val="AF4545"/>
                </a:solidFill>
              </p:grpSpPr>
              <p:grpSp>
                <p:nvGrpSpPr>
                  <p:cNvPr id="1422" name="Đồ họa 3">
                    <a:extLst>
                      <a:ext uri="{FF2B5EF4-FFF2-40B4-BE49-F238E27FC236}">
                        <a16:creationId xmlns:a16="http://schemas.microsoft.com/office/drawing/2014/main" id="{DCE380A7-0867-9D56-E592-E9E9DA59FAB3}"/>
                      </a:ext>
                    </a:extLst>
                  </p:cNvPr>
                  <p:cNvGrpSpPr/>
                  <p:nvPr/>
                </p:nvGrpSpPr>
                <p:grpSpPr>
                  <a:xfrm>
                    <a:off x="11001256" y="3308224"/>
                    <a:ext cx="102165" cy="12575"/>
                    <a:chOff x="11001256" y="3308224"/>
                    <a:chExt cx="102165" cy="12575"/>
                  </a:xfrm>
                  <a:solidFill>
                    <a:srgbClr val="AF4545"/>
                  </a:solidFill>
                </p:grpSpPr>
                <p:sp>
                  <p:nvSpPr>
                    <p:cNvPr id="1426" name="Hình tự do: Hình 1425">
                      <a:extLst>
                        <a:ext uri="{FF2B5EF4-FFF2-40B4-BE49-F238E27FC236}">
                          <a16:creationId xmlns:a16="http://schemas.microsoft.com/office/drawing/2014/main" id="{BDE06F78-BE3B-9AAC-A8BB-FBAB32218D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01256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27" name="Hình tự do: Hình 1426">
                      <a:extLst>
                        <a:ext uri="{FF2B5EF4-FFF2-40B4-BE49-F238E27FC236}">
                          <a16:creationId xmlns:a16="http://schemas.microsoft.com/office/drawing/2014/main" id="{A2158E62-E69C-AE89-5BE4-3662AA87A3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90859" y="3308236"/>
                      <a:ext cx="12562" cy="12562"/>
                    </a:xfrm>
                    <a:custGeom>
                      <a:avLst/>
                      <a:gdLst>
                        <a:gd name="connsiteX0" fmla="*/ 12563 w 12562"/>
                        <a:gd name="connsiteY0" fmla="*/ 6266 h 12562"/>
                        <a:gd name="connsiteX1" fmla="*/ 6297 w 12562"/>
                        <a:gd name="connsiteY1" fmla="*/ 12563 h 12562"/>
                        <a:gd name="connsiteX2" fmla="*/ 0 w 12562"/>
                        <a:gd name="connsiteY2" fmla="*/ 6266 h 12562"/>
                        <a:gd name="connsiteX3" fmla="*/ 6297 w 12562"/>
                        <a:gd name="connsiteY3" fmla="*/ 0 h 12562"/>
                        <a:gd name="connsiteX4" fmla="*/ 12563 w 12562"/>
                        <a:gd name="connsiteY4" fmla="*/ 6266 h 125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62" h="12562">
                          <a:moveTo>
                            <a:pt x="12563" y="6266"/>
                          </a:moveTo>
                          <a:cubicBezTo>
                            <a:pt x="12563" y="9726"/>
                            <a:pt x="9757" y="12563"/>
                            <a:pt x="6297" y="12563"/>
                          </a:cubicBezTo>
                          <a:cubicBezTo>
                            <a:pt x="2806" y="12563"/>
                            <a:pt x="0" y="9726"/>
                            <a:pt x="0" y="6266"/>
                          </a:cubicBezTo>
                          <a:cubicBezTo>
                            <a:pt x="0" y="2806"/>
                            <a:pt x="2806" y="0"/>
                            <a:pt x="6297" y="0"/>
                          </a:cubicBezTo>
                          <a:cubicBezTo>
                            <a:pt x="9757" y="0"/>
                            <a:pt x="12563" y="2806"/>
                            <a:pt x="12563" y="6266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423" name="Đồ họa 3">
                    <a:extLst>
                      <a:ext uri="{FF2B5EF4-FFF2-40B4-BE49-F238E27FC236}">
                        <a16:creationId xmlns:a16="http://schemas.microsoft.com/office/drawing/2014/main" id="{5E74CC8E-A2F1-F125-B50B-8A2FFF02068D}"/>
                      </a:ext>
                    </a:extLst>
                  </p:cNvPr>
                  <p:cNvGrpSpPr/>
                  <p:nvPr/>
                </p:nvGrpSpPr>
                <p:grpSpPr>
                  <a:xfrm>
                    <a:off x="10869895" y="3879589"/>
                    <a:ext cx="102146" cy="12556"/>
                    <a:chOff x="10869895" y="3879589"/>
                    <a:chExt cx="102146" cy="12556"/>
                  </a:xfrm>
                  <a:solidFill>
                    <a:srgbClr val="AF4545"/>
                  </a:solidFill>
                </p:grpSpPr>
                <p:sp>
                  <p:nvSpPr>
                    <p:cNvPr id="1424" name="Hình tự do: Hình 1423">
                      <a:extLst>
                        <a:ext uri="{FF2B5EF4-FFF2-40B4-BE49-F238E27FC236}">
                          <a16:creationId xmlns:a16="http://schemas.microsoft.com/office/drawing/2014/main" id="{AE70602C-46F4-BA0D-6EC3-FF888E6103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69895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5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5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25" name="Hình tự do: Hình 1424">
                      <a:extLst>
                        <a:ext uri="{FF2B5EF4-FFF2-40B4-BE49-F238E27FC236}">
                          <a16:creationId xmlns:a16="http://schemas.microsoft.com/office/drawing/2014/main" id="{F55F8AC8-9803-3B58-CBF3-EE86BDDEDB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59485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5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5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380" name="Đồ họa 3">
                <a:extLst>
                  <a:ext uri="{FF2B5EF4-FFF2-40B4-BE49-F238E27FC236}">
                    <a16:creationId xmlns:a16="http://schemas.microsoft.com/office/drawing/2014/main" id="{F7E8DFFF-E6F3-E448-0198-B57A305EE1EA}"/>
                  </a:ext>
                </a:extLst>
              </p:cNvPr>
              <p:cNvGrpSpPr/>
              <p:nvPr/>
            </p:nvGrpSpPr>
            <p:grpSpPr>
              <a:xfrm>
                <a:off x="11036401" y="3373543"/>
                <a:ext cx="242075" cy="535765"/>
                <a:chOff x="11036401" y="3373543"/>
                <a:chExt cx="242075" cy="535765"/>
              </a:xfrm>
            </p:grpSpPr>
            <p:sp>
              <p:nvSpPr>
                <p:cNvPr id="1400" name="Hình tự do: Hình 1399">
                  <a:extLst>
                    <a:ext uri="{FF2B5EF4-FFF2-40B4-BE49-F238E27FC236}">
                      <a16:creationId xmlns:a16="http://schemas.microsoft.com/office/drawing/2014/main" id="{2D794DC5-CE9B-2676-218C-FE60248D129C}"/>
                    </a:ext>
                  </a:extLst>
                </p:cNvPr>
                <p:cNvSpPr/>
                <p:nvPr/>
              </p:nvSpPr>
              <p:spPr>
                <a:xfrm>
                  <a:off x="11048371" y="3373543"/>
                  <a:ext cx="230104" cy="535765"/>
                </a:xfrm>
                <a:custGeom>
                  <a:avLst/>
                  <a:gdLst>
                    <a:gd name="connsiteX0" fmla="*/ 222947 w 230104"/>
                    <a:gd name="connsiteY0" fmla="*/ 0 h 535765"/>
                    <a:gd name="connsiteX1" fmla="*/ 229930 w 230104"/>
                    <a:gd name="connsiteY1" fmla="*/ 8697 h 535765"/>
                    <a:gd name="connsiteX2" fmla="*/ 229930 w 230104"/>
                    <a:gd name="connsiteY2" fmla="*/ 8697 h 535765"/>
                    <a:gd name="connsiteX3" fmla="*/ 224974 w 230104"/>
                    <a:gd name="connsiteY3" fmla="*/ 31079 h 535765"/>
                    <a:gd name="connsiteX4" fmla="*/ 216339 w 230104"/>
                    <a:gd name="connsiteY4" fmla="*/ 69952 h 535765"/>
                    <a:gd name="connsiteX5" fmla="*/ 216339 w 230104"/>
                    <a:gd name="connsiteY5" fmla="*/ 69952 h 535765"/>
                    <a:gd name="connsiteX6" fmla="*/ 207642 w 230104"/>
                    <a:gd name="connsiteY6" fmla="*/ 109136 h 535765"/>
                    <a:gd name="connsiteX7" fmla="*/ 207642 w 230104"/>
                    <a:gd name="connsiteY7" fmla="*/ 109136 h 535765"/>
                    <a:gd name="connsiteX8" fmla="*/ 199225 w 230104"/>
                    <a:gd name="connsiteY8" fmla="*/ 147167 h 535765"/>
                    <a:gd name="connsiteX9" fmla="*/ 194705 w 230104"/>
                    <a:gd name="connsiteY9" fmla="*/ 167585 h 535765"/>
                    <a:gd name="connsiteX10" fmla="*/ 160384 w 230104"/>
                    <a:gd name="connsiteY10" fmla="*/ 322264 h 535765"/>
                    <a:gd name="connsiteX11" fmla="*/ 156550 w 230104"/>
                    <a:gd name="connsiteY11" fmla="*/ 339409 h 535765"/>
                    <a:gd name="connsiteX12" fmla="*/ 127341 w 230104"/>
                    <a:gd name="connsiteY12" fmla="*/ 471207 h 535765"/>
                    <a:gd name="connsiteX13" fmla="*/ 127341 w 230104"/>
                    <a:gd name="connsiteY13" fmla="*/ 471238 h 535765"/>
                    <a:gd name="connsiteX14" fmla="*/ 122415 w 230104"/>
                    <a:gd name="connsiteY14" fmla="*/ 493340 h 535765"/>
                    <a:gd name="connsiteX15" fmla="*/ 113001 w 230104"/>
                    <a:gd name="connsiteY15" fmla="*/ 535766 h 535765"/>
                    <a:gd name="connsiteX16" fmla="*/ 0 w 230104"/>
                    <a:gd name="connsiteY16" fmla="*/ 535766 h 535765"/>
                    <a:gd name="connsiteX17" fmla="*/ 4645 w 230104"/>
                    <a:gd name="connsiteY17" fmla="*/ 514755 h 535765"/>
                    <a:gd name="connsiteX18" fmla="*/ 4645 w 230104"/>
                    <a:gd name="connsiteY18" fmla="*/ 514755 h 535765"/>
                    <a:gd name="connsiteX19" fmla="*/ 14558 w 230104"/>
                    <a:gd name="connsiteY19" fmla="*/ 470022 h 535765"/>
                    <a:gd name="connsiteX20" fmla="*/ 22445 w 230104"/>
                    <a:gd name="connsiteY20" fmla="*/ 434579 h 535765"/>
                    <a:gd name="connsiteX21" fmla="*/ 22445 w 230104"/>
                    <a:gd name="connsiteY21" fmla="*/ 434579 h 535765"/>
                    <a:gd name="connsiteX22" fmla="*/ 31048 w 230104"/>
                    <a:gd name="connsiteY22" fmla="*/ 395769 h 535765"/>
                    <a:gd name="connsiteX23" fmla="*/ 73038 w 230104"/>
                    <a:gd name="connsiteY23" fmla="*/ 206551 h 535765"/>
                    <a:gd name="connsiteX24" fmla="*/ 92583 w 230104"/>
                    <a:gd name="connsiteY24" fmla="*/ 118456 h 535765"/>
                    <a:gd name="connsiteX25" fmla="*/ 92583 w 230104"/>
                    <a:gd name="connsiteY25" fmla="*/ 118425 h 535765"/>
                    <a:gd name="connsiteX26" fmla="*/ 105769 w 230104"/>
                    <a:gd name="connsiteY26" fmla="*/ 59104 h 535765"/>
                    <a:gd name="connsiteX27" fmla="*/ 109323 w 230104"/>
                    <a:gd name="connsiteY27" fmla="*/ 42987 h 535765"/>
                    <a:gd name="connsiteX28" fmla="*/ 109323 w 230104"/>
                    <a:gd name="connsiteY28" fmla="*/ 42987 h 535765"/>
                    <a:gd name="connsiteX29" fmla="*/ 116711 w 230104"/>
                    <a:gd name="connsiteY29" fmla="*/ 9757 h 535765"/>
                    <a:gd name="connsiteX30" fmla="*/ 116711 w 230104"/>
                    <a:gd name="connsiteY30" fmla="*/ 9757 h 535765"/>
                    <a:gd name="connsiteX31" fmla="*/ 118862 w 230104"/>
                    <a:gd name="connsiteY31" fmla="*/ 0 h 535765"/>
                    <a:gd name="connsiteX32" fmla="*/ 222947 w 230104"/>
                    <a:gd name="connsiteY32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30104" h="535765">
                      <a:moveTo>
                        <a:pt x="222947" y="0"/>
                      </a:moveTo>
                      <a:cubicBezTo>
                        <a:pt x="227530" y="0"/>
                        <a:pt x="230928" y="4239"/>
                        <a:pt x="229930" y="8697"/>
                      </a:cubicBezTo>
                      <a:lnTo>
                        <a:pt x="229930" y="8697"/>
                      </a:lnTo>
                      <a:lnTo>
                        <a:pt x="224974" y="31079"/>
                      </a:lnTo>
                      <a:lnTo>
                        <a:pt x="216339" y="69952"/>
                      </a:lnTo>
                      <a:lnTo>
                        <a:pt x="216339" y="69952"/>
                      </a:lnTo>
                      <a:lnTo>
                        <a:pt x="207642" y="109136"/>
                      </a:lnTo>
                      <a:lnTo>
                        <a:pt x="207642" y="109136"/>
                      </a:lnTo>
                      <a:lnTo>
                        <a:pt x="199225" y="147167"/>
                      </a:lnTo>
                      <a:lnTo>
                        <a:pt x="194705" y="167585"/>
                      </a:lnTo>
                      <a:lnTo>
                        <a:pt x="160384" y="322264"/>
                      </a:lnTo>
                      <a:lnTo>
                        <a:pt x="156550" y="339409"/>
                      </a:lnTo>
                      <a:lnTo>
                        <a:pt x="127341" y="471207"/>
                      </a:lnTo>
                      <a:lnTo>
                        <a:pt x="127341" y="471238"/>
                      </a:lnTo>
                      <a:lnTo>
                        <a:pt x="122415" y="493340"/>
                      </a:lnTo>
                      <a:lnTo>
                        <a:pt x="113001" y="535766"/>
                      </a:lnTo>
                      <a:lnTo>
                        <a:pt x="0" y="535766"/>
                      </a:lnTo>
                      <a:lnTo>
                        <a:pt x="4645" y="514755"/>
                      </a:lnTo>
                      <a:lnTo>
                        <a:pt x="4645" y="514755"/>
                      </a:lnTo>
                      <a:lnTo>
                        <a:pt x="14558" y="470022"/>
                      </a:lnTo>
                      <a:lnTo>
                        <a:pt x="22445" y="434579"/>
                      </a:lnTo>
                      <a:lnTo>
                        <a:pt x="22445" y="434579"/>
                      </a:lnTo>
                      <a:lnTo>
                        <a:pt x="31048" y="395769"/>
                      </a:lnTo>
                      <a:lnTo>
                        <a:pt x="73038" y="206551"/>
                      </a:lnTo>
                      <a:lnTo>
                        <a:pt x="92583" y="118456"/>
                      </a:lnTo>
                      <a:cubicBezTo>
                        <a:pt x="92583" y="118456"/>
                        <a:pt x="92583" y="118425"/>
                        <a:pt x="92583" y="118425"/>
                      </a:cubicBezTo>
                      <a:lnTo>
                        <a:pt x="105769" y="59104"/>
                      </a:lnTo>
                      <a:lnTo>
                        <a:pt x="109323" y="42987"/>
                      </a:lnTo>
                      <a:lnTo>
                        <a:pt x="109323" y="42987"/>
                      </a:lnTo>
                      <a:lnTo>
                        <a:pt x="116711" y="9757"/>
                      </a:lnTo>
                      <a:lnTo>
                        <a:pt x="116711" y="9757"/>
                      </a:lnTo>
                      <a:lnTo>
                        <a:pt x="118862" y="0"/>
                      </a:lnTo>
                      <a:lnTo>
                        <a:pt x="222947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01" name="Hình tự do: Hình 1400">
                  <a:extLst>
                    <a:ext uri="{FF2B5EF4-FFF2-40B4-BE49-F238E27FC236}">
                      <a16:creationId xmlns:a16="http://schemas.microsoft.com/office/drawing/2014/main" id="{69C52CB6-1D09-98ED-DBBD-E07CBAD6B678}"/>
                    </a:ext>
                  </a:extLst>
                </p:cNvPr>
                <p:cNvSpPr/>
                <p:nvPr/>
              </p:nvSpPr>
              <p:spPr>
                <a:xfrm>
                  <a:off x="11036401" y="3373543"/>
                  <a:ext cx="231893" cy="535765"/>
                </a:xfrm>
                <a:custGeom>
                  <a:avLst/>
                  <a:gdLst>
                    <a:gd name="connsiteX0" fmla="*/ 231894 w 231893"/>
                    <a:gd name="connsiteY0" fmla="*/ 0 h 535765"/>
                    <a:gd name="connsiteX1" fmla="*/ 229961 w 231893"/>
                    <a:gd name="connsiteY1" fmla="*/ 8697 h 535765"/>
                    <a:gd name="connsiteX2" fmla="*/ 224974 w 231893"/>
                    <a:gd name="connsiteY2" fmla="*/ 31079 h 535765"/>
                    <a:gd name="connsiteX3" fmla="*/ 216370 w 231893"/>
                    <a:gd name="connsiteY3" fmla="*/ 69952 h 535765"/>
                    <a:gd name="connsiteX4" fmla="*/ 216370 w 231893"/>
                    <a:gd name="connsiteY4" fmla="*/ 69952 h 535765"/>
                    <a:gd name="connsiteX5" fmla="*/ 207673 w 231893"/>
                    <a:gd name="connsiteY5" fmla="*/ 109136 h 535765"/>
                    <a:gd name="connsiteX6" fmla="*/ 207673 w 231893"/>
                    <a:gd name="connsiteY6" fmla="*/ 109136 h 535765"/>
                    <a:gd name="connsiteX7" fmla="*/ 199225 w 231893"/>
                    <a:gd name="connsiteY7" fmla="*/ 147167 h 535765"/>
                    <a:gd name="connsiteX8" fmla="*/ 194705 w 231893"/>
                    <a:gd name="connsiteY8" fmla="*/ 167585 h 535765"/>
                    <a:gd name="connsiteX9" fmla="*/ 160384 w 231893"/>
                    <a:gd name="connsiteY9" fmla="*/ 322264 h 535765"/>
                    <a:gd name="connsiteX10" fmla="*/ 156581 w 231893"/>
                    <a:gd name="connsiteY10" fmla="*/ 339409 h 535765"/>
                    <a:gd name="connsiteX11" fmla="*/ 127341 w 231893"/>
                    <a:gd name="connsiteY11" fmla="*/ 471207 h 535765"/>
                    <a:gd name="connsiteX12" fmla="*/ 127341 w 231893"/>
                    <a:gd name="connsiteY12" fmla="*/ 471238 h 535765"/>
                    <a:gd name="connsiteX13" fmla="*/ 122415 w 231893"/>
                    <a:gd name="connsiteY13" fmla="*/ 493308 h 535765"/>
                    <a:gd name="connsiteX14" fmla="*/ 113001 w 231893"/>
                    <a:gd name="connsiteY14" fmla="*/ 535766 h 535765"/>
                    <a:gd name="connsiteX15" fmla="*/ 0 w 231893"/>
                    <a:gd name="connsiteY15" fmla="*/ 535766 h 535765"/>
                    <a:gd name="connsiteX16" fmla="*/ 4645 w 231893"/>
                    <a:gd name="connsiteY16" fmla="*/ 514755 h 535765"/>
                    <a:gd name="connsiteX17" fmla="*/ 4645 w 231893"/>
                    <a:gd name="connsiteY17" fmla="*/ 514755 h 535765"/>
                    <a:gd name="connsiteX18" fmla="*/ 14589 w 231893"/>
                    <a:gd name="connsiteY18" fmla="*/ 470022 h 535765"/>
                    <a:gd name="connsiteX19" fmla="*/ 22444 w 231893"/>
                    <a:gd name="connsiteY19" fmla="*/ 434579 h 535765"/>
                    <a:gd name="connsiteX20" fmla="*/ 22444 w 231893"/>
                    <a:gd name="connsiteY20" fmla="*/ 434548 h 535765"/>
                    <a:gd name="connsiteX21" fmla="*/ 31048 w 231893"/>
                    <a:gd name="connsiteY21" fmla="*/ 395769 h 535765"/>
                    <a:gd name="connsiteX22" fmla="*/ 73038 w 231893"/>
                    <a:gd name="connsiteY22" fmla="*/ 206551 h 535765"/>
                    <a:gd name="connsiteX23" fmla="*/ 92583 w 231893"/>
                    <a:gd name="connsiteY23" fmla="*/ 118456 h 535765"/>
                    <a:gd name="connsiteX24" fmla="*/ 92583 w 231893"/>
                    <a:gd name="connsiteY24" fmla="*/ 118425 h 535765"/>
                    <a:gd name="connsiteX25" fmla="*/ 105769 w 231893"/>
                    <a:gd name="connsiteY25" fmla="*/ 59073 h 535765"/>
                    <a:gd name="connsiteX26" fmla="*/ 109323 w 231893"/>
                    <a:gd name="connsiteY26" fmla="*/ 42987 h 535765"/>
                    <a:gd name="connsiteX27" fmla="*/ 109323 w 231893"/>
                    <a:gd name="connsiteY27" fmla="*/ 42987 h 535765"/>
                    <a:gd name="connsiteX28" fmla="*/ 116711 w 231893"/>
                    <a:gd name="connsiteY28" fmla="*/ 9757 h 535765"/>
                    <a:gd name="connsiteX29" fmla="*/ 116711 w 231893"/>
                    <a:gd name="connsiteY29" fmla="*/ 9726 h 535765"/>
                    <a:gd name="connsiteX30" fmla="*/ 118862 w 231893"/>
                    <a:gd name="connsiteY30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31893" h="535765">
                      <a:moveTo>
                        <a:pt x="231894" y="0"/>
                      </a:moveTo>
                      <a:lnTo>
                        <a:pt x="229961" y="8697"/>
                      </a:lnTo>
                      <a:lnTo>
                        <a:pt x="224974" y="31079"/>
                      </a:lnTo>
                      <a:lnTo>
                        <a:pt x="216370" y="69952"/>
                      </a:lnTo>
                      <a:lnTo>
                        <a:pt x="216370" y="69952"/>
                      </a:lnTo>
                      <a:lnTo>
                        <a:pt x="207673" y="109136"/>
                      </a:lnTo>
                      <a:lnTo>
                        <a:pt x="207673" y="109136"/>
                      </a:lnTo>
                      <a:lnTo>
                        <a:pt x="199225" y="147167"/>
                      </a:lnTo>
                      <a:lnTo>
                        <a:pt x="194705" y="167585"/>
                      </a:lnTo>
                      <a:lnTo>
                        <a:pt x="160384" y="322264"/>
                      </a:lnTo>
                      <a:lnTo>
                        <a:pt x="156581" y="339409"/>
                      </a:lnTo>
                      <a:lnTo>
                        <a:pt x="127341" y="471207"/>
                      </a:lnTo>
                      <a:lnTo>
                        <a:pt x="127341" y="471238"/>
                      </a:lnTo>
                      <a:lnTo>
                        <a:pt x="122415" y="493308"/>
                      </a:lnTo>
                      <a:lnTo>
                        <a:pt x="113001" y="535766"/>
                      </a:lnTo>
                      <a:lnTo>
                        <a:pt x="0" y="535766"/>
                      </a:lnTo>
                      <a:lnTo>
                        <a:pt x="4645" y="514755"/>
                      </a:lnTo>
                      <a:lnTo>
                        <a:pt x="4645" y="514755"/>
                      </a:lnTo>
                      <a:lnTo>
                        <a:pt x="14589" y="470022"/>
                      </a:lnTo>
                      <a:lnTo>
                        <a:pt x="22444" y="434579"/>
                      </a:lnTo>
                      <a:lnTo>
                        <a:pt x="22444" y="434548"/>
                      </a:lnTo>
                      <a:lnTo>
                        <a:pt x="31048" y="395769"/>
                      </a:lnTo>
                      <a:lnTo>
                        <a:pt x="73038" y="206551"/>
                      </a:lnTo>
                      <a:lnTo>
                        <a:pt x="92583" y="118456"/>
                      </a:lnTo>
                      <a:lnTo>
                        <a:pt x="92583" y="118425"/>
                      </a:lnTo>
                      <a:lnTo>
                        <a:pt x="105769" y="59073"/>
                      </a:lnTo>
                      <a:lnTo>
                        <a:pt x="109323" y="42987"/>
                      </a:lnTo>
                      <a:lnTo>
                        <a:pt x="109323" y="42987"/>
                      </a:lnTo>
                      <a:lnTo>
                        <a:pt x="116711" y="9757"/>
                      </a:lnTo>
                      <a:lnTo>
                        <a:pt x="116711" y="9726"/>
                      </a:lnTo>
                      <a:lnTo>
                        <a:pt x="118862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402" name="Đồ họa 3">
                  <a:extLst>
                    <a:ext uri="{FF2B5EF4-FFF2-40B4-BE49-F238E27FC236}">
                      <a16:creationId xmlns:a16="http://schemas.microsoft.com/office/drawing/2014/main" id="{050DE684-402C-3944-F0CD-56AA2D5EAFE6}"/>
                    </a:ext>
                  </a:extLst>
                </p:cNvPr>
                <p:cNvGrpSpPr/>
                <p:nvPr/>
              </p:nvGrpSpPr>
              <p:grpSpPr>
                <a:xfrm>
                  <a:off x="11041045" y="3373543"/>
                  <a:ext cx="225316" cy="535765"/>
                  <a:chOff x="11041045" y="3373543"/>
                  <a:chExt cx="225316" cy="535765"/>
                </a:xfrm>
                <a:solidFill>
                  <a:srgbClr val="FB9D7E"/>
                </a:solidFill>
              </p:grpSpPr>
              <p:sp>
                <p:nvSpPr>
                  <p:cNvPr id="1410" name="Hình tự do: Hình 1409">
                    <a:extLst>
                      <a:ext uri="{FF2B5EF4-FFF2-40B4-BE49-F238E27FC236}">
                        <a16:creationId xmlns:a16="http://schemas.microsoft.com/office/drawing/2014/main" id="{D87ADC34-9C94-2A27-70A5-38BF8BB68DD8}"/>
                      </a:ext>
                    </a:extLst>
                  </p:cNvPr>
                  <p:cNvSpPr/>
                  <p:nvPr/>
                </p:nvSpPr>
                <p:spPr>
                  <a:xfrm>
                    <a:off x="11132976" y="3373543"/>
                    <a:ext cx="119794" cy="183550"/>
                  </a:xfrm>
                  <a:custGeom>
                    <a:avLst/>
                    <a:gdLst>
                      <a:gd name="connsiteX0" fmla="*/ 119794 w 119794"/>
                      <a:gd name="connsiteY0" fmla="*/ 69952 h 183550"/>
                      <a:gd name="connsiteX1" fmla="*/ 119794 w 119794"/>
                      <a:gd name="connsiteY1" fmla="*/ 69952 h 183550"/>
                      <a:gd name="connsiteX2" fmla="*/ 119327 w 119794"/>
                      <a:gd name="connsiteY2" fmla="*/ 70949 h 183550"/>
                      <a:gd name="connsiteX3" fmla="*/ 113373 w 119794"/>
                      <a:gd name="connsiteY3" fmla="*/ 86442 h 183550"/>
                      <a:gd name="connsiteX4" fmla="*/ 103179 w 119794"/>
                      <a:gd name="connsiteY4" fmla="*/ 107671 h 183550"/>
                      <a:gd name="connsiteX5" fmla="*/ 67393 w 119794"/>
                      <a:gd name="connsiteY5" fmla="*/ 148445 h 183550"/>
                      <a:gd name="connsiteX6" fmla="*/ 19356 w 119794"/>
                      <a:gd name="connsiteY6" fmla="*/ 167211 h 183550"/>
                      <a:gd name="connsiteX7" fmla="*/ 13183 w 119794"/>
                      <a:gd name="connsiteY7" fmla="*/ 122073 h 183550"/>
                      <a:gd name="connsiteX8" fmla="*/ 18857 w 119794"/>
                      <a:gd name="connsiteY8" fmla="*/ 82234 h 183550"/>
                      <a:gd name="connsiteX9" fmla="*/ 29705 w 119794"/>
                      <a:gd name="connsiteY9" fmla="*/ 21696 h 183550"/>
                      <a:gd name="connsiteX10" fmla="*/ 29705 w 119794"/>
                      <a:gd name="connsiteY10" fmla="*/ 21696 h 183550"/>
                      <a:gd name="connsiteX11" fmla="*/ 30017 w 119794"/>
                      <a:gd name="connsiteY11" fmla="*/ 17987 h 183550"/>
                      <a:gd name="connsiteX12" fmla="*/ 30640 w 119794"/>
                      <a:gd name="connsiteY12" fmla="*/ 7980 h 183550"/>
                      <a:gd name="connsiteX13" fmla="*/ 31077 w 119794"/>
                      <a:gd name="connsiteY13" fmla="*/ 0 h 183550"/>
                      <a:gd name="connsiteX14" fmla="*/ 22286 w 119794"/>
                      <a:gd name="connsiteY14" fmla="*/ 0 h 183550"/>
                      <a:gd name="connsiteX15" fmla="*/ 20135 w 119794"/>
                      <a:gd name="connsiteY15" fmla="*/ 9757 h 183550"/>
                      <a:gd name="connsiteX16" fmla="*/ 20135 w 119794"/>
                      <a:gd name="connsiteY16" fmla="*/ 9757 h 183550"/>
                      <a:gd name="connsiteX17" fmla="*/ 21164 w 119794"/>
                      <a:gd name="connsiteY17" fmla="*/ 20481 h 183550"/>
                      <a:gd name="connsiteX18" fmla="*/ 16831 w 119794"/>
                      <a:gd name="connsiteY18" fmla="*/ 63780 h 183550"/>
                      <a:gd name="connsiteX19" fmla="*/ 12747 w 119794"/>
                      <a:gd name="connsiteY19" fmla="*/ 43019 h 183550"/>
                      <a:gd name="connsiteX20" fmla="*/ 9194 w 119794"/>
                      <a:gd name="connsiteY20" fmla="*/ 59104 h 183550"/>
                      <a:gd name="connsiteX21" fmla="*/ 11219 w 119794"/>
                      <a:gd name="connsiteY21" fmla="*/ 73661 h 183550"/>
                      <a:gd name="connsiteX22" fmla="*/ 6294 w 119794"/>
                      <a:gd name="connsiteY22" fmla="*/ 118519 h 183550"/>
                      <a:gd name="connsiteX23" fmla="*/ 60 w 119794"/>
                      <a:gd name="connsiteY23" fmla="*/ 160228 h 183550"/>
                      <a:gd name="connsiteX24" fmla="*/ 18639 w 119794"/>
                      <a:gd name="connsiteY24" fmla="*/ 175471 h 183550"/>
                      <a:gd name="connsiteX25" fmla="*/ 44886 w 119794"/>
                      <a:gd name="connsiteY25" fmla="*/ 183327 h 183550"/>
                      <a:gd name="connsiteX26" fmla="*/ 111097 w 119794"/>
                      <a:gd name="connsiteY26" fmla="*/ 109167 h 183550"/>
                      <a:gd name="connsiteX27" fmla="*/ 111097 w 119794"/>
                      <a:gd name="connsiteY27" fmla="*/ 109136 h 183550"/>
                      <a:gd name="connsiteX28" fmla="*/ 119794 w 119794"/>
                      <a:gd name="connsiteY28" fmla="*/ 69952 h 183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19794" h="183550">
                        <a:moveTo>
                          <a:pt x="119794" y="69952"/>
                        </a:moveTo>
                        <a:cubicBezTo>
                          <a:pt x="119794" y="69952"/>
                          <a:pt x="119794" y="69952"/>
                          <a:pt x="119794" y="69952"/>
                        </a:cubicBezTo>
                        <a:cubicBezTo>
                          <a:pt x="119638" y="70295"/>
                          <a:pt x="119483" y="70606"/>
                          <a:pt x="119327" y="70949"/>
                        </a:cubicBezTo>
                        <a:cubicBezTo>
                          <a:pt x="116178" y="77963"/>
                          <a:pt x="114526" y="82733"/>
                          <a:pt x="113373" y="86442"/>
                        </a:cubicBezTo>
                        <a:cubicBezTo>
                          <a:pt x="110941" y="94298"/>
                          <a:pt x="110692" y="97571"/>
                          <a:pt x="103179" y="107671"/>
                        </a:cubicBezTo>
                        <a:cubicBezTo>
                          <a:pt x="91365" y="123538"/>
                          <a:pt x="83509" y="129616"/>
                          <a:pt x="67393" y="148445"/>
                        </a:cubicBezTo>
                        <a:cubicBezTo>
                          <a:pt x="51246" y="167273"/>
                          <a:pt x="30890" y="177342"/>
                          <a:pt x="19356" y="167211"/>
                        </a:cubicBezTo>
                        <a:cubicBezTo>
                          <a:pt x="12654" y="161319"/>
                          <a:pt x="11718" y="142054"/>
                          <a:pt x="13183" y="122073"/>
                        </a:cubicBezTo>
                        <a:cubicBezTo>
                          <a:pt x="14212" y="107515"/>
                          <a:pt x="16550" y="92614"/>
                          <a:pt x="18857" y="82234"/>
                        </a:cubicBezTo>
                        <a:cubicBezTo>
                          <a:pt x="23315" y="62096"/>
                          <a:pt x="27710" y="42208"/>
                          <a:pt x="29705" y="21696"/>
                        </a:cubicBezTo>
                        <a:lnTo>
                          <a:pt x="29705" y="21696"/>
                        </a:lnTo>
                        <a:cubicBezTo>
                          <a:pt x="29830" y="20449"/>
                          <a:pt x="29923" y="19234"/>
                          <a:pt x="30017" y="17987"/>
                        </a:cubicBezTo>
                        <a:cubicBezTo>
                          <a:pt x="30297" y="14683"/>
                          <a:pt x="30516" y="11316"/>
                          <a:pt x="30640" y="7980"/>
                        </a:cubicBezTo>
                        <a:cubicBezTo>
                          <a:pt x="30765" y="5019"/>
                          <a:pt x="30890" y="2369"/>
                          <a:pt x="31077" y="0"/>
                        </a:cubicBezTo>
                        <a:lnTo>
                          <a:pt x="22286" y="0"/>
                        </a:lnTo>
                        <a:lnTo>
                          <a:pt x="20135" y="9757"/>
                        </a:lnTo>
                        <a:lnTo>
                          <a:pt x="20135" y="9757"/>
                        </a:lnTo>
                        <a:cubicBezTo>
                          <a:pt x="20384" y="13217"/>
                          <a:pt x="20727" y="16802"/>
                          <a:pt x="21164" y="20481"/>
                        </a:cubicBezTo>
                        <a:cubicBezTo>
                          <a:pt x="23502" y="39402"/>
                          <a:pt x="16831" y="63780"/>
                          <a:pt x="16831" y="63780"/>
                        </a:cubicBezTo>
                        <a:cubicBezTo>
                          <a:pt x="16831" y="63780"/>
                          <a:pt x="15740" y="53835"/>
                          <a:pt x="12747" y="43019"/>
                        </a:cubicBezTo>
                        <a:lnTo>
                          <a:pt x="9194" y="59104"/>
                        </a:lnTo>
                        <a:cubicBezTo>
                          <a:pt x="9817" y="63437"/>
                          <a:pt x="10440" y="68237"/>
                          <a:pt x="11219" y="73661"/>
                        </a:cubicBezTo>
                        <a:cubicBezTo>
                          <a:pt x="12685" y="83855"/>
                          <a:pt x="9599" y="101436"/>
                          <a:pt x="6294" y="118519"/>
                        </a:cubicBezTo>
                        <a:cubicBezTo>
                          <a:pt x="2990" y="135477"/>
                          <a:pt x="-501" y="151967"/>
                          <a:pt x="60" y="160228"/>
                        </a:cubicBezTo>
                        <a:cubicBezTo>
                          <a:pt x="1151" y="176843"/>
                          <a:pt x="6793" y="173695"/>
                          <a:pt x="18639" y="175471"/>
                        </a:cubicBezTo>
                        <a:cubicBezTo>
                          <a:pt x="30484" y="177279"/>
                          <a:pt x="31139" y="184948"/>
                          <a:pt x="44886" y="183327"/>
                        </a:cubicBezTo>
                        <a:cubicBezTo>
                          <a:pt x="58509" y="181706"/>
                          <a:pt x="100000" y="124161"/>
                          <a:pt x="111097" y="109167"/>
                        </a:cubicBezTo>
                        <a:lnTo>
                          <a:pt x="111097" y="109136"/>
                        </a:lnTo>
                        <a:lnTo>
                          <a:pt x="119794" y="69952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1" name="Hình tự do: Hình 1410">
                    <a:extLst>
                      <a:ext uri="{FF2B5EF4-FFF2-40B4-BE49-F238E27FC236}">
                        <a16:creationId xmlns:a16="http://schemas.microsoft.com/office/drawing/2014/main" id="{80F35A16-A094-93BA-7D25-17433466D622}"/>
                      </a:ext>
                    </a:extLst>
                  </p:cNvPr>
                  <p:cNvSpPr/>
                  <p:nvPr/>
                </p:nvSpPr>
                <p:spPr>
                  <a:xfrm>
                    <a:off x="11168591" y="3373543"/>
                    <a:ext cx="97770" cy="141794"/>
                  </a:xfrm>
                  <a:custGeom>
                    <a:avLst/>
                    <a:gdLst>
                      <a:gd name="connsiteX0" fmla="*/ 97771 w 97770"/>
                      <a:gd name="connsiteY0" fmla="*/ 8697 h 141794"/>
                      <a:gd name="connsiteX1" fmla="*/ 92783 w 97770"/>
                      <a:gd name="connsiteY1" fmla="*/ 31079 h 141794"/>
                      <a:gd name="connsiteX2" fmla="*/ 77695 w 97770"/>
                      <a:gd name="connsiteY2" fmla="*/ 57888 h 141794"/>
                      <a:gd name="connsiteX3" fmla="*/ 56779 w 97770"/>
                      <a:gd name="connsiteY3" fmla="*/ 101187 h 141794"/>
                      <a:gd name="connsiteX4" fmla="*/ 53381 w 97770"/>
                      <a:gd name="connsiteY4" fmla="*/ 107109 h 141794"/>
                      <a:gd name="connsiteX5" fmla="*/ 4065 w 97770"/>
                      <a:gd name="connsiteY5" fmla="*/ 141587 h 141794"/>
                      <a:gd name="connsiteX6" fmla="*/ 200 w 97770"/>
                      <a:gd name="connsiteY6" fmla="*/ 121948 h 141794"/>
                      <a:gd name="connsiteX7" fmla="*/ 4190 w 97770"/>
                      <a:gd name="connsiteY7" fmla="*/ 86972 h 141794"/>
                      <a:gd name="connsiteX8" fmla="*/ 1759 w 97770"/>
                      <a:gd name="connsiteY8" fmla="*/ 41585 h 141794"/>
                      <a:gd name="connsiteX9" fmla="*/ 6466 w 97770"/>
                      <a:gd name="connsiteY9" fmla="*/ 0 h 141794"/>
                      <a:gd name="connsiteX10" fmla="*/ 19652 w 97770"/>
                      <a:gd name="connsiteY10" fmla="*/ 0 h 141794"/>
                      <a:gd name="connsiteX11" fmla="*/ 11298 w 97770"/>
                      <a:gd name="connsiteY11" fmla="*/ 46728 h 141794"/>
                      <a:gd name="connsiteX12" fmla="*/ 13854 w 97770"/>
                      <a:gd name="connsiteY12" fmla="*/ 75781 h 141794"/>
                      <a:gd name="connsiteX13" fmla="*/ 13043 w 97770"/>
                      <a:gd name="connsiteY13" fmla="*/ 102496 h 141794"/>
                      <a:gd name="connsiteX14" fmla="*/ 14415 w 97770"/>
                      <a:gd name="connsiteY14" fmla="*/ 126717 h 141794"/>
                      <a:gd name="connsiteX15" fmla="*/ 47427 w 97770"/>
                      <a:gd name="connsiteY15" fmla="*/ 105177 h 141794"/>
                      <a:gd name="connsiteX16" fmla="*/ 52726 w 97770"/>
                      <a:gd name="connsiteY16" fmla="*/ 99503 h 141794"/>
                      <a:gd name="connsiteX17" fmla="*/ 77103 w 97770"/>
                      <a:gd name="connsiteY17" fmla="*/ 43081 h 141794"/>
                      <a:gd name="connsiteX18" fmla="*/ 97771 w 97770"/>
                      <a:gd name="connsiteY18" fmla="*/ 8697 h 141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7770" h="141794">
                        <a:moveTo>
                          <a:pt x="97771" y="8697"/>
                        </a:moveTo>
                        <a:lnTo>
                          <a:pt x="92783" y="31079"/>
                        </a:lnTo>
                        <a:cubicBezTo>
                          <a:pt x="85956" y="40899"/>
                          <a:pt x="79285" y="51466"/>
                          <a:pt x="77695" y="57888"/>
                        </a:cubicBezTo>
                        <a:cubicBezTo>
                          <a:pt x="74734" y="69921"/>
                          <a:pt x="64104" y="88468"/>
                          <a:pt x="56779" y="101187"/>
                        </a:cubicBezTo>
                        <a:cubicBezTo>
                          <a:pt x="55500" y="103369"/>
                          <a:pt x="54378" y="105364"/>
                          <a:pt x="53381" y="107109"/>
                        </a:cubicBezTo>
                        <a:cubicBezTo>
                          <a:pt x="46461" y="119267"/>
                          <a:pt x="11952" y="144330"/>
                          <a:pt x="4065" y="141587"/>
                        </a:cubicBezTo>
                        <a:cubicBezTo>
                          <a:pt x="294" y="140277"/>
                          <a:pt x="-392" y="132172"/>
                          <a:pt x="200" y="121948"/>
                        </a:cubicBezTo>
                        <a:cubicBezTo>
                          <a:pt x="824" y="110788"/>
                          <a:pt x="2943" y="97072"/>
                          <a:pt x="4190" y="86972"/>
                        </a:cubicBezTo>
                        <a:cubicBezTo>
                          <a:pt x="6559" y="67676"/>
                          <a:pt x="-4039" y="63592"/>
                          <a:pt x="1759" y="41585"/>
                        </a:cubicBezTo>
                        <a:cubicBezTo>
                          <a:pt x="5094" y="28897"/>
                          <a:pt x="6154" y="12033"/>
                          <a:pt x="6466" y="0"/>
                        </a:cubicBezTo>
                        <a:lnTo>
                          <a:pt x="19652" y="0"/>
                        </a:lnTo>
                        <a:cubicBezTo>
                          <a:pt x="16753" y="15680"/>
                          <a:pt x="12139" y="40681"/>
                          <a:pt x="11298" y="46728"/>
                        </a:cubicBezTo>
                        <a:cubicBezTo>
                          <a:pt x="10051" y="55737"/>
                          <a:pt x="14727" y="62065"/>
                          <a:pt x="13854" y="75781"/>
                        </a:cubicBezTo>
                        <a:cubicBezTo>
                          <a:pt x="13417" y="82515"/>
                          <a:pt x="13043" y="92770"/>
                          <a:pt x="13043" y="102496"/>
                        </a:cubicBezTo>
                        <a:cubicBezTo>
                          <a:pt x="13012" y="112534"/>
                          <a:pt x="13355" y="122041"/>
                          <a:pt x="14415" y="126717"/>
                        </a:cubicBezTo>
                        <a:cubicBezTo>
                          <a:pt x="16472" y="135913"/>
                          <a:pt x="30593" y="120919"/>
                          <a:pt x="47427" y="105177"/>
                        </a:cubicBezTo>
                        <a:cubicBezTo>
                          <a:pt x="49328" y="103369"/>
                          <a:pt x="51105" y="101499"/>
                          <a:pt x="52726" y="99503"/>
                        </a:cubicBezTo>
                        <a:cubicBezTo>
                          <a:pt x="65569" y="83948"/>
                          <a:pt x="70837" y="62751"/>
                          <a:pt x="77103" y="43081"/>
                        </a:cubicBezTo>
                        <a:cubicBezTo>
                          <a:pt x="81467" y="29458"/>
                          <a:pt x="96150" y="8323"/>
                          <a:pt x="97771" y="869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2" name="Hình tự do: Hình 1411">
                    <a:extLst>
                      <a:ext uri="{FF2B5EF4-FFF2-40B4-BE49-F238E27FC236}">
                        <a16:creationId xmlns:a16="http://schemas.microsoft.com/office/drawing/2014/main" id="{D6D5779E-0B62-9C46-5266-218FB1FCC314}"/>
                      </a:ext>
                    </a:extLst>
                  </p:cNvPr>
                  <p:cNvSpPr/>
                  <p:nvPr/>
                </p:nvSpPr>
                <p:spPr>
                  <a:xfrm>
                    <a:off x="11199343" y="3385577"/>
                    <a:ext cx="31204" cy="80792"/>
                  </a:xfrm>
                  <a:custGeom>
                    <a:avLst/>
                    <a:gdLst>
                      <a:gd name="connsiteX0" fmla="*/ 18514 w 31204"/>
                      <a:gd name="connsiteY0" fmla="*/ 58603 h 80792"/>
                      <a:gd name="connsiteX1" fmla="*/ 8258 w 31204"/>
                      <a:gd name="connsiteY1" fmla="*/ 79676 h 80792"/>
                      <a:gd name="connsiteX2" fmla="*/ 29 w 31204"/>
                      <a:gd name="connsiteY2" fmla="*/ 42861 h 80792"/>
                      <a:gd name="connsiteX3" fmla="*/ 23127 w 31204"/>
                      <a:gd name="connsiteY3" fmla="*/ 217 h 80792"/>
                      <a:gd name="connsiteX4" fmla="*/ 27429 w 31204"/>
                      <a:gd name="connsiteY4" fmla="*/ 32854 h 80792"/>
                      <a:gd name="connsiteX5" fmla="*/ 21008 w 31204"/>
                      <a:gd name="connsiteY5" fmla="*/ 8322 h 80792"/>
                      <a:gd name="connsiteX6" fmla="*/ 10191 w 31204"/>
                      <a:gd name="connsiteY6" fmla="*/ 57668 h 80792"/>
                      <a:gd name="connsiteX7" fmla="*/ 18514 w 31204"/>
                      <a:gd name="connsiteY7" fmla="*/ 58603 h 80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204" h="80792">
                        <a:moveTo>
                          <a:pt x="18514" y="58603"/>
                        </a:moveTo>
                        <a:cubicBezTo>
                          <a:pt x="18514" y="58603"/>
                          <a:pt x="13589" y="86659"/>
                          <a:pt x="8258" y="79676"/>
                        </a:cubicBezTo>
                        <a:cubicBezTo>
                          <a:pt x="2959" y="72693"/>
                          <a:pt x="-345" y="56639"/>
                          <a:pt x="29" y="42861"/>
                        </a:cubicBezTo>
                        <a:cubicBezTo>
                          <a:pt x="403" y="29051"/>
                          <a:pt x="7978" y="-2932"/>
                          <a:pt x="23127" y="217"/>
                        </a:cubicBezTo>
                        <a:cubicBezTo>
                          <a:pt x="38309" y="3365"/>
                          <a:pt x="27429" y="32854"/>
                          <a:pt x="27429" y="32854"/>
                        </a:cubicBezTo>
                        <a:cubicBezTo>
                          <a:pt x="27429" y="32854"/>
                          <a:pt x="32074" y="9755"/>
                          <a:pt x="21008" y="8322"/>
                        </a:cubicBezTo>
                        <a:cubicBezTo>
                          <a:pt x="9910" y="6888"/>
                          <a:pt x="7884" y="44638"/>
                          <a:pt x="10191" y="57668"/>
                        </a:cubicBezTo>
                        <a:cubicBezTo>
                          <a:pt x="12467" y="70698"/>
                          <a:pt x="18514" y="58603"/>
                          <a:pt x="18514" y="5860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3" name="Hình tự do: Hình 1412">
                    <a:extLst>
                      <a:ext uri="{FF2B5EF4-FFF2-40B4-BE49-F238E27FC236}">
                        <a16:creationId xmlns:a16="http://schemas.microsoft.com/office/drawing/2014/main" id="{88920CEE-60C3-1326-4912-88BB30EF3E01}"/>
                      </a:ext>
                    </a:extLst>
                  </p:cNvPr>
                  <p:cNvSpPr/>
                  <p:nvPr/>
                </p:nvSpPr>
                <p:spPr>
                  <a:xfrm>
                    <a:off x="11058845" y="3491999"/>
                    <a:ext cx="78906" cy="316091"/>
                  </a:xfrm>
                  <a:custGeom>
                    <a:avLst/>
                    <a:gdLst>
                      <a:gd name="connsiteX0" fmla="*/ 72570 w 78906"/>
                      <a:gd name="connsiteY0" fmla="*/ 162940 h 316091"/>
                      <a:gd name="connsiteX1" fmla="*/ 0 w 78906"/>
                      <a:gd name="connsiteY1" fmla="*/ 316092 h 316091"/>
                      <a:gd name="connsiteX2" fmla="*/ 8604 w 78906"/>
                      <a:gd name="connsiteY2" fmla="*/ 277313 h 316091"/>
                      <a:gd name="connsiteX3" fmla="*/ 18828 w 78906"/>
                      <a:gd name="connsiteY3" fmla="*/ 260947 h 316091"/>
                      <a:gd name="connsiteX4" fmla="*/ 61909 w 78906"/>
                      <a:gd name="connsiteY4" fmla="*/ 131206 h 316091"/>
                      <a:gd name="connsiteX5" fmla="*/ 50594 w 78906"/>
                      <a:gd name="connsiteY5" fmla="*/ 88094 h 316091"/>
                      <a:gd name="connsiteX6" fmla="*/ 70139 w 78906"/>
                      <a:gd name="connsiteY6" fmla="*/ 0 h 316091"/>
                      <a:gd name="connsiteX7" fmla="*/ 68580 w 78906"/>
                      <a:gd name="connsiteY7" fmla="*/ 78462 h 316091"/>
                      <a:gd name="connsiteX8" fmla="*/ 72570 w 78906"/>
                      <a:gd name="connsiteY8" fmla="*/ 162940 h 316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906" h="316091">
                        <a:moveTo>
                          <a:pt x="72570" y="162940"/>
                        </a:moveTo>
                        <a:cubicBezTo>
                          <a:pt x="60475" y="195796"/>
                          <a:pt x="14215" y="273977"/>
                          <a:pt x="0" y="316092"/>
                        </a:cubicBezTo>
                        <a:lnTo>
                          <a:pt x="8604" y="277313"/>
                        </a:lnTo>
                        <a:cubicBezTo>
                          <a:pt x="12438" y="272044"/>
                          <a:pt x="16054" y="266527"/>
                          <a:pt x="18828" y="260947"/>
                        </a:cubicBezTo>
                        <a:cubicBezTo>
                          <a:pt x="40150" y="217804"/>
                          <a:pt x="64777" y="159605"/>
                          <a:pt x="61909" y="131206"/>
                        </a:cubicBezTo>
                        <a:cubicBezTo>
                          <a:pt x="60351" y="115932"/>
                          <a:pt x="54771" y="101685"/>
                          <a:pt x="50594" y="88094"/>
                        </a:cubicBezTo>
                        <a:lnTo>
                          <a:pt x="70139" y="0"/>
                        </a:lnTo>
                        <a:cubicBezTo>
                          <a:pt x="75937" y="34695"/>
                          <a:pt x="63717" y="52651"/>
                          <a:pt x="68580" y="78462"/>
                        </a:cubicBezTo>
                        <a:cubicBezTo>
                          <a:pt x="73630" y="105146"/>
                          <a:pt x="86629" y="124722"/>
                          <a:pt x="72570" y="16294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4" name="Hình tự do: Hình 1413">
                    <a:extLst>
                      <a:ext uri="{FF2B5EF4-FFF2-40B4-BE49-F238E27FC236}">
                        <a16:creationId xmlns:a16="http://schemas.microsoft.com/office/drawing/2014/main" id="{E3AE89D0-0105-7C5B-4088-605146BD61D0}"/>
                      </a:ext>
                    </a:extLst>
                  </p:cNvPr>
                  <p:cNvSpPr/>
                  <p:nvPr/>
                </p:nvSpPr>
                <p:spPr>
                  <a:xfrm>
                    <a:off x="11041045" y="3843566"/>
                    <a:ext cx="23102" cy="65743"/>
                  </a:xfrm>
                  <a:custGeom>
                    <a:avLst/>
                    <a:gdLst>
                      <a:gd name="connsiteX0" fmla="*/ 22974 w 23102"/>
                      <a:gd name="connsiteY0" fmla="*/ 65743 h 65743"/>
                      <a:gd name="connsiteX1" fmla="*/ 2650 w 23102"/>
                      <a:gd name="connsiteY1" fmla="*/ 65743 h 65743"/>
                      <a:gd name="connsiteX2" fmla="*/ 0 w 23102"/>
                      <a:gd name="connsiteY2" fmla="*/ 44733 h 65743"/>
                      <a:gd name="connsiteX3" fmla="*/ 0 w 23102"/>
                      <a:gd name="connsiteY3" fmla="*/ 44733 h 65743"/>
                      <a:gd name="connsiteX4" fmla="*/ 9944 w 23102"/>
                      <a:gd name="connsiteY4" fmla="*/ 0 h 65743"/>
                      <a:gd name="connsiteX5" fmla="*/ 22974 w 23102"/>
                      <a:gd name="connsiteY5" fmla="*/ 65743 h 65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102" h="65743">
                        <a:moveTo>
                          <a:pt x="22974" y="65743"/>
                        </a:moveTo>
                        <a:lnTo>
                          <a:pt x="2650" y="65743"/>
                        </a:lnTo>
                        <a:cubicBezTo>
                          <a:pt x="2338" y="58574"/>
                          <a:pt x="1403" y="51591"/>
                          <a:pt x="0" y="44733"/>
                        </a:cubicBezTo>
                        <a:lnTo>
                          <a:pt x="0" y="44733"/>
                        </a:lnTo>
                        <a:lnTo>
                          <a:pt x="9944" y="0"/>
                        </a:lnTo>
                        <a:cubicBezTo>
                          <a:pt x="19763" y="23972"/>
                          <a:pt x="23910" y="43517"/>
                          <a:pt x="22974" y="6574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5" name="Hình tự do: Hình 1414">
                    <a:extLst>
                      <a:ext uri="{FF2B5EF4-FFF2-40B4-BE49-F238E27FC236}">
                        <a16:creationId xmlns:a16="http://schemas.microsoft.com/office/drawing/2014/main" id="{7E5EEF13-9A1E-2C1F-6726-AD3B2F426F19}"/>
                      </a:ext>
                    </a:extLst>
                  </p:cNvPr>
                  <p:cNvSpPr/>
                  <p:nvPr/>
                </p:nvSpPr>
                <p:spPr>
                  <a:xfrm>
                    <a:off x="11127830" y="3844781"/>
                    <a:ext cx="35911" cy="64527"/>
                  </a:xfrm>
                  <a:custGeom>
                    <a:avLst/>
                    <a:gdLst>
                      <a:gd name="connsiteX0" fmla="*/ 35911 w 35911"/>
                      <a:gd name="connsiteY0" fmla="*/ 0 h 64527"/>
                      <a:gd name="connsiteX1" fmla="*/ 30986 w 35911"/>
                      <a:gd name="connsiteY1" fmla="*/ 22070 h 64527"/>
                      <a:gd name="connsiteX2" fmla="*/ 21634 w 35911"/>
                      <a:gd name="connsiteY2" fmla="*/ 35319 h 64527"/>
                      <a:gd name="connsiteX3" fmla="*/ 12625 w 35911"/>
                      <a:gd name="connsiteY3" fmla="*/ 64527 h 64527"/>
                      <a:gd name="connsiteX4" fmla="*/ 0 w 35911"/>
                      <a:gd name="connsiteY4" fmla="*/ 64527 h 64527"/>
                      <a:gd name="connsiteX5" fmla="*/ 3803 w 35911"/>
                      <a:gd name="connsiteY5" fmla="*/ 49658 h 64527"/>
                      <a:gd name="connsiteX6" fmla="*/ 6858 w 35911"/>
                      <a:gd name="connsiteY6" fmla="*/ 39652 h 64527"/>
                      <a:gd name="connsiteX7" fmla="*/ 13810 w 35911"/>
                      <a:gd name="connsiteY7" fmla="*/ 22912 h 64527"/>
                      <a:gd name="connsiteX8" fmla="*/ 35911 w 35911"/>
                      <a:gd name="connsiteY8" fmla="*/ 0 h 64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911" h="64527">
                        <a:moveTo>
                          <a:pt x="35911" y="0"/>
                        </a:moveTo>
                        <a:lnTo>
                          <a:pt x="30986" y="22070"/>
                        </a:lnTo>
                        <a:cubicBezTo>
                          <a:pt x="27027" y="24627"/>
                          <a:pt x="23629" y="28772"/>
                          <a:pt x="21634" y="35319"/>
                        </a:cubicBezTo>
                        <a:cubicBezTo>
                          <a:pt x="18828" y="44546"/>
                          <a:pt x="15618" y="54895"/>
                          <a:pt x="12625" y="64527"/>
                        </a:cubicBezTo>
                        <a:lnTo>
                          <a:pt x="0" y="64527"/>
                        </a:lnTo>
                        <a:cubicBezTo>
                          <a:pt x="1122" y="59727"/>
                          <a:pt x="2369" y="54677"/>
                          <a:pt x="3803" y="49658"/>
                        </a:cubicBezTo>
                        <a:cubicBezTo>
                          <a:pt x="4738" y="46260"/>
                          <a:pt x="5767" y="42894"/>
                          <a:pt x="6858" y="39652"/>
                        </a:cubicBezTo>
                        <a:cubicBezTo>
                          <a:pt x="8947" y="33417"/>
                          <a:pt x="11285" y="27588"/>
                          <a:pt x="13810" y="22912"/>
                        </a:cubicBezTo>
                        <a:cubicBezTo>
                          <a:pt x="18298" y="14651"/>
                          <a:pt x="26746" y="6920"/>
                          <a:pt x="35911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6" name="Hình tự do: Hình 1415">
                    <a:extLst>
                      <a:ext uri="{FF2B5EF4-FFF2-40B4-BE49-F238E27FC236}">
                        <a16:creationId xmlns:a16="http://schemas.microsoft.com/office/drawing/2014/main" id="{3FE3075A-6F79-A2E5-0557-E217BD87BD34}"/>
                      </a:ext>
                    </a:extLst>
                  </p:cNvPr>
                  <p:cNvSpPr/>
                  <p:nvPr/>
                </p:nvSpPr>
                <p:spPr>
                  <a:xfrm>
                    <a:off x="11100741" y="3695807"/>
                    <a:ext cx="96042" cy="213501"/>
                  </a:xfrm>
                  <a:custGeom>
                    <a:avLst/>
                    <a:gdLst>
                      <a:gd name="connsiteX0" fmla="*/ 96043 w 96042"/>
                      <a:gd name="connsiteY0" fmla="*/ 0 h 213501"/>
                      <a:gd name="connsiteX1" fmla="*/ 92240 w 96042"/>
                      <a:gd name="connsiteY1" fmla="*/ 17145 h 213501"/>
                      <a:gd name="connsiteX2" fmla="*/ 70700 w 96042"/>
                      <a:gd name="connsiteY2" fmla="*/ 45949 h 213501"/>
                      <a:gd name="connsiteX3" fmla="*/ 11222 w 96042"/>
                      <a:gd name="connsiteY3" fmla="*/ 213502 h 213501"/>
                      <a:gd name="connsiteX4" fmla="*/ 0 w 96042"/>
                      <a:gd name="connsiteY4" fmla="*/ 213502 h 213501"/>
                      <a:gd name="connsiteX5" fmla="*/ 56485 w 96042"/>
                      <a:gd name="connsiteY5" fmla="*/ 55020 h 213501"/>
                      <a:gd name="connsiteX6" fmla="*/ 96043 w 96042"/>
                      <a:gd name="connsiteY6" fmla="*/ 0 h 213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042" h="213501">
                        <a:moveTo>
                          <a:pt x="96043" y="0"/>
                        </a:moveTo>
                        <a:lnTo>
                          <a:pt x="92240" y="17145"/>
                        </a:lnTo>
                        <a:cubicBezTo>
                          <a:pt x="83636" y="22943"/>
                          <a:pt x="76622" y="31578"/>
                          <a:pt x="70700" y="45949"/>
                        </a:cubicBezTo>
                        <a:cubicBezTo>
                          <a:pt x="59384" y="73287"/>
                          <a:pt x="20044" y="174941"/>
                          <a:pt x="11222" y="213502"/>
                        </a:cubicBezTo>
                        <a:lnTo>
                          <a:pt x="0" y="213502"/>
                        </a:lnTo>
                        <a:cubicBezTo>
                          <a:pt x="13124" y="166556"/>
                          <a:pt x="42146" y="79833"/>
                          <a:pt x="56485" y="55020"/>
                        </a:cubicBezTo>
                        <a:cubicBezTo>
                          <a:pt x="78711" y="16615"/>
                          <a:pt x="82795" y="5393"/>
                          <a:pt x="96043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7" name="Hình tự do: Hình 1416">
                    <a:extLst>
                      <a:ext uri="{FF2B5EF4-FFF2-40B4-BE49-F238E27FC236}">
                        <a16:creationId xmlns:a16="http://schemas.microsoft.com/office/drawing/2014/main" id="{1A12412F-5AA3-DADA-303E-52F5B711401D}"/>
                      </a:ext>
                    </a:extLst>
                  </p:cNvPr>
                  <p:cNvSpPr/>
                  <p:nvPr/>
                </p:nvSpPr>
                <p:spPr>
                  <a:xfrm>
                    <a:off x="11098528" y="3520710"/>
                    <a:ext cx="137097" cy="356086"/>
                  </a:xfrm>
                  <a:custGeom>
                    <a:avLst/>
                    <a:gdLst>
                      <a:gd name="connsiteX0" fmla="*/ 132577 w 137097"/>
                      <a:gd name="connsiteY0" fmla="*/ 20418 h 356086"/>
                      <a:gd name="connsiteX1" fmla="*/ 116399 w 137097"/>
                      <a:gd name="connsiteY1" fmla="*/ 35163 h 356086"/>
                      <a:gd name="connsiteX2" fmla="*/ 80675 w 137097"/>
                      <a:gd name="connsiteY2" fmla="*/ 83979 h 356086"/>
                      <a:gd name="connsiteX3" fmla="*/ 48349 w 137097"/>
                      <a:gd name="connsiteY3" fmla="*/ 164748 h 356086"/>
                      <a:gd name="connsiteX4" fmla="*/ 7575 w 137097"/>
                      <a:gd name="connsiteY4" fmla="*/ 307986 h 356086"/>
                      <a:gd name="connsiteX5" fmla="*/ 2431 w 137097"/>
                      <a:gd name="connsiteY5" fmla="*/ 356086 h 356086"/>
                      <a:gd name="connsiteX6" fmla="*/ 0 w 137097"/>
                      <a:gd name="connsiteY6" fmla="*/ 355868 h 356086"/>
                      <a:gd name="connsiteX7" fmla="*/ 10817 w 137097"/>
                      <a:gd name="connsiteY7" fmla="*/ 230366 h 356086"/>
                      <a:gd name="connsiteX8" fmla="*/ 50780 w 137097"/>
                      <a:gd name="connsiteY8" fmla="*/ 125377 h 356086"/>
                      <a:gd name="connsiteX9" fmla="*/ 79989 w 137097"/>
                      <a:gd name="connsiteY9" fmla="*/ 69515 h 356086"/>
                      <a:gd name="connsiteX10" fmla="*/ 118612 w 137097"/>
                      <a:gd name="connsiteY10" fmla="*/ 19919 h 356086"/>
                      <a:gd name="connsiteX11" fmla="*/ 137098 w 137097"/>
                      <a:gd name="connsiteY11" fmla="*/ 0 h 356086"/>
                      <a:gd name="connsiteX12" fmla="*/ 132577 w 137097"/>
                      <a:gd name="connsiteY12" fmla="*/ 20418 h 356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7097" h="356086">
                        <a:moveTo>
                          <a:pt x="132577" y="20418"/>
                        </a:moveTo>
                        <a:cubicBezTo>
                          <a:pt x="127247" y="26278"/>
                          <a:pt x="121636" y="31640"/>
                          <a:pt x="116399" y="35163"/>
                        </a:cubicBezTo>
                        <a:cubicBezTo>
                          <a:pt x="98287" y="47320"/>
                          <a:pt x="90182" y="54022"/>
                          <a:pt x="80675" y="83979"/>
                        </a:cubicBezTo>
                        <a:cubicBezTo>
                          <a:pt x="71167" y="113936"/>
                          <a:pt x="62969" y="146075"/>
                          <a:pt x="48349" y="164748"/>
                        </a:cubicBezTo>
                        <a:cubicBezTo>
                          <a:pt x="33760" y="183420"/>
                          <a:pt x="12874" y="251907"/>
                          <a:pt x="7575" y="307986"/>
                        </a:cubicBezTo>
                        <a:cubicBezTo>
                          <a:pt x="5486" y="330213"/>
                          <a:pt x="3772" y="345612"/>
                          <a:pt x="2431" y="356086"/>
                        </a:cubicBezTo>
                        <a:lnTo>
                          <a:pt x="0" y="355868"/>
                        </a:lnTo>
                        <a:cubicBezTo>
                          <a:pt x="1247" y="324040"/>
                          <a:pt x="4364" y="263441"/>
                          <a:pt x="10817" y="230366"/>
                        </a:cubicBezTo>
                        <a:cubicBezTo>
                          <a:pt x="19795" y="184168"/>
                          <a:pt x="29801" y="143457"/>
                          <a:pt x="50780" y="125377"/>
                        </a:cubicBezTo>
                        <a:cubicBezTo>
                          <a:pt x="71791" y="107296"/>
                          <a:pt x="71011" y="91024"/>
                          <a:pt x="79989" y="69515"/>
                        </a:cubicBezTo>
                        <a:cubicBezTo>
                          <a:pt x="88967" y="48006"/>
                          <a:pt x="101467" y="29895"/>
                          <a:pt x="118612" y="19919"/>
                        </a:cubicBezTo>
                        <a:cubicBezTo>
                          <a:pt x="124472" y="16521"/>
                          <a:pt x="131019" y="8759"/>
                          <a:pt x="137098" y="0"/>
                        </a:cubicBezTo>
                        <a:lnTo>
                          <a:pt x="132577" y="20418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03" name="Đồ họa 3">
                  <a:extLst>
                    <a:ext uri="{FF2B5EF4-FFF2-40B4-BE49-F238E27FC236}">
                      <a16:creationId xmlns:a16="http://schemas.microsoft.com/office/drawing/2014/main" id="{8A270E43-9998-B7AD-FBCD-53EBB1F52CBC}"/>
                    </a:ext>
                  </a:extLst>
                </p:cNvPr>
                <p:cNvGrpSpPr/>
                <p:nvPr/>
              </p:nvGrpSpPr>
              <p:grpSpPr>
                <a:xfrm>
                  <a:off x="11048652" y="3388381"/>
                  <a:ext cx="202373" cy="506058"/>
                  <a:chOff x="11048652" y="3388381"/>
                  <a:chExt cx="202373" cy="506058"/>
                </a:xfrm>
                <a:solidFill>
                  <a:srgbClr val="AF4545"/>
                </a:solidFill>
              </p:grpSpPr>
              <p:grpSp>
                <p:nvGrpSpPr>
                  <p:cNvPr id="1404" name="Đồ họa 3">
                    <a:extLst>
                      <a:ext uri="{FF2B5EF4-FFF2-40B4-BE49-F238E27FC236}">
                        <a16:creationId xmlns:a16="http://schemas.microsoft.com/office/drawing/2014/main" id="{B7E640F8-88FA-8C05-F59A-E2AA2F6144EA}"/>
                      </a:ext>
                    </a:extLst>
                  </p:cNvPr>
                  <p:cNvGrpSpPr/>
                  <p:nvPr/>
                </p:nvGrpSpPr>
                <p:grpSpPr>
                  <a:xfrm>
                    <a:off x="11162494" y="3388381"/>
                    <a:ext cx="88530" cy="10879"/>
                    <a:chOff x="11162494" y="3388381"/>
                    <a:chExt cx="88530" cy="10879"/>
                  </a:xfrm>
                  <a:solidFill>
                    <a:srgbClr val="AF4545"/>
                  </a:solidFill>
                </p:grpSpPr>
                <p:sp>
                  <p:nvSpPr>
                    <p:cNvPr id="1408" name="Hình tự do: Hình 1407">
                      <a:extLst>
                        <a:ext uri="{FF2B5EF4-FFF2-40B4-BE49-F238E27FC236}">
                          <a16:creationId xmlns:a16="http://schemas.microsoft.com/office/drawing/2014/main" id="{63B1B80B-E858-2C81-6EB1-F489F86B9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62494" y="3388381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55 h 10879"/>
                        <a:gd name="connsiteX1" fmla="*/ 5424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55"/>
                          </a:moveTo>
                          <a:cubicBezTo>
                            <a:pt x="10879" y="8448"/>
                            <a:pt x="8448" y="10879"/>
                            <a:pt x="5424" y="10879"/>
                          </a:cubicBezTo>
                          <a:cubicBezTo>
                            <a:pt x="2432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2" y="0"/>
                            <a:pt x="5424" y="0"/>
                          </a:cubicBezTo>
                          <a:cubicBezTo>
                            <a:pt x="8448" y="0"/>
                            <a:pt x="10879" y="2463"/>
                            <a:pt x="10879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09" name="Hình tự do: Hình 1408">
                      <a:extLst>
                        <a:ext uri="{FF2B5EF4-FFF2-40B4-BE49-F238E27FC236}">
                          <a16:creationId xmlns:a16="http://schemas.microsoft.com/office/drawing/2014/main" id="{F38870E8-1941-DFE3-3B3E-0CB33A69F2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40145" y="3388381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55 h 10879"/>
                        <a:gd name="connsiteX1" fmla="*/ 5424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55"/>
                          </a:moveTo>
                          <a:cubicBezTo>
                            <a:pt x="10879" y="8448"/>
                            <a:pt x="8448" y="10879"/>
                            <a:pt x="5424" y="10879"/>
                          </a:cubicBezTo>
                          <a:cubicBezTo>
                            <a:pt x="2432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2" y="0"/>
                            <a:pt x="5424" y="0"/>
                          </a:cubicBezTo>
                          <a:cubicBezTo>
                            <a:pt x="8448" y="0"/>
                            <a:pt x="10879" y="2463"/>
                            <a:pt x="10879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405" name="Đồ họa 3">
                    <a:extLst>
                      <a:ext uri="{FF2B5EF4-FFF2-40B4-BE49-F238E27FC236}">
                        <a16:creationId xmlns:a16="http://schemas.microsoft.com/office/drawing/2014/main" id="{6EBEA2E8-69D7-FF28-7E65-AAAD9C08F46B}"/>
                      </a:ext>
                    </a:extLst>
                  </p:cNvPr>
                  <p:cNvGrpSpPr/>
                  <p:nvPr/>
                </p:nvGrpSpPr>
                <p:grpSpPr>
                  <a:xfrm>
                    <a:off x="11048652" y="3883560"/>
                    <a:ext cx="88499" cy="10879"/>
                    <a:chOff x="11048652" y="3883560"/>
                    <a:chExt cx="88499" cy="10879"/>
                  </a:xfrm>
                  <a:solidFill>
                    <a:srgbClr val="AF4545"/>
                  </a:solidFill>
                </p:grpSpPr>
                <p:sp>
                  <p:nvSpPr>
                    <p:cNvPr id="1406" name="Hình tự do: Hình 1405">
                      <a:extLst>
                        <a:ext uri="{FF2B5EF4-FFF2-40B4-BE49-F238E27FC236}">
                          <a16:creationId xmlns:a16="http://schemas.microsoft.com/office/drawing/2014/main" id="{C4C35E1C-C525-95CE-FBB7-C46611B3C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48652" y="3883560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24 h 10879"/>
                        <a:gd name="connsiteX1" fmla="*/ 5424 w 10879"/>
                        <a:gd name="connsiteY1" fmla="*/ 10880 h 10879"/>
                        <a:gd name="connsiteX2" fmla="*/ 0 w 10879"/>
                        <a:gd name="connsiteY2" fmla="*/ 5424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24"/>
                          </a:moveTo>
                          <a:cubicBezTo>
                            <a:pt x="10879" y="8448"/>
                            <a:pt x="8448" y="10880"/>
                            <a:pt x="5424" y="10880"/>
                          </a:cubicBezTo>
                          <a:cubicBezTo>
                            <a:pt x="2431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1" y="0"/>
                            <a:pt x="5424" y="0"/>
                          </a:cubicBezTo>
                          <a:cubicBezTo>
                            <a:pt x="8448" y="0"/>
                            <a:pt x="10879" y="2432"/>
                            <a:pt x="10879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07" name="Hình tự do: Hình 1406">
                      <a:extLst>
                        <a:ext uri="{FF2B5EF4-FFF2-40B4-BE49-F238E27FC236}">
                          <a16:creationId xmlns:a16="http://schemas.microsoft.com/office/drawing/2014/main" id="{844FFD67-7AE0-95CA-1A48-4A22C2C049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26271" y="3883560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24 h 10879"/>
                        <a:gd name="connsiteX1" fmla="*/ 5455 w 10879"/>
                        <a:gd name="connsiteY1" fmla="*/ 10880 h 10879"/>
                        <a:gd name="connsiteX2" fmla="*/ 0 w 10879"/>
                        <a:gd name="connsiteY2" fmla="*/ 5424 h 10879"/>
                        <a:gd name="connsiteX3" fmla="*/ 5455 w 10879"/>
                        <a:gd name="connsiteY3" fmla="*/ 0 h 10879"/>
                        <a:gd name="connsiteX4" fmla="*/ 10879 w 10879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24"/>
                          </a:moveTo>
                          <a:cubicBezTo>
                            <a:pt x="10879" y="8448"/>
                            <a:pt x="8448" y="10880"/>
                            <a:pt x="5455" y="10880"/>
                          </a:cubicBezTo>
                          <a:cubicBezTo>
                            <a:pt x="2463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2" y="0"/>
                            <a:pt x="5455" y="0"/>
                          </a:cubicBezTo>
                          <a:cubicBezTo>
                            <a:pt x="8448" y="0"/>
                            <a:pt x="10879" y="2432"/>
                            <a:pt x="10879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381" name="Đồ họa 3">
                <a:extLst>
                  <a:ext uri="{FF2B5EF4-FFF2-40B4-BE49-F238E27FC236}">
                    <a16:creationId xmlns:a16="http://schemas.microsoft.com/office/drawing/2014/main" id="{378117BF-5A07-CFA1-954D-F365115012B2}"/>
                  </a:ext>
                </a:extLst>
              </p:cNvPr>
              <p:cNvGrpSpPr/>
              <p:nvPr/>
            </p:nvGrpSpPr>
            <p:grpSpPr>
              <a:xfrm>
                <a:off x="11204640" y="3444337"/>
                <a:ext cx="210101" cy="464972"/>
                <a:chOff x="11204640" y="3444337"/>
                <a:chExt cx="210101" cy="464972"/>
              </a:xfrm>
            </p:grpSpPr>
            <p:sp>
              <p:nvSpPr>
                <p:cNvPr id="1382" name="Hình tự do: Hình 1381">
                  <a:extLst>
                    <a:ext uri="{FF2B5EF4-FFF2-40B4-BE49-F238E27FC236}">
                      <a16:creationId xmlns:a16="http://schemas.microsoft.com/office/drawing/2014/main" id="{BC268AB4-6E46-C387-C591-43886712EC2E}"/>
                    </a:ext>
                  </a:extLst>
                </p:cNvPr>
                <p:cNvSpPr/>
                <p:nvPr/>
              </p:nvSpPr>
              <p:spPr>
                <a:xfrm>
                  <a:off x="11215052" y="3444337"/>
                  <a:ext cx="199689" cy="464972"/>
                </a:xfrm>
                <a:custGeom>
                  <a:avLst/>
                  <a:gdLst>
                    <a:gd name="connsiteX0" fmla="*/ 193458 w 199689"/>
                    <a:gd name="connsiteY0" fmla="*/ 0 h 464972"/>
                    <a:gd name="connsiteX1" fmla="*/ 199536 w 199689"/>
                    <a:gd name="connsiteY1" fmla="*/ 7575 h 464972"/>
                    <a:gd name="connsiteX2" fmla="*/ 199536 w 199689"/>
                    <a:gd name="connsiteY2" fmla="*/ 7575 h 464972"/>
                    <a:gd name="connsiteX3" fmla="*/ 195234 w 199689"/>
                    <a:gd name="connsiteY3" fmla="*/ 26995 h 464972"/>
                    <a:gd name="connsiteX4" fmla="*/ 187753 w 199689"/>
                    <a:gd name="connsiteY4" fmla="*/ 60724 h 464972"/>
                    <a:gd name="connsiteX5" fmla="*/ 187753 w 199689"/>
                    <a:gd name="connsiteY5" fmla="*/ 60724 h 464972"/>
                    <a:gd name="connsiteX6" fmla="*/ 180209 w 199689"/>
                    <a:gd name="connsiteY6" fmla="*/ 94734 h 464972"/>
                    <a:gd name="connsiteX7" fmla="*/ 180209 w 199689"/>
                    <a:gd name="connsiteY7" fmla="*/ 94734 h 464972"/>
                    <a:gd name="connsiteX8" fmla="*/ 172884 w 199689"/>
                    <a:gd name="connsiteY8" fmla="*/ 127746 h 464972"/>
                    <a:gd name="connsiteX9" fmla="*/ 168956 w 199689"/>
                    <a:gd name="connsiteY9" fmla="*/ 145452 h 464972"/>
                    <a:gd name="connsiteX10" fmla="*/ 139186 w 199689"/>
                    <a:gd name="connsiteY10" fmla="*/ 279682 h 464972"/>
                    <a:gd name="connsiteX11" fmla="*/ 135882 w 199689"/>
                    <a:gd name="connsiteY11" fmla="*/ 294551 h 464972"/>
                    <a:gd name="connsiteX12" fmla="*/ 110507 w 199689"/>
                    <a:gd name="connsiteY12" fmla="*/ 408955 h 464972"/>
                    <a:gd name="connsiteX13" fmla="*/ 110507 w 199689"/>
                    <a:gd name="connsiteY13" fmla="*/ 408955 h 464972"/>
                    <a:gd name="connsiteX14" fmla="*/ 106237 w 199689"/>
                    <a:gd name="connsiteY14" fmla="*/ 428126 h 464972"/>
                    <a:gd name="connsiteX15" fmla="*/ 98069 w 199689"/>
                    <a:gd name="connsiteY15" fmla="*/ 464972 h 464972"/>
                    <a:gd name="connsiteX16" fmla="*/ 0 w 199689"/>
                    <a:gd name="connsiteY16" fmla="*/ 464972 h 464972"/>
                    <a:gd name="connsiteX17" fmla="*/ 4021 w 199689"/>
                    <a:gd name="connsiteY17" fmla="*/ 446736 h 464972"/>
                    <a:gd name="connsiteX18" fmla="*/ 4021 w 199689"/>
                    <a:gd name="connsiteY18" fmla="*/ 446736 h 464972"/>
                    <a:gd name="connsiteX19" fmla="*/ 12625 w 199689"/>
                    <a:gd name="connsiteY19" fmla="*/ 407926 h 464972"/>
                    <a:gd name="connsiteX20" fmla="*/ 19483 w 199689"/>
                    <a:gd name="connsiteY20" fmla="*/ 377159 h 464972"/>
                    <a:gd name="connsiteX21" fmla="*/ 19483 w 199689"/>
                    <a:gd name="connsiteY21" fmla="*/ 377159 h 464972"/>
                    <a:gd name="connsiteX22" fmla="*/ 26933 w 199689"/>
                    <a:gd name="connsiteY22" fmla="*/ 343461 h 464972"/>
                    <a:gd name="connsiteX23" fmla="*/ 63374 w 199689"/>
                    <a:gd name="connsiteY23" fmla="*/ 179274 h 464972"/>
                    <a:gd name="connsiteX24" fmla="*/ 80332 w 199689"/>
                    <a:gd name="connsiteY24" fmla="*/ 102808 h 464972"/>
                    <a:gd name="connsiteX25" fmla="*/ 80332 w 199689"/>
                    <a:gd name="connsiteY25" fmla="*/ 102808 h 464972"/>
                    <a:gd name="connsiteX26" fmla="*/ 91772 w 199689"/>
                    <a:gd name="connsiteY26" fmla="*/ 51279 h 464972"/>
                    <a:gd name="connsiteX27" fmla="*/ 94858 w 199689"/>
                    <a:gd name="connsiteY27" fmla="*/ 37345 h 464972"/>
                    <a:gd name="connsiteX28" fmla="*/ 94858 w 199689"/>
                    <a:gd name="connsiteY28" fmla="*/ 37314 h 464972"/>
                    <a:gd name="connsiteX29" fmla="*/ 101280 w 199689"/>
                    <a:gd name="connsiteY29" fmla="*/ 8479 h 464972"/>
                    <a:gd name="connsiteX30" fmla="*/ 101280 w 199689"/>
                    <a:gd name="connsiteY30" fmla="*/ 8479 h 464972"/>
                    <a:gd name="connsiteX31" fmla="*/ 103150 w 199689"/>
                    <a:gd name="connsiteY31" fmla="*/ 0 h 464972"/>
                    <a:gd name="connsiteX32" fmla="*/ 193458 w 199689"/>
                    <a:gd name="connsiteY32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99689" h="464972">
                      <a:moveTo>
                        <a:pt x="193458" y="0"/>
                      </a:moveTo>
                      <a:cubicBezTo>
                        <a:pt x="197448" y="0"/>
                        <a:pt x="200409" y="3678"/>
                        <a:pt x="199536" y="7575"/>
                      </a:cubicBezTo>
                      <a:lnTo>
                        <a:pt x="199536" y="7575"/>
                      </a:lnTo>
                      <a:lnTo>
                        <a:pt x="195234" y="26995"/>
                      </a:lnTo>
                      <a:lnTo>
                        <a:pt x="187753" y="60724"/>
                      </a:lnTo>
                      <a:lnTo>
                        <a:pt x="187753" y="60724"/>
                      </a:lnTo>
                      <a:lnTo>
                        <a:pt x="180209" y="94734"/>
                      </a:lnTo>
                      <a:lnTo>
                        <a:pt x="180209" y="94734"/>
                      </a:lnTo>
                      <a:lnTo>
                        <a:pt x="172884" y="127746"/>
                      </a:lnTo>
                      <a:lnTo>
                        <a:pt x="168956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7" y="408955"/>
                      </a:lnTo>
                      <a:lnTo>
                        <a:pt x="110507" y="408955"/>
                      </a:lnTo>
                      <a:lnTo>
                        <a:pt x="106237" y="428126"/>
                      </a:lnTo>
                      <a:lnTo>
                        <a:pt x="98069" y="464972"/>
                      </a:lnTo>
                      <a:lnTo>
                        <a:pt x="0" y="464972"/>
                      </a:lnTo>
                      <a:lnTo>
                        <a:pt x="4021" y="446736"/>
                      </a:lnTo>
                      <a:lnTo>
                        <a:pt x="4021" y="446736"/>
                      </a:lnTo>
                      <a:lnTo>
                        <a:pt x="12625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33" y="343461"/>
                      </a:lnTo>
                      <a:lnTo>
                        <a:pt x="63374" y="179274"/>
                      </a:lnTo>
                      <a:lnTo>
                        <a:pt x="80332" y="102808"/>
                      </a:lnTo>
                      <a:cubicBezTo>
                        <a:pt x="80332" y="102808"/>
                        <a:pt x="80332" y="102808"/>
                        <a:pt x="80332" y="102808"/>
                      </a:cubicBezTo>
                      <a:lnTo>
                        <a:pt x="91772" y="51279"/>
                      </a:lnTo>
                      <a:lnTo>
                        <a:pt x="94858" y="37345"/>
                      </a:lnTo>
                      <a:lnTo>
                        <a:pt x="94858" y="37314"/>
                      </a:lnTo>
                      <a:lnTo>
                        <a:pt x="101280" y="8479"/>
                      </a:lnTo>
                      <a:lnTo>
                        <a:pt x="101280" y="8479"/>
                      </a:lnTo>
                      <a:lnTo>
                        <a:pt x="103150" y="0"/>
                      </a:lnTo>
                      <a:lnTo>
                        <a:pt x="193458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83" name="Hình tự do: Hình 1382">
                  <a:extLst>
                    <a:ext uri="{FF2B5EF4-FFF2-40B4-BE49-F238E27FC236}">
                      <a16:creationId xmlns:a16="http://schemas.microsoft.com/office/drawing/2014/main" id="{77C2F2CE-C7B8-5405-6260-606F20384E9B}"/>
                    </a:ext>
                  </a:extLst>
                </p:cNvPr>
                <p:cNvSpPr/>
                <p:nvPr/>
              </p:nvSpPr>
              <p:spPr>
                <a:xfrm>
                  <a:off x="11204640" y="3444337"/>
                  <a:ext cx="201251" cy="464972"/>
                </a:xfrm>
                <a:custGeom>
                  <a:avLst/>
                  <a:gdLst>
                    <a:gd name="connsiteX0" fmla="*/ 201251 w 201251"/>
                    <a:gd name="connsiteY0" fmla="*/ 0 h 464972"/>
                    <a:gd name="connsiteX1" fmla="*/ 199568 w 201251"/>
                    <a:gd name="connsiteY1" fmla="*/ 7575 h 464972"/>
                    <a:gd name="connsiteX2" fmla="*/ 195266 w 201251"/>
                    <a:gd name="connsiteY2" fmla="*/ 26995 h 464972"/>
                    <a:gd name="connsiteX3" fmla="*/ 187784 w 201251"/>
                    <a:gd name="connsiteY3" fmla="*/ 60724 h 464972"/>
                    <a:gd name="connsiteX4" fmla="*/ 187784 w 201251"/>
                    <a:gd name="connsiteY4" fmla="*/ 60724 h 464972"/>
                    <a:gd name="connsiteX5" fmla="*/ 180241 w 201251"/>
                    <a:gd name="connsiteY5" fmla="*/ 94734 h 464972"/>
                    <a:gd name="connsiteX6" fmla="*/ 180241 w 201251"/>
                    <a:gd name="connsiteY6" fmla="*/ 94734 h 464972"/>
                    <a:gd name="connsiteX7" fmla="*/ 172915 w 201251"/>
                    <a:gd name="connsiteY7" fmla="*/ 127746 h 464972"/>
                    <a:gd name="connsiteX8" fmla="*/ 168988 w 201251"/>
                    <a:gd name="connsiteY8" fmla="*/ 145452 h 464972"/>
                    <a:gd name="connsiteX9" fmla="*/ 139186 w 201251"/>
                    <a:gd name="connsiteY9" fmla="*/ 279682 h 464972"/>
                    <a:gd name="connsiteX10" fmla="*/ 135882 w 201251"/>
                    <a:gd name="connsiteY10" fmla="*/ 294551 h 464972"/>
                    <a:gd name="connsiteX11" fmla="*/ 110508 w 201251"/>
                    <a:gd name="connsiteY11" fmla="*/ 408955 h 464972"/>
                    <a:gd name="connsiteX12" fmla="*/ 110508 w 201251"/>
                    <a:gd name="connsiteY12" fmla="*/ 408955 h 464972"/>
                    <a:gd name="connsiteX13" fmla="*/ 106268 w 201251"/>
                    <a:gd name="connsiteY13" fmla="*/ 428126 h 464972"/>
                    <a:gd name="connsiteX14" fmla="*/ 98100 w 201251"/>
                    <a:gd name="connsiteY14" fmla="*/ 464972 h 464972"/>
                    <a:gd name="connsiteX15" fmla="*/ 0 w 201251"/>
                    <a:gd name="connsiteY15" fmla="*/ 464972 h 464972"/>
                    <a:gd name="connsiteX16" fmla="*/ 4053 w 201251"/>
                    <a:gd name="connsiteY16" fmla="*/ 446736 h 464972"/>
                    <a:gd name="connsiteX17" fmla="*/ 4053 w 201251"/>
                    <a:gd name="connsiteY17" fmla="*/ 446736 h 464972"/>
                    <a:gd name="connsiteX18" fmla="*/ 12656 w 201251"/>
                    <a:gd name="connsiteY18" fmla="*/ 407926 h 464972"/>
                    <a:gd name="connsiteX19" fmla="*/ 19483 w 201251"/>
                    <a:gd name="connsiteY19" fmla="*/ 377159 h 464972"/>
                    <a:gd name="connsiteX20" fmla="*/ 19483 w 201251"/>
                    <a:gd name="connsiteY20" fmla="*/ 377159 h 464972"/>
                    <a:gd name="connsiteX21" fmla="*/ 26964 w 201251"/>
                    <a:gd name="connsiteY21" fmla="*/ 343492 h 464972"/>
                    <a:gd name="connsiteX22" fmla="*/ 63406 w 201251"/>
                    <a:gd name="connsiteY22" fmla="*/ 179274 h 464972"/>
                    <a:gd name="connsiteX23" fmla="*/ 80363 w 201251"/>
                    <a:gd name="connsiteY23" fmla="*/ 102808 h 464972"/>
                    <a:gd name="connsiteX24" fmla="*/ 80363 w 201251"/>
                    <a:gd name="connsiteY24" fmla="*/ 102808 h 464972"/>
                    <a:gd name="connsiteX25" fmla="*/ 91804 w 201251"/>
                    <a:gd name="connsiteY25" fmla="*/ 51310 h 464972"/>
                    <a:gd name="connsiteX26" fmla="*/ 94890 w 201251"/>
                    <a:gd name="connsiteY26" fmla="*/ 37345 h 464972"/>
                    <a:gd name="connsiteX27" fmla="*/ 94890 w 201251"/>
                    <a:gd name="connsiteY27" fmla="*/ 37314 h 464972"/>
                    <a:gd name="connsiteX28" fmla="*/ 101311 w 201251"/>
                    <a:gd name="connsiteY28" fmla="*/ 8479 h 464972"/>
                    <a:gd name="connsiteX29" fmla="*/ 101311 w 201251"/>
                    <a:gd name="connsiteY29" fmla="*/ 8479 h 464972"/>
                    <a:gd name="connsiteX30" fmla="*/ 103182 w 201251"/>
                    <a:gd name="connsiteY30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01251" h="464972">
                      <a:moveTo>
                        <a:pt x="201251" y="0"/>
                      </a:moveTo>
                      <a:lnTo>
                        <a:pt x="199568" y="7575"/>
                      </a:lnTo>
                      <a:lnTo>
                        <a:pt x="195266" y="26995"/>
                      </a:lnTo>
                      <a:lnTo>
                        <a:pt x="187784" y="60724"/>
                      </a:lnTo>
                      <a:lnTo>
                        <a:pt x="187784" y="60724"/>
                      </a:lnTo>
                      <a:lnTo>
                        <a:pt x="180241" y="94734"/>
                      </a:lnTo>
                      <a:lnTo>
                        <a:pt x="180241" y="94734"/>
                      </a:lnTo>
                      <a:lnTo>
                        <a:pt x="172915" y="127746"/>
                      </a:lnTo>
                      <a:lnTo>
                        <a:pt x="168988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8" y="408955"/>
                      </a:lnTo>
                      <a:lnTo>
                        <a:pt x="110508" y="408955"/>
                      </a:lnTo>
                      <a:lnTo>
                        <a:pt x="106268" y="428126"/>
                      </a:lnTo>
                      <a:lnTo>
                        <a:pt x="98100" y="464972"/>
                      </a:lnTo>
                      <a:lnTo>
                        <a:pt x="0" y="464972"/>
                      </a:lnTo>
                      <a:lnTo>
                        <a:pt x="4053" y="446736"/>
                      </a:lnTo>
                      <a:lnTo>
                        <a:pt x="4053" y="446736"/>
                      </a:lnTo>
                      <a:lnTo>
                        <a:pt x="12656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64" y="343492"/>
                      </a:lnTo>
                      <a:lnTo>
                        <a:pt x="63406" y="179274"/>
                      </a:lnTo>
                      <a:lnTo>
                        <a:pt x="80363" y="102808"/>
                      </a:lnTo>
                      <a:lnTo>
                        <a:pt x="80363" y="102808"/>
                      </a:lnTo>
                      <a:lnTo>
                        <a:pt x="91804" y="51310"/>
                      </a:lnTo>
                      <a:lnTo>
                        <a:pt x="94890" y="37345"/>
                      </a:lnTo>
                      <a:lnTo>
                        <a:pt x="94890" y="37314"/>
                      </a:lnTo>
                      <a:lnTo>
                        <a:pt x="101311" y="8479"/>
                      </a:lnTo>
                      <a:lnTo>
                        <a:pt x="101311" y="8479"/>
                      </a:lnTo>
                      <a:lnTo>
                        <a:pt x="103182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84" name="Đồ họa 3">
                  <a:extLst>
                    <a:ext uri="{FF2B5EF4-FFF2-40B4-BE49-F238E27FC236}">
                      <a16:creationId xmlns:a16="http://schemas.microsoft.com/office/drawing/2014/main" id="{FA7720CA-7FF2-4684-AC3C-ACC4AE4D0C27}"/>
                    </a:ext>
                  </a:extLst>
                </p:cNvPr>
                <p:cNvGrpSpPr/>
                <p:nvPr/>
              </p:nvGrpSpPr>
              <p:grpSpPr>
                <a:xfrm>
                  <a:off x="11208692" y="3444337"/>
                  <a:ext cx="195515" cy="464972"/>
                  <a:chOff x="11208692" y="3444337"/>
                  <a:chExt cx="195515" cy="464972"/>
                </a:xfrm>
                <a:solidFill>
                  <a:srgbClr val="FB9D7E"/>
                </a:solidFill>
              </p:grpSpPr>
              <p:sp>
                <p:nvSpPr>
                  <p:cNvPr id="1392" name="Hình tự do: Hình 1391">
                    <a:extLst>
                      <a:ext uri="{FF2B5EF4-FFF2-40B4-BE49-F238E27FC236}">
                        <a16:creationId xmlns:a16="http://schemas.microsoft.com/office/drawing/2014/main" id="{A575AF5A-AE1C-79F7-ED7B-BF3040E20851}"/>
                      </a:ext>
                    </a:extLst>
                  </p:cNvPr>
                  <p:cNvSpPr/>
                  <p:nvPr/>
                </p:nvSpPr>
                <p:spPr>
                  <a:xfrm>
                    <a:off x="11288446" y="3444337"/>
                    <a:ext cx="103977" cy="159297"/>
                  </a:xfrm>
                  <a:custGeom>
                    <a:avLst/>
                    <a:gdLst>
                      <a:gd name="connsiteX0" fmla="*/ 103978 w 103977"/>
                      <a:gd name="connsiteY0" fmla="*/ 60724 h 159297"/>
                      <a:gd name="connsiteX1" fmla="*/ 103978 w 103977"/>
                      <a:gd name="connsiteY1" fmla="*/ 60724 h 159297"/>
                      <a:gd name="connsiteX2" fmla="*/ 103573 w 103977"/>
                      <a:gd name="connsiteY2" fmla="*/ 61597 h 159297"/>
                      <a:gd name="connsiteX3" fmla="*/ 98398 w 103977"/>
                      <a:gd name="connsiteY3" fmla="*/ 75064 h 159297"/>
                      <a:gd name="connsiteX4" fmla="*/ 89545 w 103977"/>
                      <a:gd name="connsiteY4" fmla="*/ 93456 h 159297"/>
                      <a:gd name="connsiteX5" fmla="*/ 58497 w 103977"/>
                      <a:gd name="connsiteY5" fmla="*/ 128868 h 159297"/>
                      <a:gd name="connsiteX6" fmla="*/ 16788 w 103977"/>
                      <a:gd name="connsiteY6" fmla="*/ 145109 h 159297"/>
                      <a:gd name="connsiteX7" fmla="*/ 11457 w 103977"/>
                      <a:gd name="connsiteY7" fmla="*/ 105956 h 159297"/>
                      <a:gd name="connsiteX8" fmla="*/ 16383 w 103977"/>
                      <a:gd name="connsiteY8" fmla="*/ 71385 h 159297"/>
                      <a:gd name="connsiteX9" fmla="*/ 25797 w 103977"/>
                      <a:gd name="connsiteY9" fmla="*/ 18828 h 159297"/>
                      <a:gd name="connsiteX10" fmla="*/ 25797 w 103977"/>
                      <a:gd name="connsiteY10" fmla="*/ 18828 h 159297"/>
                      <a:gd name="connsiteX11" fmla="*/ 26077 w 103977"/>
                      <a:gd name="connsiteY11" fmla="*/ 15618 h 159297"/>
                      <a:gd name="connsiteX12" fmla="*/ 26607 w 103977"/>
                      <a:gd name="connsiteY12" fmla="*/ 6920 h 159297"/>
                      <a:gd name="connsiteX13" fmla="*/ 26981 w 103977"/>
                      <a:gd name="connsiteY13" fmla="*/ 0 h 159297"/>
                      <a:gd name="connsiteX14" fmla="*/ 19375 w 103977"/>
                      <a:gd name="connsiteY14" fmla="*/ 0 h 159297"/>
                      <a:gd name="connsiteX15" fmla="*/ 17474 w 103977"/>
                      <a:gd name="connsiteY15" fmla="*/ 8479 h 159297"/>
                      <a:gd name="connsiteX16" fmla="*/ 17474 w 103977"/>
                      <a:gd name="connsiteY16" fmla="*/ 8479 h 159297"/>
                      <a:gd name="connsiteX17" fmla="*/ 18378 w 103977"/>
                      <a:gd name="connsiteY17" fmla="*/ 17768 h 159297"/>
                      <a:gd name="connsiteX18" fmla="*/ 14637 w 103977"/>
                      <a:gd name="connsiteY18" fmla="*/ 55363 h 159297"/>
                      <a:gd name="connsiteX19" fmla="*/ 11083 w 103977"/>
                      <a:gd name="connsiteY19" fmla="*/ 37314 h 159297"/>
                      <a:gd name="connsiteX20" fmla="*/ 7997 w 103977"/>
                      <a:gd name="connsiteY20" fmla="*/ 51279 h 159297"/>
                      <a:gd name="connsiteX21" fmla="*/ 9743 w 103977"/>
                      <a:gd name="connsiteY21" fmla="*/ 63935 h 159297"/>
                      <a:gd name="connsiteX22" fmla="*/ 5472 w 103977"/>
                      <a:gd name="connsiteY22" fmla="*/ 102870 h 159297"/>
                      <a:gd name="connsiteX23" fmla="*/ 48 w 103977"/>
                      <a:gd name="connsiteY23" fmla="*/ 139061 h 159297"/>
                      <a:gd name="connsiteX24" fmla="*/ 16196 w 103977"/>
                      <a:gd name="connsiteY24" fmla="*/ 152279 h 159297"/>
                      <a:gd name="connsiteX25" fmla="*/ 38983 w 103977"/>
                      <a:gd name="connsiteY25" fmla="*/ 159105 h 159297"/>
                      <a:gd name="connsiteX26" fmla="*/ 96434 w 103977"/>
                      <a:gd name="connsiteY26" fmla="*/ 94734 h 159297"/>
                      <a:gd name="connsiteX27" fmla="*/ 96434 w 103977"/>
                      <a:gd name="connsiteY27" fmla="*/ 94734 h 159297"/>
                      <a:gd name="connsiteX28" fmla="*/ 103978 w 103977"/>
                      <a:gd name="connsiteY28" fmla="*/ 60724 h 159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977" h="159297">
                        <a:moveTo>
                          <a:pt x="103978" y="60724"/>
                        </a:moveTo>
                        <a:cubicBezTo>
                          <a:pt x="103978" y="60724"/>
                          <a:pt x="103978" y="60724"/>
                          <a:pt x="103978" y="60724"/>
                        </a:cubicBezTo>
                        <a:cubicBezTo>
                          <a:pt x="103822" y="61005"/>
                          <a:pt x="103697" y="61285"/>
                          <a:pt x="103573" y="61597"/>
                        </a:cubicBezTo>
                        <a:cubicBezTo>
                          <a:pt x="100829" y="67676"/>
                          <a:pt x="99396" y="71822"/>
                          <a:pt x="98398" y="75064"/>
                        </a:cubicBezTo>
                        <a:cubicBezTo>
                          <a:pt x="96310" y="81860"/>
                          <a:pt x="96060" y="84696"/>
                          <a:pt x="89545" y="93456"/>
                        </a:cubicBezTo>
                        <a:cubicBezTo>
                          <a:pt x="79321" y="107234"/>
                          <a:pt x="72494" y="112502"/>
                          <a:pt x="58497" y="128868"/>
                        </a:cubicBezTo>
                        <a:cubicBezTo>
                          <a:pt x="44500" y="145202"/>
                          <a:pt x="26825" y="153931"/>
                          <a:pt x="16788" y="145109"/>
                        </a:cubicBezTo>
                        <a:cubicBezTo>
                          <a:pt x="10990" y="140028"/>
                          <a:pt x="10179" y="123288"/>
                          <a:pt x="11457" y="105956"/>
                        </a:cubicBezTo>
                        <a:cubicBezTo>
                          <a:pt x="12361" y="93331"/>
                          <a:pt x="14388" y="80394"/>
                          <a:pt x="16383" y="71385"/>
                        </a:cubicBezTo>
                        <a:cubicBezTo>
                          <a:pt x="20248" y="53897"/>
                          <a:pt x="24051" y="36628"/>
                          <a:pt x="25797" y="18828"/>
                        </a:cubicBezTo>
                        <a:lnTo>
                          <a:pt x="25797" y="18828"/>
                        </a:lnTo>
                        <a:cubicBezTo>
                          <a:pt x="25890" y="17768"/>
                          <a:pt x="25984" y="16709"/>
                          <a:pt x="26077" y="15618"/>
                        </a:cubicBezTo>
                        <a:cubicBezTo>
                          <a:pt x="26327" y="12750"/>
                          <a:pt x="26483" y="9850"/>
                          <a:pt x="26607" y="6920"/>
                        </a:cubicBezTo>
                        <a:cubicBezTo>
                          <a:pt x="26701" y="4364"/>
                          <a:pt x="26825" y="2057"/>
                          <a:pt x="26981" y="0"/>
                        </a:cubicBezTo>
                        <a:lnTo>
                          <a:pt x="19375" y="0"/>
                        </a:lnTo>
                        <a:lnTo>
                          <a:pt x="17474" y="8479"/>
                        </a:lnTo>
                        <a:lnTo>
                          <a:pt x="17474" y="8479"/>
                        </a:lnTo>
                        <a:cubicBezTo>
                          <a:pt x="17692" y="11471"/>
                          <a:pt x="18004" y="14589"/>
                          <a:pt x="18378" y="17768"/>
                        </a:cubicBezTo>
                        <a:cubicBezTo>
                          <a:pt x="20404" y="34196"/>
                          <a:pt x="14637" y="55363"/>
                          <a:pt x="14637" y="55363"/>
                        </a:cubicBezTo>
                        <a:cubicBezTo>
                          <a:pt x="14637" y="55363"/>
                          <a:pt x="13671" y="46759"/>
                          <a:pt x="11083" y="37314"/>
                        </a:cubicBezTo>
                        <a:lnTo>
                          <a:pt x="7997" y="51279"/>
                        </a:lnTo>
                        <a:cubicBezTo>
                          <a:pt x="8527" y="55051"/>
                          <a:pt x="9057" y="59228"/>
                          <a:pt x="9743" y="63935"/>
                        </a:cubicBezTo>
                        <a:cubicBezTo>
                          <a:pt x="11021" y="72757"/>
                          <a:pt x="8340" y="88032"/>
                          <a:pt x="5472" y="102870"/>
                        </a:cubicBezTo>
                        <a:cubicBezTo>
                          <a:pt x="2604" y="117583"/>
                          <a:pt x="-420" y="131892"/>
                          <a:pt x="48" y="139061"/>
                        </a:cubicBezTo>
                        <a:cubicBezTo>
                          <a:pt x="1015" y="153463"/>
                          <a:pt x="5909" y="150720"/>
                          <a:pt x="16196" y="152279"/>
                        </a:cubicBezTo>
                        <a:cubicBezTo>
                          <a:pt x="26451" y="153837"/>
                          <a:pt x="27044" y="160508"/>
                          <a:pt x="38983" y="159105"/>
                        </a:cubicBezTo>
                        <a:cubicBezTo>
                          <a:pt x="50797" y="157703"/>
                          <a:pt x="86771" y="107764"/>
                          <a:pt x="96434" y="94734"/>
                        </a:cubicBezTo>
                        <a:lnTo>
                          <a:pt x="96434" y="94734"/>
                        </a:lnTo>
                        <a:lnTo>
                          <a:pt x="103978" y="60724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3" name="Hình tự do: Hình 1392">
                    <a:extLst>
                      <a:ext uri="{FF2B5EF4-FFF2-40B4-BE49-F238E27FC236}">
                        <a16:creationId xmlns:a16="http://schemas.microsoft.com/office/drawing/2014/main" id="{C3D05CFE-0C55-B3CD-46D0-7022B1971328}"/>
                      </a:ext>
                    </a:extLst>
                  </p:cNvPr>
                  <p:cNvSpPr/>
                  <p:nvPr/>
                </p:nvSpPr>
                <p:spPr>
                  <a:xfrm>
                    <a:off x="11319378" y="3444337"/>
                    <a:ext cx="84829" cy="123066"/>
                  </a:xfrm>
                  <a:custGeom>
                    <a:avLst/>
                    <a:gdLst>
                      <a:gd name="connsiteX0" fmla="*/ 84829 w 84829"/>
                      <a:gd name="connsiteY0" fmla="*/ 7575 h 123066"/>
                      <a:gd name="connsiteX1" fmla="*/ 80528 w 84829"/>
                      <a:gd name="connsiteY1" fmla="*/ 26995 h 123066"/>
                      <a:gd name="connsiteX2" fmla="*/ 67435 w 84829"/>
                      <a:gd name="connsiteY2" fmla="*/ 50250 h 123066"/>
                      <a:gd name="connsiteX3" fmla="*/ 49261 w 84829"/>
                      <a:gd name="connsiteY3" fmla="*/ 87845 h 123066"/>
                      <a:gd name="connsiteX4" fmla="*/ 46300 w 84829"/>
                      <a:gd name="connsiteY4" fmla="*/ 92988 h 123066"/>
                      <a:gd name="connsiteX5" fmla="*/ 3531 w 84829"/>
                      <a:gd name="connsiteY5" fmla="*/ 122883 h 123066"/>
                      <a:gd name="connsiteX6" fmla="*/ 164 w 84829"/>
                      <a:gd name="connsiteY6" fmla="*/ 105862 h 123066"/>
                      <a:gd name="connsiteX7" fmla="*/ 3624 w 84829"/>
                      <a:gd name="connsiteY7" fmla="*/ 75500 h 123066"/>
                      <a:gd name="connsiteX8" fmla="*/ 1536 w 84829"/>
                      <a:gd name="connsiteY8" fmla="*/ 36098 h 123066"/>
                      <a:gd name="connsiteX9" fmla="*/ 5588 w 84829"/>
                      <a:gd name="connsiteY9" fmla="*/ 0 h 123066"/>
                      <a:gd name="connsiteX10" fmla="*/ 17060 w 84829"/>
                      <a:gd name="connsiteY10" fmla="*/ 0 h 123066"/>
                      <a:gd name="connsiteX11" fmla="*/ 9797 w 84829"/>
                      <a:gd name="connsiteY11" fmla="*/ 40556 h 123066"/>
                      <a:gd name="connsiteX12" fmla="*/ 12010 w 84829"/>
                      <a:gd name="connsiteY12" fmla="*/ 65774 h 123066"/>
                      <a:gd name="connsiteX13" fmla="*/ 11293 w 84829"/>
                      <a:gd name="connsiteY13" fmla="*/ 88967 h 123066"/>
                      <a:gd name="connsiteX14" fmla="*/ 12509 w 84829"/>
                      <a:gd name="connsiteY14" fmla="*/ 109977 h 123066"/>
                      <a:gd name="connsiteX15" fmla="*/ 41156 w 84829"/>
                      <a:gd name="connsiteY15" fmla="*/ 91273 h 123066"/>
                      <a:gd name="connsiteX16" fmla="*/ 45770 w 84829"/>
                      <a:gd name="connsiteY16" fmla="*/ 86348 h 123066"/>
                      <a:gd name="connsiteX17" fmla="*/ 66905 w 84829"/>
                      <a:gd name="connsiteY17" fmla="*/ 37407 h 123066"/>
                      <a:gd name="connsiteX18" fmla="*/ 84829 w 84829"/>
                      <a:gd name="connsiteY18" fmla="*/ 7575 h 123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84829" h="123066">
                        <a:moveTo>
                          <a:pt x="84829" y="7575"/>
                        </a:moveTo>
                        <a:lnTo>
                          <a:pt x="80528" y="26995"/>
                        </a:lnTo>
                        <a:cubicBezTo>
                          <a:pt x="74574" y="35537"/>
                          <a:pt x="68807" y="44702"/>
                          <a:pt x="67435" y="50250"/>
                        </a:cubicBezTo>
                        <a:cubicBezTo>
                          <a:pt x="64848" y="60693"/>
                          <a:pt x="55621" y="76778"/>
                          <a:pt x="49261" y="87845"/>
                        </a:cubicBezTo>
                        <a:cubicBezTo>
                          <a:pt x="48170" y="89715"/>
                          <a:pt x="47173" y="91461"/>
                          <a:pt x="46300" y="92988"/>
                        </a:cubicBezTo>
                        <a:cubicBezTo>
                          <a:pt x="40315" y="103525"/>
                          <a:pt x="10358" y="125283"/>
                          <a:pt x="3531" y="122883"/>
                        </a:cubicBezTo>
                        <a:cubicBezTo>
                          <a:pt x="258" y="121760"/>
                          <a:pt x="-334" y="114715"/>
                          <a:pt x="164" y="105862"/>
                        </a:cubicBezTo>
                        <a:cubicBezTo>
                          <a:pt x="726" y="96168"/>
                          <a:pt x="2565" y="84260"/>
                          <a:pt x="3624" y="75500"/>
                        </a:cubicBezTo>
                        <a:cubicBezTo>
                          <a:pt x="5682" y="58761"/>
                          <a:pt x="-3514" y="55207"/>
                          <a:pt x="1536" y="36098"/>
                        </a:cubicBezTo>
                        <a:cubicBezTo>
                          <a:pt x="4435" y="25094"/>
                          <a:pt x="5339" y="10443"/>
                          <a:pt x="5588" y="0"/>
                        </a:cubicBezTo>
                        <a:lnTo>
                          <a:pt x="17060" y="0"/>
                        </a:lnTo>
                        <a:cubicBezTo>
                          <a:pt x="14535" y="13622"/>
                          <a:pt x="10545" y="35319"/>
                          <a:pt x="9797" y="40556"/>
                        </a:cubicBezTo>
                        <a:cubicBezTo>
                          <a:pt x="8706" y="48380"/>
                          <a:pt x="12789" y="53897"/>
                          <a:pt x="12010" y="65774"/>
                        </a:cubicBezTo>
                        <a:cubicBezTo>
                          <a:pt x="11636" y="71635"/>
                          <a:pt x="11324" y="80519"/>
                          <a:pt x="11293" y="88967"/>
                        </a:cubicBezTo>
                        <a:cubicBezTo>
                          <a:pt x="11293" y="97664"/>
                          <a:pt x="11574" y="105925"/>
                          <a:pt x="12509" y="109977"/>
                        </a:cubicBezTo>
                        <a:cubicBezTo>
                          <a:pt x="14286" y="117989"/>
                          <a:pt x="26568" y="104958"/>
                          <a:pt x="41156" y="91273"/>
                        </a:cubicBezTo>
                        <a:cubicBezTo>
                          <a:pt x="42809" y="89715"/>
                          <a:pt x="44336" y="88094"/>
                          <a:pt x="45770" y="86348"/>
                        </a:cubicBezTo>
                        <a:cubicBezTo>
                          <a:pt x="56899" y="72882"/>
                          <a:pt x="61450" y="54490"/>
                          <a:pt x="66905" y="37407"/>
                        </a:cubicBezTo>
                        <a:cubicBezTo>
                          <a:pt x="70708" y="25593"/>
                          <a:pt x="83458" y="7232"/>
                          <a:pt x="84829" y="757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4" name="Hình tự do: Hình 1393">
                    <a:extLst>
                      <a:ext uri="{FF2B5EF4-FFF2-40B4-BE49-F238E27FC236}">
                        <a16:creationId xmlns:a16="http://schemas.microsoft.com/office/drawing/2014/main" id="{0780D723-0657-02E0-A704-4E49BBA18726}"/>
                      </a:ext>
                    </a:extLst>
                  </p:cNvPr>
                  <p:cNvSpPr/>
                  <p:nvPr/>
                </p:nvSpPr>
                <p:spPr>
                  <a:xfrm>
                    <a:off x="11346074" y="3454808"/>
                    <a:ext cx="27063" cy="70117"/>
                  </a:xfrm>
                  <a:custGeom>
                    <a:avLst/>
                    <a:gdLst>
                      <a:gd name="connsiteX0" fmla="*/ 16051 w 27063"/>
                      <a:gd name="connsiteY0" fmla="*/ 50845 h 70117"/>
                      <a:gd name="connsiteX1" fmla="*/ 7166 w 27063"/>
                      <a:gd name="connsiteY1" fmla="*/ 69144 h 70117"/>
                      <a:gd name="connsiteX2" fmla="*/ 28 w 27063"/>
                      <a:gd name="connsiteY2" fmla="*/ 37192 h 70117"/>
                      <a:gd name="connsiteX3" fmla="*/ 20072 w 27063"/>
                      <a:gd name="connsiteY3" fmla="*/ 190 h 70117"/>
                      <a:gd name="connsiteX4" fmla="*/ 23781 w 27063"/>
                      <a:gd name="connsiteY4" fmla="*/ 28495 h 70117"/>
                      <a:gd name="connsiteX5" fmla="*/ 18202 w 27063"/>
                      <a:gd name="connsiteY5" fmla="*/ 7203 h 70117"/>
                      <a:gd name="connsiteX6" fmla="*/ 8819 w 27063"/>
                      <a:gd name="connsiteY6" fmla="*/ 50035 h 70117"/>
                      <a:gd name="connsiteX7" fmla="*/ 16051 w 27063"/>
                      <a:gd name="connsiteY7" fmla="*/ 50845 h 70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063" h="70117">
                        <a:moveTo>
                          <a:pt x="16051" y="50845"/>
                        </a:moveTo>
                        <a:cubicBezTo>
                          <a:pt x="16051" y="50845"/>
                          <a:pt x="11780" y="75223"/>
                          <a:pt x="7166" y="69144"/>
                        </a:cubicBezTo>
                        <a:cubicBezTo>
                          <a:pt x="2553" y="63096"/>
                          <a:pt x="-315" y="49162"/>
                          <a:pt x="28" y="37192"/>
                        </a:cubicBezTo>
                        <a:cubicBezTo>
                          <a:pt x="339" y="25190"/>
                          <a:pt x="6917" y="-2554"/>
                          <a:pt x="20072" y="190"/>
                        </a:cubicBezTo>
                        <a:cubicBezTo>
                          <a:pt x="33227" y="2933"/>
                          <a:pt x="23781" y="28495"/>
                          <a:pt x="23781" y="28495"/>
                        </a:cubicBezTo>
                        <a:cubicBezTo>
                          <a:pt x="23781" y="28495"/>
                          <a:pt x="27803" y="8482"/>
                          <a:pt x="18202" y="7203"/>
                        </a:cubicBezTo>
                        <a:cubicBezTo>
                          <a:pt x="8600" y="5956"/>
                          <a:pt x="6855" y="38719"/>
                          <a:pt x="8819" y="50035"/>
                        </a:cubicBezTo>
                        <a:cubicBezTo>
                          <a:pt x="10814" y="61350"/>
                          <a:pt x="16051" y="50845"/>
                          <a:pt x="16051" y="5084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5" name="Hình tự do: Hình 1394">
                    <a:extLst>
                      <a:ext uri="{FF2B5EF4-FFF2-40B4-BE49-F238E27FC236}">
                        <a16:creationId xmlns:a16="http://schemas.microsoft.com/office/drawing/2014/main" id="{39BEED0B-AC5D-9CEE-D261-D333DE4374F9}"/>
                      </a:ext>
                    </a:extLst>
                  </p:cNvPr>
                  <p:cNvSpPr/>
                  <p:nvPr/>
                </p:nvSpPr>
                <p:spPr>
                  <a:xfrm>
                    <a:off x="11224123" y="3547144"/>
                    <a:ext cx="68481" cy="274351"/>
                  </a:xfrm>
                  <a:custGeom>
                    <a:avLst/>
                    <a:gdLst>
                      <a:gd name="connsiteX0" fmla="*/ 62969 w 68481"/>
                      <a:gd name="connsiteY0" fmla="*/ 141399 h 274351"/>
                      <a:gd name="connsiteX1" fmla="*/ 0 w 68481"/>
                      <a:gd name="connsiteY1" fmla="*/ 274351 h 274351"/>
                      <a:gd name="connsiteX2" fmla="*/ 7482 w 68481"/>
                      <a:gd name="connsiteY2" fmla="*/ 240653 h 274351"/>
                      <a:gd name="connsiteX3" fmla="*/ 16334 w 68481"/>
                      <a:gd name="connsiteY3" fmla="*/ 226439 h 274351"/>
                      <a:gd name="connsiteX4" fmla="*/ 53742 w 68481"/>
                      <a:gd name="connsiteY4" fmla="*/ 113874 h 274351"/>
                      <a:gd name="connsiteX5" fmla="*/ 43923 w 68481"/>
                      <a:gd name="connsiteY5" fmla="*/ 76467 h 274351"/>
                      <a:gd name="connsiteX6" fmla="*/ 60880 w 68481"/>
                      <a:gd name="connsiteY6" fmla="*/ 0 h 274351"/>
                      <a:gd name="connsiteX7" fmla="*/ 59540 w 68481"/>
                      <a:gd name="connsiteY7" fmla="*/ 68081 h 274351"/>
                      <a:gd name="connsiteX8" fmla="*/ 62969 w 68481"/>
                      <a:gd name="connsiteY8" fmla="*/ 141399 h 274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481" h="274351">
                        <a:moveTo>
                          <a:pt x="62969" y="141399"/>
                        </a:moveTo>
                        <a:cubicBezTo>
                          <a:pt x="52495" y="169923"/>
                          <a:pt x="12345" y="237786"/>
                          <a:pt x="0" y="274351"/>
                        </a:cubicBezTo>
                        <a:lnTo>
                          <a:pt x="7482" y="240653"/>
                        </a:lnTo>
                        <a:cubicBezTo>
                          <a:pt x="10817" y="236102"/>
                          <a:pt x="13934" y="231301"/>
                          <a:pt x="16334" y="226439"/>
                        </a:cubicBezTo>
                        <a:cubicBezTo>
                          <a:pt x="34851" y="189031"/>
                          <a:pt x="56205" y="138500"/>
                          <a:pt x="53742" y="113874"/>
                        </a:cubicBezTo>
                        <a:cubicBezTo>
                          <a:pt x="52402" y="100626"/>
                          <a:pt x="47538" y="88250"/>
                          <a:pt x="43923" y="76467"/>
                        </a:cubicBezTo>
                        <a:lnTo>
                          <a:pt x="60880" y="0"/>
                        </a:lnTo>
                        <a:cubicBezTo>
                          <a:pt x="65899" y="30113"/>
                          <a:pt x="55300" y="45699"/>
                          <a:pt x="59540" y="68081"/>
                        </a:cubicBezTo>
                        <a:cubicBezTo>
                          <a:pt x="63904" y="91243"/>
                          <a:pt x="75189" y="108232"/>
                          <a:pt x="62969" y="141399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6" name="Hình tự do: Hình 1395">
                    <a:extLst>
                      <a:ext uri="{FF2B5EF4-FFF2-40B4-BE49-F238E27FC236}">
                        <a16:creationId xmlns:a16="http://schemas.microsoft.com/office/drawing/2014/main" id="{27F0145A-8821-5BFE-C7F3-11EF2D3F10D7}"/>
                      </a:ext>
                    </a:extLst>
                  </p:cNvPr>
                  <p:cNvSpPr/>
                  <p:nvPr/>
                </p:nvSpPr>
                <p:spPr>
                  <a:xfrm>
                    <a:off x="11208692" y="3852263"/>
                    <a:ext cx="20038" cy="57045"/>
                  </a:xfrm>
                  <a:custGeom>
                    <a:avLst/>
                    <a:gdLst>
                      <a:gd name="connsiteX0" fmla="*/ 19919 w 20038"/>
                      <a:gd name="connsiteY0" fmla="*/ 57046 h 57045"/>
                      <a:gd name="connsiteX1" fmla="*/ 2307 w 20038"/>
                      <a:gd name="connsiteY1" fmla="*/ 57046 h 57045"/>
                      <a:gd name="connsiteX2" fmla="*/ 0 w 20038"/>
                      <a:gd name="connsiteY2" fmla="*/ 38810 h 57045"/>
                      <a:gd name="connsiteX3" fmla="*/ 0 w 20038"/>
                      <a:gd name="connsiteY3" fmla="*/ 38810 h 57045"/>
                      <a:gd name="connsiteX4" fmla="*/ 8604 w 20038"/>
                      <a:gd name="connsiteY4" fmla="*/ 0 h 57045"/>
                      <a:gd name="connsiteX5" fmla="*/ 19919 w 20038"/>
                      <a:gd name="connsiteY5" fmla="*/ 57046 h 57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038" h="57045">
                        <a:moveTo>
                          <a:pt x="19919" y="57046"/>
                        </a:moveTo>
                        <a:lnTo>
                          <a:pt x="2307" y="57046"/>
                        </a:lnTo>
                        <a:cubicBezTo>
                          <a:pt x="2026" y="50811"/>
                          <a:pt x="1185" y="44764"/>
                          <a:pt x="0" y="38810"/>
                        </a:cubicBezTo>
                        <a:lnTo>
                          <a:pt x="0" y="38810"/>
                        </a:lnTo>
                        <a:lnTo>
                          <a:pt x="8604" y="0"/>
                        </a:lnTo>
                        <a:cubicBezTo>
                          <a:pt x="17145" y="20792"/>
                          <a:pt x="20761" y="37750"/>
                          <a:pt x="19919" y="57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7" name="Hình tự do: Hình 1396">
                    <a:extLst>
                      <a:ext uri="{FF2B5EF4-FFF2-40B4-BE49-F238E27FC236}">
                        <a16:creationId xmlns:a16="http://schemas.microsoft.com/office/drawing/2014/main" id="{9DF1C153-CEBB-0F87-EF80-C26B57D995A5}"/>
                      </a:ext>
                    </a:extLst>
                  </p:cNvPr>
                  <p:cNvSpPr/>
                  <p:nvPr/>
                </p:nvSpPr>
                <p:spPr>
                  <a:xfrm>
                    <a:off x="11284006" y="3853291"/>
                    <a:ext cx="31141" cy="56017"/>
                  </a:xfrm>
                  <a:custGeom>
                    <a:avLst/>
                    <a:gdLst>
                      <a:gd name="connsiteX0" fmla="*/ 31142 w 31141"/>
                      <a:gd name="connsiteY0" fmla="*/ 0 h 56017"/>
                      <a:gd name="connsiteX1" fmla="*/ 26902 w 31141"/>
                      <a:gd name="connsiteY1" fmla="*/ 19171 h 56017"/>
                      <a:gd name="connsiteX2" fmla="*/ 18766 w 31141"/>
                      <a:gd name="connsiteY2" fmla="*/ 30674 h 56017"/>
                      <a:gd name="connsiteX3" fmla="*/ 10941 w 31141"/>
                      <a:gd name="connsiteY3" fmla="*/ 56017 h 56017"/>
                      <a:gd name="connsiteX4" fmla="*/ 0 w 31141"/>
                      <a:gd name="connsiteY4" fmla="*/ 56017 h 56017"/>
                      <a:gd name="connsiteX5" fmla="*/ 3273 w 31141"/>
                      <a:gd name="connsiteY5" fmla="*/ 43112 h 56017"/>
                      <a:gd name="connsiteX6" fmla="*/ 5954 w 31141"/>
                      <a:gd name="connsiteY6" fmla="*/ 34446 h 56017"/>
                      <a:gd name="connsiteX7" fmla="*/ 11970 w 31141"/>
                      <a:gd name="connsiteY7" fmla="*/ 19888 h 56017"/>
                      <a:gd name="connsiteX8" fmla="*/ 31142 w 31141"/>
                      <a:gd name="connsiteY8" fmla="*/ 0 h 56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141" h="56017">
                        <a:moveTo>
                          <a:pt x="31142" y="0"/>
                        </a:moveTo>
                        <a:lnTo>
                          <a:pt x="26902" y="19171"/>
                        </a:lnTo>
                        <a:cubicBezTo>
                          <a:pt x="23442" y="21384"/>
                          <a:pt x="20512" y="25001"/>
                          <a:pt x="18766" y="30674"/>
                        </a:cubicBezTo>
                        <a:cubicBezTo>
                          <a:pt x="16334" y="38685"/>
                          <a:pt x="13560" y="47663"/>
                          <a:pt x="10941" y="56017"/>
                        </a:cubicBezTo>
                        <a:lnTo>
                          <a:pt x="0" y="56017"/>
                        </a:lnTo>
                        <a:cubicBezTo>
                          <a:pt x="966" y="51840"/>
                          <a:pt x="2057" y="47445"/>
                          <a:pt x="3273" y="43112"/>
                        </a:cubicBezTo>
                        <a:cubicBezTo>
                          <a:pt x="4115" y="40182"/>
                          <a:pt x="5019" y="37252"/>
                          <a:pt x="5954" y="34446"/>
                        </a:cubicBezTo>
                        <a:cubicBezTo>
                          <a:pt x="7762" y="29022"/>
                          <a:pt x="9788" y="23972"/>
                          <a:pt x="11970" y="19888"/>
                        </a:cubicBezTo>
                        <a:cubicBezTo>
                          <a:pt x="15867" y="12750"/>
                          <a:pt x="23192" y="6048"/>
                          <a:pt x="31142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8" name="Hình tự do: Hình 1397">
                    <a:extLst>
                      <a:ext uri="{FF2B5EF4-FFF2-40B4-BE49-F238E27FC236}">
                        <a16:creationId xmlns:a16="http://schemas.microsoft.com/office/drawing/2014/main" id="{4C10EE94-E64B-CBB7-0438-BE9B7B38E48F}"/>
                      </a:ext>
                    </a:extLst>
                  </p:cNvPr>
                  <p:cNvSpPr/>
                  <p:nvPr/>
                </p:nvSpPr>
                <p:spPr>
                  <a:xfrm>
                    <a:off x="11260501" y="3724018"/>
                    <a:ext cx="83324" cy="185290"/>
                  </a:xfrm>
                  <a:custGeom>
                    <a:avLst/>
                    <a:gdLst>
                      <a:gd name="connsiteX0" fmla="*/ 83325 w 83324"/>
                      <a:gd name="connsiteY0" fmla="*/ 0 h 185290"/>
                      <a:gd name="connsiteX1" fmla="*/ 80021 w 83324"/>
                      <a:gd name="connsiteY1" fmla="*/ 14869 h 185290"/>
                      <a:gd name="connsiteX2" fmla="*/ 61348 w 83324"/>
                      <a:gd name="connsiteY2" fmla="*/ 39901 h 185290"/>
                      <a:gd name="connsiteX3" fmla="*/ 9726 w 83324"/>
                      <a:gd name="connsiteY3" fmla="*/ 185291 h 185290"/>
                      <a:gd name="connsiteX4" fmla="*/ 0 w 83324"/>
                      <a:gd name="connsiteY4" fmla="*/ 185291 h 185290"/>
                      <a:gd name="connsiteX5" fmla="*/ 49003 w 83324"/>
                      <a:gd name="connsiteY5" fmla="*/ 47756 h 185290"/>
                      <a:gd name="connsiteX6" fmla="*/ 83325 w 83324"/>
                      <a:gd name="connsiteY6" fmla="*/ 0 h 185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3324" h="185290">
                        <a:moveTo>
                          <a:pt x="83325" y="0"/>
                        </a:moveTo>
                        <a:lnTo>
                          <a:pt x="80021" y="14869"/>
                        </a:lnTo>
                        <a:cubicBezTo>
                          <a:pt x="72570" y="19919"/>
                          <a:pt x="66491" y="27432"/>
                          <a:pt x="61348" y="39901"/>
                        </a:cubicBezTo>
                        <a:cubicBezTo>
                          <a:pt x="51529" y="63592"/>
                          <a:pt x="17394" y="151811"/>
                          <a:pt x="9726" y="185291"/>
                        </a:cubicBezTo>
                        <a:lnTo>
                          <a:pt x="0" y="185291"/>
                        </a:lnTo>
                        <a:cubicBezTo>
                          <a:pt x="11409" y="144548"/>
                          <a:pt x="36566" y="69297"/>
                          <a:pt x="49003" y="47756"/>
                        </a:cubicBezTo>
                        <a:cubicBezTo>
                          <a:pt x="68300" y="14433"/>
                          <a:pt x="71822" y="4707"/>
                          <a:pt x="83325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9" name="Hình tự do: Hình 1398">
                    <a:extLst>
                      <a:ext uri="{FF2B5EF4-FFF2-40B4-BE49-F238E27FC236}">
                        <a16:creationId xmlns:a16="http://schemas.microsoft.com/office/drawing/2014/main" id="{FC5E36E7-EBDA-1601-AAE8-C484CB79BDBE}"/>
                      </a:ext>
                    </a:extLst>
                  </p:cNvPr>
                  <p:cNvSpPr/>
                  <p:nvPr/>
                </p:nvSpPr>
                <p:spPr>
                  <a:xfrm>
                    <a:off x="11258569" y="3572082"/>
                    <a:ext cx="118986" cy="309015"/>
                  </a:xfrm>
                  <a:custGeom>
                    <a:avLst/>
                    <a:gdLst>
                      <a:gd name="connsiteX0" fmla="*/ 115059 w 118986"/>
                      <a:gd name="connsiteY0" fmla="*/ 17706 h 309015"/>
                      <a:gd name="connsiteX1" fmla="*/ 101000 w 118986"/>
                      <a:gd name="connsiteY1" fmla="*/ 30487 h 309015"/>
                      <a:gd name="connsiteX2" fmla="*/ 70014 w 118986"/>
                      <a:gd name="connsiteY2" fmla="*/ 72882 h 309015"/>
                      <a:gd name="connsiteX3" fmla="*/ 41958 w 118986"/>
                      <a:gd name="connsiteY3" fmla="*/ 142958 h 309015"/>
                      <a:gd name="connsiteX4" fmla="*/ 6577 w 118986"/>
                      <a:gd name="connsiteY4" fmla="*/ 267275 h 309015"/>
                      <a:gd name="connsiteX5" fmla="*/ 2088 w 118986"/>
                      <a:gd name="connsiteY5" fmla="*/ 309015 h 309015"/>
                      <a:gd name="connsiteX6" fmla="*/ 0 w 118986"/>
                      <a:gd name="connsiteY6" fmla="*/ 308797 h 309015"/>
                      <a:gd name="connsiteX7" fmla="*/ 9383 w 118986"/>
                      <a:gd name="connsiteY7" fmla="*/ 199911 h 309015"/>
                      <a:gd name="connsiteX8" fmla="*/ 44078 w 118986"/>
                      <a:gd name="connsiteY8" fmla="*/ 108793 h 309015"/>
                      <a:gd name="connsiteX9" fmla="*/ 69422 w 118986"/>
                      <a:gd name="connsiteY9" fmla="*/ 60319 h 309015"/>
                      <a:gd name="connsiteX10" fmla="*/ 102932 w 118986"/>
                      <a:gd name="connsiteY10" fmla="*/ 17269 h 309015"/>
                      <a:gd name="connsiteX11" fmla="*/ 118986 w 118986"/>
                      <a:gd name="connsiteY11" fmla="*/ 0 h 309015"/>
                      <a:gd name="connsiteX12" fmla="*/ 115059 w 118986"/>
                      <a:gd name="connsiteY12" fmla="*/ 17706 h 309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8986" h="309015">
                        <a:moveTo>
                          <a:pt x="115059" y="17706"/>
                        </a:moveTo>
                        <a:cubicBezTo>
                          <a:pt x="110414" y="22787"/>
                          <a:pt x="105551" y="27432"/>
                          <a:pt x="101000" y="30487"/>
                        </a:cubicBezTo>
                        <a:cubicBezTo>
                          <a:pt x="85289" y="41054"/>
                          <a:pt x="78275" y="46884"/>
                          <a:pt x="70014" y="72882"/>
                        </a:cubicBezTo>
                        <a:cubicBezTo>
                          <a:pt x="61753" y="98880"/>
                          <a:pt x="54646" y="126748"/>
                          <a:pt x="41958" y="142958"/>
                        </a:cubicBezTo>
                        <a:cubicBezTo>
                          <a:pt x="29302" y="159168"/>
                          <a:pt x="11160" y="218614"/>
                          <a:pt x="6577" y="267275"/>
                        </a:cubicBezTo>
                        <a:cubicBezTo>
                          <a:pt x="4770" y="286539"/>
                          <a:pt x="3273" y="299913"/>
                          <a:pt x="2088" y="309015"/>
                        </a:cubicBezTo>
                        <a:lnTo>
                          <a:pt x="0" y="308797"/>
                        </a:lnTo>
                        <a:cubicBezTo>
                          <a:pt x="1091" y="281209"/>
                          <a:pt x="3803" y="228589"/>
                          <a:pt x="9383" y="199911"/>
                        </a:cubicBezTo>
                        <a:cubicBezTo>
                          <a:pt x="17176" y="159823"/>
                          <a:pt x="25873" y="124472"/>
                          <a:pt x="44078" y="108793"/>
                        </a:cubicBezTo>
                        <a:cubicBezTo>
                          <a:pt x="62314" y="93113"/>
                          <a:pt x="61629" y="78992"/>
                          <a:pt x="69422" y="60319"/>
                        </a:cubicBezTo>
                        <a:cubicBezTo>
                          <a:pt x="77184" y="41647"/>
                          <a:pt x="88063" y="25936"/>
                          <a:pt x="102932" y="17269"/>
                        </a:cubicBezTo>
                        <a:cubicBezTo>
                          <a:pt x="108014" y="14339"/>
                          <a:pt x="113687" y="7575"/>
                          <a:pt x="118986" y="0"/>
                        </a:cubicBezTo>
                        <a:lnTo>
                          <a:pt x="115059" y="17706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85" name="Đồ họa 3">
                  <a:extLst>
                    <a:ext uri="{FF2B5EF4-FFF2-40B4-BE49-F238E27FC236}">
                      <a16:creationId xmlns:a16="http://schemas.microsoft.com/office/drawing/2014/main" id="{6F2DCD32-1EE5-CD54-168C-024227C96213}"/>
                    </a:ext>
                  </a:extLst>
                </p:cNvPr>
                <p:cNvGrpSpPr/>
                <p:nvPr/>
              </p:nvGrpSpPr>
              <p:grpSpPr>
                <a:xfrm>
                  <a:off x="11215270" y="3457242"/>
                  <a:ext cx="175627" cy="439176"/>
                  <a:chOff x="11215270" y="3457242"/>
                  <a:chExt cx="175627" cy="439176"/>
                </a:xfrm>
                <a:solidFill>
                  <a:srgbClr val="AF4545"/>
                </a:solidFill>
              </p:grpSpPr>
              <p:grpSp>
                <p:nvGrpSpPr>
                  <p:cNvPr id="1386" name="Đồ họa 3">
                    <a:extLst>
                      <a:ext uri="{FF2B5EF4-FFF2-40B4-BE49-F238E27FC236}">
                        <a16:creationId xmlns:a16="http://schemas.microsoft.com/office/drawing/2014/main" id="{1CACCEE5-4381-E80B-17BE-795BF79676F7}"/>
                      </a:ext>
                    </a:extLst>
                  </p:cNvPr>
                  <p:cNvGrpSpPr/>
                  <p:nvPr/>
                </p:nvGrpSpPr>
                <p:grpSpPr>
                  <a:xfrm>
                    <a:off x="11314087" y="3457242"/>
                    <a:ext cx="76809" cy="9445"/>
                    <a:chOff x="11314087" y="3457242"/>
                    <a:chExt cx="76809" cy="9445"/>
                  </a:xfrm>
                  <a:solidFill>
                    <a:srgbClr val="AF4545"/>
                  </a:solidFill>
                </p:grpSpPr>
                <p:sp>
                  <p:nvSpPr>
                    <p:cNvPr id="1390" name="Hình tự do: Hình 1389">
                      <a:extLst>
                        <a:ext uri="{FF2B5EF4-FFF2-40B4-BE49-F238E27FC236}">
                          <a16:creationId xmlns:a16="http://schemas.microsoft.com/office/drawing/2014/main" id="{F280EC2B-A251-21A1-4878-0EEBAAFBAF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14087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91" name="Hình tự do: Hình 1390">
                      <a:extLst>
                        <a:ext uri="{FF2B5EF4-FFF2-40B4-BE49-F238E27FC236}">
                          <a16:creationId xmlns:a16="http://schemas.microsoft.com/office/drawing/2014/main" id="{C1792145-8608-1577-5BB0-63C3AD55C4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81451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38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38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57" y="9445"/>
                            <a:pt x="4738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38" y="0"/>
                          </a:cubicBezTo>
                          <a:cubicBezTo>
                            <a:pt x="7357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387" name="Đồ họa 3">
                    <a:extLst>
                      <a:ext uri="{FF2B5EF4-FFF2-40B4-BE49-F238E27FC236}">
                        <a16:creationId xmlns:a16="http://schemas.microsoft.com/office/drawing/2014/main" id="{8EB24F90-0B01-A6DE-EAAD-806599FF042B}"/>
                      </a:ext>
                    </a:extLst>
                  </p:cNvPr>
                  <p:cNvGrpSpPr/>
                  <p:nvPr/>
                </p:nvGrpSpPr>
                <p:grpSpPr>
                  <a:xfrm>
                    <a:off x="11215270" y="3886958"/>
                    <a:ext cx="76825" cy="9460"/>
                    <a:chOff x="11215270" y="3886958"/>
                    <a:chExt cx="76825" cy="9460"/>
                  </a:xfrm>
                  <a:solidFill>
                    <a:srgbClr val="AF4545"/>
                  </a:solidFill>
                </p:grpSpPr>
                <p:sp>
                  <p:nvSpPr>
                    <p:cNvPr id="1388" name="Hình tự do: Hình 1387">
                      <a:extLst>
                        <a:ext uri="{FF2B5EF4-FFF2-40B4-BE49-F238E27FC236}">
                          <a16:creationId xmlns:a16="http://schemas.microsoft.com/office/drawing/2014/main" id="{94E7BD20-F207-F0E7-E826-D81A09019E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15270" y="3886958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38 h 9445"/>
                        <a:gd name="connsiteX1" fmla="*/ 4738 w 9445"/>
                        <a:gd name="connsiteY1" fmla="*/ 9445 h 9445"/>
                        <a:gd name="connsiteX2" fmla="*/ 0 w 9445"/>
                        <a:gd name="connsiteY2" fmla="*/ 4738 h 9445"/>
                        <a:gd name="connsiteX3" fmla="*/ 4738 w 9445"/>
                        <a:gd name="connsiteY3" fmla="*/ 0 h 9445"/>
                        <a:gd name="connsiteX4" fmla="*/ 9445 w 9445"/>
                        <a:gd name="connsiteY4" fmla="*/ 4738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38"/>
                          </a:moveTo>
                          <a:cubicBezTo>
                            <a:pt x="9445" y="7326"/>
                            <a:pt x="7326" y="9445"/>
                            <a:pt x="4738" y="9445"/>
                          </a:cubicBezTo>
                          <a:cubicBezTo>
                            <a:pt x="2120" y="9445"/>
                            <a:pt x="0" y="7326"/>
                            <a:pt x="0" y="4738"/>
                          </a:cubicBezTo>
                          <a:cubicBezTo>
                            <a:pt x="0" y="2120"/>
                            <a:pt x="2120" y="0"/>
                            <a:pt x="4738" y="0"/>
                          </a:cubicBezTo>
                          <a:cubicBezTo>
                            <a:pt x="7326" y="0"/>
                            <a:pt x="9445" y="2120"/>
                            <a:pt x="9445" y="473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89" name="Hình tự do: Hình 1388">
                      <a:extLst>
                        <a:ext uri="{FF2B5EF4-FFF2-40B4-BE49-F238E27FC236}">
                          <a16:creationId xmlns:a16="http://schemas.microsoft.com/office/drawing/2014/main" id="{017DF413-3C00-10AC-57F8-3894E9AA65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82650" y="3886974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23 h 9445"/>
                        <a:gd name="connsiteX1" fmla="*/ 4723 w 9445"/>
                        <a:gd name="connsiteY1" fmla="*/ 9446 h 9445"/>
                        <a:gd name="connsiteX2" fmla="*/ 0 w 9445"/>
                        <a:gd name="connsiteY2" fmla="*/ 4723 h 9445"/>
                        <a:gd name="connsiteX3" fmla="*/ 4723 w 9445"/>
                        <a:gd name="connsiteY3" fmla="*/ 0 h 9445"/>
                        <a:gd name="connsiteX4" fmla="*/ 9445 w 9445"/>
                        <a:gd name="connsiteY4" fmla="*/ 4723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23"/>
                          </a:moveTo>
                          <a:cubicBezTo>
                            <a:pt x="9445" y="7331"/>
                            <a:pt x="7331" y="9446"/>
                            <a:pt x="4723" y="9446"/>
                          </a:cubicBezTo>
                          <a:cubicBezTo>
                            <a:pt x="2115" y="9446"/>
                            <a:pt x="0" y="7331"/>
                            <a:pt x="0" y="4723"/>
                          </a:cubicBezTo>
                          <a:cubicBezTo>
                            <a:pt x="0" y="2115"/>
                            <a:pt x="2115" y="0"/>
                            <a:pt x="4723" y="0"/>
                          </a:cubicBezTo>
                          <a:cubicBezTo>
                            <a:pt x="7331" y="0"/>
                            <a:pt x="9445" y="2115"/>
                            <a:pt x="9445" y="4723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312" name="Đồ họa 3">
              <a:extLst>
                <a:ext uri="{FF2B5EF4-FFF2-40B4-BE49-F238E27FC236}">
                  <a16:creationId xmlns:a16="http://schemas.microsoft.com/office/drawing/2014/main" id="{535E6C2B-C1A4-7763-F4E6-B68C205B1538}"/>
                </a:ext>
              </a:extLst>
            </p:cNvPr>
            <p:cNvGrpSpPr/>
            <p:nvPr/>
          </p:nvGrpSpPr>
          <p:grpSpPr>
            <a:xfrm>
              <a:off x="10855786" y="3291091"/>
              <a:ext cx="558955" cy="618217"/>
              <a:chOff x="10855786" y="3291091"/>
              <a:chExt cx="558955" cy="618217"/>
            </a:xfrm>
            <a:solidFill>
              <a:srgbClr val="AF4545"/>
            </a:solidFill>
          </p:grpSpPr>
          <p:sp>
            <p:nvSpPr>
              <p:cNvPr id="1376" name="Hình tự do: Hình 1375">
                <a:extLst>
                  <a:ext uri="{FF2B5EF4-FFF2-40B4-BE49-F238E27FC236}">
                    <a16:creationId xmlns:a16="http://schemas.microsoft.com/office/drawing/2014/main" id="{E53B11F7-2641-D9B2-CAB5-724F39514091}"/>
                  </a:ext>
                </a:extLst>
              </p:cNvPr>
              <p:cNvSpPr/>
              <p:nvPr/>
            </p:nvSpPr>
            <p:spPr>
              <a:xfrm>
                <a:off x="10855786" y="3291091"/>
                <a:ext cx="283252" cy="618217"/>
              </a:xfrm>
              <a:custGeom>
                <a:avLst/>
                <a:gdLst>
                  <a:gd name="connsiteX0" fmla="*/ 264345 w 283252"/>
                  <a:gd name="connsiteY0" fmla="*/ 93113 h 618217"/>
                  <a:gd name="connsiteX1" fmla="*/ 269394 w 283252"/>
                  <a:gd name="connsiteY1" fmla="*/ 70388 h 618217"/>
                  <a:gd name="connsiteX2" fmla="*/ 269394 w 283252"/>
                  <a:gd name="connsiteY2" fmla="*/ 70357 h 618217"/>
                  <a:gd name="connsiteX3" fmla="*/ 280835 w 283252"/>
                  <a:gd name="connsiteY3" fmla="*/ 18797 h 618217"/>
                  <a:gd name="connsiteX4" fmla="*/ 280835 w 283252"/>
                  <a:gd name="connsiteY4" fmla="*/ 18797 h 618217"/>
                  <a:gd name="connsiteX5" fmla="*/ 283079 w 283252"/>
                  <a:gd name="connsiteY5" fmla="*/ 8697 h 618217"/>
                  <a:gd name="connsiteX6" fmla="*/ 276065 w 283252"/>
                  <a:gd name="connsiteY6" fmla="*/ 0 h 618217"/>
                  <a:gd name="connsiteX7" fmla="*/ 267555 w 283252"/>
                  <a:gd name="connsiteY7" fmla="*/ 0 h 618217"/>
                  <a:gd name="connsiteX8" fmla="*/ 260916 w 283252"/>
                  <a:gd name="connsiteY8" fmla="*/ 0 h 618217"/>
                  <a:gd name="connsiteX9" fmla="*/ 237474 w 283252"/>
                  <a:gd name="connsiteY9" fmla="*/ 0 h 618217"/>
                  <a:gd name="connsiteX10" fmla="*/ 217336 w 283252"/>
                  <a:gd name="connsiteY10" fmla="*/ 0 h 618217"/>
                  <a:gd name="connsiteX11" fmla="*/ 197978 w 283252"/>
                  <a:gd name="connsiteY11" fmla="*/ 0 h 618217"/>
                  <a:gd name="connsiteX12" fmla="*/ 186693 w 283252"/>
                  <a:gd name="connsiteY12" fmla="*/ 0 h 618217"/>
                  <a:gd name="connsiteX13" fmla="*/ 174037 w 283252"/>
                  <a:gd name="connsiteY13" fmla="*/ 0 h 618217"/>
                  <a:gd name="connsiteX14" fmla="*/ 155957 w 283252"/>
                  <a:gd name="connsiteY14" fmla="*/ 0 h 618217"/>
                  <a:gd name="connsiteX15" fmla="*/ 154617 w 283252"/>
                  <a:gd name="connsiteY15" fmla="*/ 0 h 618217"/>
                  <a:gd name="connsiteX16" fmla="*/ 141399 w 283252"/>
                  <a:gd name="connsiteY16" fmla="*/ 0 h 618217"/>
                  <a:gd name="connsiteX17" fmla="*/ 137160 w 283252"/>
                  <a:gd name="connsiteY17" fmla="*/ 0 h 618217"/>
                  <a:gd name="connsiteX18" fmla="*/ 128681 w 283252"/>
                  <a:gd name="connsiteY18" fmla="*/ 38155 h 618217"/>
                  <a:gd name="connsiteX19" fmla="*/ 128681 w 283252"/>
                  <a:gd name="connsiteY19" fmla="*/ 38187 h 618217"/>
                  <a:gd name="connsiteX20" fmla="*/ 122633 w 283252"/>
                  <a:gd name="connsiteY20" fmla="*/ 65494 h 618217"/>
                  <a:gd name="connsiteX21" fmla="*/ 89310 w 283252"/>
                  <a:gd name="connsiteY21" fmla="*/ 215591 h 618217"/>
                  <a:gd name="connsiteX22" fmla="*/ 89310 w 283252"/>
                  <a:gd name="connsiteY22" fmla="*/ 215591 h 618217"/>
                  <a:gd name="connsiteX23" fmla="*/ 84540 w 283252"/>
                  <a:gd name="connsiteY23" fmla="*/ 237162 h 618217"/>
                  <a:gd name="connsiteX24" fmla="*/ 84540 w 283252"/>
                  <a:gd name="connsiteY24" fmla="*/ 237162 h 618217"/>
                  <a:gd name="connsiteX25" fmla="*/ 46385 w 283252"/>
                  <a:gd name="connsiteY25" fmla="*/ 409142 h 618217"/>
                  <a:gd name="connsiteX26" fmla="*/ 41896 w 283252"/>
                  <a:gd name="connsiteY26" fmla="*/ 429342 h 618217"/>
                  <a:gd name="connsiteX27" fmla="*/ 41896 w 283252"/>
                  <a:gd name="connsiteY27" fmla="*/ 429342 h 618217"/>
                  <a:gd name="connsiteX28" fmla="*/ 29209 w 283252"/>
                  <a:gd name="connsiteY28" fmla="*/ 486481 h 618217"/>
                  <a:gd name="connsiteX29" fmla="*/ 29209 w 283252"/>
                  <a:gd name="connsiteY29" fmla="*/ 486481 h 618217"/>
                  <a:gd name="connsiteX30" fmla="*/ 24751 w 283252"/>
                  <a:gd name="connsiteY30" fmla="*/ 506650 h 618217"/>
                  <a:gd name="connsiteX31" fmla="*/ 10131 w 283252"/>
                  <a:gd name="connsiteY31" fmla="*/ 572518 h 618217"/>
                  <a:gd name="connsiteX32" fmla="*/ 3553 w 283252"/>
                  <a:gd name="connsiteY32" fmla="*/ 602164 h 618217"/>
                  <a:gd name="connsiteX33" fmla="*/ 3553 w 283252"/>
                  <a:gd name="connsiteY33" fmla="*/ 602164 h 618217"/>
                  <a:gd name="connsiteX34" fmla="*/ 0 w 283252"/>
                  <a:gd name="connsiteY34" fmla="*/ 618217 h 618217"/>
                  <a:gd name="connsiteX35" fmla="*/ 17457 w 283252"/>
                  <a:gd name="connsiteY35" fmla="*/ 618217 h 618217"/>
                  <a:gd name="connsiteX36" fmla="*/ 83886 w 283252"/>
                  <a:gd name="connsiteY36" fmla="*/ 618217 h 618217"/>
                  <a:gd name="connsiteX37" fmla="*/ 97944 w 283252"/>
                  <a:gd name="connsiteY37" fmla="*/ 618217 h 618217"/>
                  <a:gd name="connsiteX38" fmla="*/ 110663 w 283252"/>
                  <a:gd name="connsiteY38" fmla="*/ 618217 h 618217"/>
                  <a:gd name="connsiteX39" fmla="*/ 121667 w 283252"/>
                  <a:gd name="connsiteY39" fmla="*/ 618217 h 618217"/>
                  <a:gd name="connsiteX40" fmla="*/ 130395 w 283252"/>
                  <a:gd name="connsiteY40" fmla="*/ 618217 h 618217"/>
                  <a:gd name="connsiteX41" fmla="*/ 147852 w 283252"/>
                  <a:gd name="connsiteY41" fmla="*/ 618217 h 618217"/>
                  <a:gd name="connsiteX42" fmla="*/ 261476 w 283252"/>
                  <a:gd name="connsiteY42" fmla="*/ 106050 h 618217"/>
                  <a:gd name="connsiteX43" fmla="*/ 264345 w 283252"/>
                  <a:gd name="connsiteY43" fmla="*/ 93113 h 618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83252" h="618217">
                    <a:moveTo>
                      <a:pt x="264345" y="93113"/>
                    </a:moveTo>
                    <a:lnTo>
                      <a:pt x="269394" y="70388"/>
                    </a:lnTo>
                    <a:lnTo>
                      <a:pt x="269394" y="70357"/>
                    </a:lnTo>
                    <a:lnTo>
                      <a:pt x="280835" y="18797"/>
                    </a:lnTo>
                    <a:lnTo>
                      <a:pt x="280835" y="18797"/>
                    </a:lnTo>
                    <a:lnTo>
                      <a:pt x="283079" y="8697"/>
                    </a:lnTo>
                    <a:cubicBezTo>
                      <a:pt x="284077" y="4239"/>
                      <a:pt x="280648" y="0"/>
                      <a:pt x="276065" y="0"/>
                    </a:cubicBezTo>
                    <a:lnTo>
                      <a:pt x="267555" y="0"/>
                    </a:lnTo>
                    <a:lnTo>
                      <a:pt x="260916" y="0"/>
                    </a:lnTo>
                    <a:lnTo>
                      <a:pt x="237474" y="0"/>
                    </a:lnTo>
                    <a:lnTo>
                      <a:pt x="217336" y="0"/>
                    </a:lnTo>
                    <a:lnTo>
                      <a:pt x="197978" y="0"/>
                    </a:lnTo>
                    <a:lnTo>
                      <a:pt x="186693" y="0"/>
                    </a:lnTo>
                    <a:lnTo>
                      <a:pt x="174037" y="0"/>
                    </a:lnTo>
                    <a:lnTo>
                      <a:pt x="155957" y="0"/>
                    </a:lnTo>
                    <a:lnTo>
                      <a:pt x="154617" y="0"/>
                    </a:lnTo>
                    <a:lnTo>
                      <a:pt x="141399" y="0"/>
                    </a:lnTo>
                    <a:lnTo>
                      <a:pt x="137160" y="0"/>
                    </a:lnTo>
                    <a:lnTo>
                      <a:pt x="128681" y="38155"/>
                    </a:lnTo>
                    <a:cubicBezTo>
                      <a:pt x="128681" y="38187"/>
                      <a:pt x="128681" y="38187"/>
                      <a:pt x="128681" y="38187"/>
                    </a:cubicBezTo>
                    <a:lnTo>
                      <a:pt x="122633" y="65494"/>
                    </a:lnTo>
                    <a:lnTo>
                      <a:pt x="89310" y="215591"/>
                    </a:lnTo>
                    <a:lnTo>
                      <a:pt x="89310" y="215591"/>
                    </a:lnTo>
                    <a:lnTo>
                      <a:pt x="84540" y="237162"/>
                    </a:lnTo>
                    <a:lnTo>
                      <a:pt x="84540" y="237162"/>
                    </a:lnTo>
                    <a:lnTo>
                      <a:pt x="46385" y="409142"/>
                    </a:lnTo>
                    <a:lnTo>
                      <a:pt x="41896" y="429342"/>
                    </a:lnTo>
                    <a:cubicBezTo>
                      <a:pt x="41896" y="429342"/>
                      <a:pt x="41896" y="429342"/>
                      <a:pt x="41896" y="429342"/>
                    </a:cubicBezTo>
                    <a:lnTo>
                      <a:pt x="29209" y="486481"/>
                    </a:lnTo>
                    <a:lnTo>
                      <a:pt x="29209" y="486481"/>
                    </a:lnTo>
                    <a:lnTo>
                      <a:pt x="24751" y="506650"/>
                    </a:lnTo>
                    <a:lnTo>
                      <a:pt x="10131" y="572518"/>
                    </a:lnTo>
                    <a:lnTo>
                      <a:pt x="3553" y="602164"/>
                    </a:lnTo>
                    <a:cubicBezTo>
                      <a:pt x="3553" y="602164"/>
                      <a:pt x="3553" y="602164"/>
                      <a:pt x="3553" y="602164"/>
                    </a:cubicBezTo>
                    <a:lnTo>
                      <a:pt x="0" y="618217"/>
                    </a:lnTo>
                    <a:lnTo>
                      <a:pt x="17457" y="618217"/>
                    </a:lnTo>
                    <a:lnTo>
                      <a:pt x="83886" y="618217"/>
                    </a:lnTo>
                    <a:lnTo>
                      <a:pt x="97944" y="618217"/>
                    </a:lnTo>
                    <a:lnTo>
                      <a:pt x="110663" y="618217"/>
                    </a:lnTo>
                    <a:lnTo>
                      <a:pt x="121667" y="618217"/>
                    </a:lnTo>
                    <a:lnTo>
                      <a:pt x="130395" y="618217"/>
                    </a:lnTo>
                    <a:lnTo>
                      <a:pt x="147852" y="618217"/>
                    </a:lnTo>
                    <a:lnTo>
                      <a:pt x="261476" y="106050"/>
                    </a:lnTo>
                    <a:lnTo>
                      <a:pt x="264345" y="93113"/>
                    </a:lnTo>
                    <a:close/>
                  </a:path>
                </a:pathLst>
              </a:custGeom>
              <a:solidFill>
                <a:srgbClr val="AF4545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7" name="Hình tự do: Hình 1376">
                <a:extLst>
                  <a:ext uri="{FF2B5EF4-FFF2-40B4-BE49-F238E27FC236}">
                    <a16:creationId xmlns:a16="http://schemas.microsoft.com/office/drawing/2014/main" id="{7B1F0562-99B4-43DF-7C60-E5FA13F6B0FA}"/>
                  </a:ext>
                </a:extLst>
              </p:cNvPr>
              <p:cNvSpPr/>
              <p:nvPr/>
            </p:nvSpPr>
            <p:spPr>
              <a:xfrm>
                <a:off x="11036401" y="3373543"/>
                <a:ext cx="242075" cy="535765"/>
              </a:xfrm>
              <a:custGeom>
                <a:avLst/>
                <a:gdLst>
                  <a:gd name="connsiteX0" fmla="*/ 172354 w 242075"/>
                  <a:gd name="connsiteY0" fmla="*/ 322264 h 535765"/>
                  <a:gd name="connsiteX1" fmla="*/ 206675 w 242075"/>
                  <a:gd name="connsiteY1" fmla="*/ 167585 h 535765"/>
                  <a:gd name="connsiteX2" fmla="*/ 211195 w 242075"/>
                  <a:gd name="connsiteY2" fmla="*/ 147167 h 535765"/>
                  <a:gd name="connsiteX3" fmla="*/ 219612 w 242075"/>
                  <a:gd name="connsiteY3" fmla="*/ 109136 h 535765"/>
                  <a:gd name="connsiteX4" fmla="*/ 219612 w 242075"/>
                  <a:gd name="connsiteY4" fmla="*/ 109136 h 535765"/>
                  <a:gd name="connsiteX5" fmla="*/ 228309 w 242075"/>
                  <a:gd name="connsiteY5" fmla="*/ 69952 h 535765"/>
                  <a:gd name="connsiteX6" fmla="*/ 228309 w 242075"/>
                  <a:gd name="connsiteY6" fmla="*/ 69952 h 535765"/>
                  <a:gd name="connsiteX7" fmla="*/ 236944 w 242075"/>
                  <a:gd name="connsiteY7" fmla="*/ 31079 h 535765"/>
                  <a:gd name="connsiteX8" fmla="*/ 241900 w 242075"/>
                  <a:gd name="connsiteY8" fmla="*/ 8697 h 535765"/>
                  <a:gd name="connsiteX9" fmla="*/ 234918 w 242075"/>
                  <a:gd name="connsiteY9" fmla="*/ 0 h 535765"/>
                  <a:gd name="connsiteX10" fmla="*/ 231894 w 242075"/>
                  <a:gd name="connsiteY10" fmla="*/ 0 h 535765"/>
                  <a:gd name="connsiteX11" fmla="*/ 151842 w 242075"/>
                  <a:gd name="connsiteY11" fmla="*/ 0 h 535765"/>
                  <a:gd name="connsiteX12" fmla="*/ 138656 w 242075"/>
                  <a:gd name="connsiteY12" fmla="*/ 0 h 535765"/>
                  <a:gd name="connsiteX13" fmla="*/ 130832 w 242075"/>
                  <a:gd name="connsiteY13" fmla="*/ 0 h 535765"/>
                  <a:gd name="connsiteX14" fmla="*/ 127652 w 242075"/>
                  <a:gd name="connsiteY14" fmla="*/ 0 h 535765"/>
                  <a:gd name="connsiteX15" fmla="*/ 118862 w 242075"/>
                  <a:gd name="connsiteY15" fmla="*/ 0 h 535765"/>
                  <a:gd name="connsiteX16" fmla="*/ 116711 w 242075"/>
                  <a:gd name="connsiteY16" fmla="*/ 9726 h 535765"/>
                  <a:gd name="connsiteX17" fmla="*/ 116711 w 242075"/>
                  <a:gd name="connsiteY17" fmla="*/ 9757 h 535765"/>
                  <a:gd name="connsiteX18" fmla="*/ 109323 w 242075"/>
                  <a:gd name="connsiteY18" fmla="*/ 42987 h 535765"/>
                  <a:gd name="connsiteX19" fmla="*/ 109323 w 242075"/>
                  <a:gd name="connsiteY19" fmla="*/ 42987 h 535765"/>
                  <a:gd name="connsiteX20" fmla="*/ 105769 w 242075"/>
                  <a:gd name="connsiteY20" fmla="*/ 59073 h 535765"/>
                  <a:gd name="connsiteX21" fmla="*/ 92583 w 242075"/>
                  <a:gd name="connsiteY21" fmla="*/ 118425 h 535765"/>
                  <a:gd name="connsiteX22" fmla="*/ 92583 w 242075"/>
                  <a:gd name="connsiteY22" fmla="*/ 118456 h 535765"/>
                  <a:gd name="connsiteX23" fmla="*/ 73038 w 242075"/>
                  <a:gd name="connsiteY23" fmla="*/ 206551 h 535765"/>
                  <a:gd name="connsiteX24" fmla="*/ 31048 w 242075"/>
                  <a:gd name="connsiteY24" fmla="*/ 395769 h 535765"/>
                  <a:gd name="connsiteX25" fmla="*/ 22444 w 242075"/>
                  <a:gd name="connsiteY25" fmla="*/ 434548 h 535765"/>
                  <a:gd name="connsiteX26" fmla="*/ 22444 w 242075"/>
                  <a:gd name="connsiteY26" fmla="*/ 434579 h 535765"/>
                  <a:gd name="connsiteX27" fmla="*/ 14589 w 242075"/>
                  <a:gd name="connsiteY27" fmla="*/ 470022 h 535765"/>
                  <a:gd name="connsiteX28" fmla="*/ 4645 w 242075"/>
                  <a:gd name="connsiteY28" fmla="*/ 514755 h 535765"/>
                  <a:gd name="connsiteX29" fmla="*/ 4645 w 242075"/>
                  <a:gd name="connsiteY29" fmla="*/ 514755 h 535765"/>
                  <a:gd name="connsiteX30" fmla="*/ 0 w 242075"/>
                  <a:gd name="connsiteY30" fmla="*/ 535766 h 535765"/>
                  <a:gd name="connsiteX31" fmla="*/ 7294 w 242075"/>
                  <a:gd name="connsiteY31" fmla="*/ 535766 h 535765"/>
                  <a:gd name="connsiteX32" fmla="*/ 11939 w 242075"/>
                  <a:gd name="connsiteY32" fmla="*/ 535766 h 535765"/>
                  <a:gd name="connsiteX33" fmla="*/ 27619 w 242075"/>
                  <a:gd name="connsiteY33" fmla="*/ 535766 h 535765"/>
                  <a:gd name="connsiteX34" fmla="*/ 64341 w 242075"/>
                  <a:gd name="connsiteY34" fmla="*/ 535766 h 535765"/>
                  <a:gd name="connsiteX35" fmla="*/ 75563 w 242075"/>
                  <a:gd name="connsiteY35" fmla="*/ 535766 h 535765"/>
                  <a:gd name="connsiteX36" fmla="*/ 91429 w 242075"/>
                  <a:gd name="connsiteY36" fmla="*/ 535766 h 535765"/>
                  <a:gd name="connsiteX37" fmla="*/ 104055 w 242075"/>
                  <a:gd name="connsiteY37" fmla="*/ 535766 h 535765"/>
                  <a:gd name="connsiteX38" fmla="*/ 113001 w 242075"/>
                  <a:gd name="connsiteY38" fmla="*/ 535766 h 535765"/>
                  <a:gd name="connsiteX39" fmla="*/ 124971 w 242075"/>
                  <a:gd name="connsiteY39" fmla="*/ 535766 h 535765"/>
                  <a:gd name="connsiteX40" fmla="*/ 134386 w 242075"/>
                  <a:gd name="connsiteY40" fmla="*/ 493308 h 535765"/>
                  <a:gd name="connsiteX41" fmla="*/ 139280 w 242075"/>
                  <a:gd name="connsiteY41" fmla="*/ 471238 h 535765"/>
                  <a:gd name="connsiteX42" fmla="*/ 139280 w 242075"/>
                  <a:gd name="connsiteY42" fmla="*/ 471207 h 535765"/>
                  <a:gd name="connsiteX43" fmla="*/ 168520 w 242075"/>
                  <a:gd name="connsiteY43" fmla="*/ 339409 h 535765"/>
                  <a:gd name="connsiteX44" fmla="*/ 172354 w 242075"/>
                  <a:gd name="connsiteY44" fmla="*/ 322264 h 535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42075" h="535765">
                    <a:moveTo>
                      <a:pt x="172354" y="322264"/>
                    </a:moveTo>
                    <a:lnTo>
                      <a:pt x="206675" y="167585"/>
                    </a:lnTo>
                    <a:lnTo>
                      <a:pt x="211195" y="147167"/>
                    </a:lnTo>
                    <a:lnTo>
                      <a:pt x="219612" y="109136"/>
                    </a:lnTo>
                    <a:lnTo>
                      <a:pt x="219612" y="109136"/>
                    </a:lnTo>
                    <a:lnTo>
                      <a:pt x="228309" y="69952"/>
                    </a:lnTo>
                    <a:lnTo>
                      <a:pt x="228309" y="69952"/>
                    </a:lnTo>
                    <a:lnTo>
                      <a:pt x="236944" y="31079"/>
                    </a:lnTo>
                    <a:lnTo>
                      <a:pt x="241900" y="8697"/>
                    </a:lnTo>
                    <a:cubicBezTo>
                      <a:pt x="242898" y="4239"/>
                      <a:pt x="239500" y="0"/>
                      <a:pt x="234918" y="0"/>
                    </a:cubicBezTo>
                    <a:lnTo>
                      <a:pt x="231894" y="0"/>
                    </a:lnTo>
                    <a:lnTo>
                      <a:pt x="151842" y="0"/>
                    </a:lnTo>
                    <a:lnTo>
                      <a:pt x="138656" y="0"/>
                    </a:lnTo>
                    <a:lnTo>
                      <a:pt x="130832" y="0"/>
                    </a:lnTo>
                    <a:lnTo>
                      <a:pt x="127652" y="0"/>
                    </a:lnTo>
                    <a:lnTo>
                      <a:pt x="118862" y="0"/>
                    </a:lnTo>
                    <a:lnTo>
                      <a:pt x="116711" y="9726"/>
                    </a:lnTo>
                    <a:lnTo>
                      <a:pt x="116711" y="9757"/>
                    </a:lnTo>
                    <a:lnTo>
                      <a:pt x="109323" y="42987"/>
                    </a:lnTo>
                    <a:lnTo>
                      <a:pt x="109323" y="42987"/>
                    </a:lnTo>
                    <a:lnTo>
                      <a:pt x="105769" y="59073"/>
                    </a:lnTo>
                    <a:lnTo>
                      <a:pt x="92583" y="118425"/>
                    </a:lnTo>
                    <a:cubicBezTo>
                      <a:pt x="92583" y="118425"/>
                      <a:pt x="92583" y="118456"/>
                      <a:pt x="92583" y="118456"/>
                    </a:cubicBezTo>
                    <a:lnTo>
                      <a:pt x="73038" y="206551"/>
                    </a:lnTo>
                    <a:lnTo>
                      <a:pt x="31048" y="395769"/>
                    </a:lnTo>
                    <a:lnTo>
                      <a:pt x="22444" y="434548"/>
                    </a:lnTo>
                    <a:lnTo>
                      <a:pt x="22444" y="434579"/>
                    </a:lnTo>
                    <a:lnTo>
                      <a:pt x="14589" y="470022"/>
                    </a:lnTo>
                    <a:lnTo>
                      <a:pt x="4645" y="514755"/>
                    </a:lnTo>
                    <a:lnTo>
                      <a:pt x="4645" y="514755"/>
                    </a:lnTo>
                    <a:lnTo>
                      <a:pt x="0" y="535766"/>
                    </a:lnTo>
                    <a:lnTo>
                      <a:pt x="7294" y="535766"/>
                    </a:lnTo>
                    <a:lnTo>
                      <a:pt x="11939" y="535766"/>
                    </a:lnTo>
                    <a:lnTo>
                      <a:pt x="27619" y="535766"/>
                    </a:lnTo>
                    <a:lnTo>
                      <a:pt x="64341" y="535766"/>
                    </a:lnTo>
                    <a:lnTo>
                      <a:pt x="75563" y="535766"/>
                    </a:lnTo>
                    <a:lnTo>
                      <a:pt x="91429" y="535766"/>
                    </a:lnTo>
                    <a:lnTo>
                      <a:pt x="104055" y="535766"/>
                    </a:lnTo>
                    <a:lnTo>
                      <a:pt x="113001" y="535766"/>
                    </a:lnTo>
                    <a:lnTo>
                      <a:pt x="124971" y="535766"/>
                    </a:lnTo>
                    <a:lnTo>
                      <a:pt x="134386" y="493308"/>
                    </a:lnTo>
                    <a:lnTo>
                      <a:pt x="139280" y="471238"/>
                    </a:lnTo>
                    <a:lnTo>
                      <a:pt x="139280" y="471207"/>
                    </a:lnTo>
                    <a:lnTo>
                      <a:pt x="168520" y="339409"/>
                    </a:lnTo>
                    <a:lnTo>
                      <a:pt x="172354" y="322264"/>
                    </a:lnTo>
                    <a:close/>
                  </a:path>
                </a:pathLst>
              </a:custGeom>
              <a:solidFill>
                <a:srgbClr val="AF4545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8" name="Hình tự do: Hình 1377">
                <a:extLst>
                  <a:ext uri="{FF2B5EF4-FFF2-40B4-BE49-F238E27FC236}">
                    <a16:creationId xmlns:a16="http://schemas.microsoft.com/office/drawing/2014/main" id="{21FC5DBF-D648-F40E-56DB-44F86A075CB1}"/>
                  </a:ext>
                </a:extLst>
              </p:cNvPr>
              <p:cNvSpPr/>
              <p:nvPr/>
            </p:nvSpPr>
            <p:spPr>
              <a:xfrm>
                <a:off x="11204640" y="3444337"/>
                <a:ext cx="210101" cy="464972"/>
              </a:xfrm>
              <a:custGeom>
                <a:avLst/>
                <a:gdLst>
                  <a:gd name="connsiteX0" fmla="*/ 203870 w 210101"/>
                  <a:gd name="connsiteY0" fmla="*/ 0 h 464972"/>
                  <a:gd name="connsiteX1" fmla="*/ 201251 w 210101"/>
                  <a:gd name="connsiteY1" fmla="*/ 0 h 464972"/>
                  <a:gd name="connsiteX2" fmla="*/ 131798 w 210101"/>
                  <a:gd name="connsiteY2" fmla="*/ 0 h 464972"/>
                  <a:gd name="connsiteX3" fmla="*/ 120327 w 210101"/>
                  <a:gd name="connsiteY3" fmla="*/ 0 h 464972"/>
                  <a:gd name="connsiteX4" fmla="*/ 113562 w 210101"/>
                  <a:gd name="connsiteY4" fmla="*/ 0 h 464972"/>
                  <a:gd name="connsiteX5" fmla="*/ 110788 w 210101"/>
                  <a:gd name="connsiteY5" fmla="*/ 0 h 464972"/>
                  <a:gd name="connsiteX6" fmla="*/ 103182 w 210101"/>
                  <a:gd name="connsiteY6" fmla="*/ 0 h 464972"/>
                  <a:gd name="connsiteX7" fmla="*/ 101311 w 210101"/>
                  <a:gd name="connsiteY7" fmla="*/ 8479 h 464972"/>
                  <a:gd name="connsiteX8" fmla="*/ 101311 w 210101"/>
                  <a:gd name="connsiteY8" fmla="*/ 8479 h 464972"/>
                  <a:gd name="connsiteX9" fmla="*/ 94890 w 210101"/>
                  <a:gd name="connsiteY9" fmla="*/ 37314 h 464972"/>
                  <a:gd name="connsiteX10" fmla="*/ 94890 w 210101"/>
                  <a:gd name="connsiteY10" fmla="*/ 37345 h 464972"/>
                  <a:gd name="connsiteX11" fmla="*/ 91804 w 210101"/>
                  <a:gd name="connsiteY11" fmla="*/ 51279 h 464972"/>
                  <a:gd name="connsiteX12" fmla="*/ 80363 w 210101"/>
                  <a:gd name="connsiteY12" fmla="*/ 102808 h 464972"/>
                  <a:gd name="connsiteX13" fmla="*/ 80363 w 210101"/>
                  <a:gd name="connsiteY13" fmla="*/ 102808 h 464972"/>
                  <a:gd name="connsiteX14" fmla="*/ 63406 w 210101"/>
                  <a:gd name="connsiteY14" fmla="*/ 179274 h 464972"/>
                  <a:gd name="connsiteX15" fmla="*/ 26964 w 210101"/>
                  <a:gd name="connsiteY15" fmla="*/ 343461 h 464972"/>
                  <a:gd name="connsiteX16" fmla="*/ 19483 w 210101"/>
                  <a:gd name="connsiteY16" fmla="*/ 377159 h 464972"/>
                  <a:gd name="connsiteX17" fmla="*/ 19483 w 210101"/>
                  <a:gd name="connsiteY17" fmla="*/ 377159 h 464972"/>
                  <a:gd name="connsiteX18" fmla="*/ 12656 w 210101"/>
                  <a:gd name="connsiteY18" fmla="*/ 407926 h 464972"/>
                  <a:gd name="connsiteX19" fmla="*/ 4053 w 210101"/>
                  <a:gd name="connsiteY19" fmla="*/ 446736 h 464972"/>
                  <a:gd name="connsiteX20" fmla="*/ 4053 w 210101"/>
                  <a:gd name="connsiteY20" fmla="*/ 446736 h 464972"/>
                  <a:gd name="connsiteX21" fmla="*/ 0 w 210101"/>
                  <a:gd name="connsiteY21" fmla="*/ 464972 h 464972"/>
                  <a:gd name="connsiteX22" fmla="*/ 6359 w 210101"/>
                  <a:gd name="connsiteY22" fmla="*/ 464972 h 464972"/>
                  <a:gd name="connsiteX23" fmla="*/ 10412 w 210101"/>
                  <a:gd name="connsiteY23" fmla="*/ 464972 h 464972"/>
                  <a:gd name="connsiteX24" fmla="*/ 23972 w 210101"/>
                  <a:gd name="connsiteY24" fmla="*/ 464972 h 464972"/>
                  <a:gd name="connsiteX25" fmla="*/ 55862 w 210101"/>
                  <a:gd name="connsiteY25" fmla="*/ 464972 h 464972"/>
                  <a:gd name="connsiteX26" fmla="*/ 65588 w 210101"/>
                  <a:gd name="connsiteY26" fmla="*/ 464972 h 464972"/>
                  <a:gd name="connsiteX27" fmla="*/ 79366 w 210101"/>
                  <a:gd name="connsiteY27" fmla="*/ 464972 h 464972"/>
                  <a:gd name="connsiteX28" fmla="*/ 90307 w 210101"/>
                  <a:gd name="connsiteY28" fmla="*/ 464972 h 464972"/>
                  <a:gd name="connsiteX29" fmla="*/ 98100 w 210101"/>
                  <a:gd name="connsiteY29" fmla="*/ 464972 h 464972"/>
                  <a:gd name="connsiteX30" fmla="*/ 108481 w 210101"/>
                  <a:gd name="connsiteY30" fmla="*/ 464972 h 464972"/>
                  <a:gd name="connsiteX31" fmla="*/ 116648 w 210101"/>
                  <a:gd name="connsiteY31" fmla="*/ 428126 h 464972"/>
                  <a:gd name="connsiteX32" fmla="*/ 120919 w 210101"/>
                  <a:gd name="connsiteY32" fmla="*/ 408955 h 464972"/>
                  <a:gd name="connsiteX33" fmla="*/ 120919 w 210101"/>
                  <a:gd name="connsiteY33" fmla="*/ 408955 h 464972"/>
                  <a:gd name="connsiteX34" fmla="*/ 146294 w 210101"/>
                  <a:gd name="connsiteY34" fmla="*/ 294551 h 464972"/>
                  <a:gd name="connsiteX35" fmla="*/ 149598 w 210101"/>
                  <a:gd name="connsiteY35" fmla="*/ 279682 h 464972"/>
                  <a:gd name="connsiteX36" fmla="*/ 179368 w 210101"/>
                  <a:gd name="connsiteY36" fmla="*/ 145452 h 464972"/>
                  <a:gd name="connsiteX37" fmla="*/ 183296 w 210101"/>
                  <a:gd name="connsiteY37" fmla="*/ 127746 h 464972"/>
                  <a:gd name="connsiteX38" fmla="*/ 190621 w 210101"/>
                  <a:gd name="connsiteY38" fmla="*/ 94734 h 464972"/>
                  <a:gd name="connsiteX39" fmla="*/ 190621 w 210101"/>
                  <a:gd name="connsiteY39" fmla="*/ 94734 h 464972"/>
                  <a:gd name="connsiteX40" fmla="*/ 198165 w 210101"/>
                  <a:gd name="connsiteY40" fmla="*/ 60724 h 464972"/>
                  <a:gd name="connsiteX41" fmla="*/ 198165 w 210101"/>
                  <a:gd name="connsiteY41" fmla="*/ 60724 h 464972"/>
                  <a:gd name="connsiteX42" fmla="*/ 205646 w 210101"/>
                  <a:gd name="connsiteY42" fmla="*/ 26995 h 464972"/>
                  <a:gd name="connsiteX43" fmla="*/ 209948 w 210101"/>
                  <a:gd name="connsiteY43" fmla="*/ 7575 h 464972"/>
                  <a:gd name="connsiteX44" fmla="*/ 203870 w 210101"/>
                  <a:gd name="connsiteY44" fmla="*/ 0 h 464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10101" h="464972">
                    <a:moveTo>
                      <a:pt x="203870" y="0"/>
                    </a:moveTo>
                    <a:lnTo>
                      <a:pt x="201251" y="0"/>
                    </a:lnTo>
                    <a:lnTo>
                      <a:pt x="131798" y="0"/>
                    </a:lnTo>
                    <a:lnTo>
                      <a:pt x="120327" y="0"/>
                    </a:lnTo>
                    <a:lnTo>
                      <a:pt x="113562" y="0"/>
                    </a:lnTo>
                    <a:lnTo>
                      <a:pt x="110788" y="0"/>
                    </a:lnTo>
                    <a:lnTo>
                      <a:pt x="103182" y="0"/>
                    </a:lnTo>
                    <a:lnTo>
                      <a:pt x="101311" y="8479"/>
                    </a:lnTo>
                    <a:lnTo>
                      <a:pt x="101311" y="8479"/>
                    </a:lnTo>
                    <a:lnTo>
                      <a:pt x="94890" y="37314"/>
                    </a:lnTo>
                    <a:lnTo>
                      <a:pt x="94890" y="37345"/>
                    </a:lnTo>
                    <a:lnTo>
                      <a:pt x="91804" y="51279"/>
                    </a:lnTo>
                    <a:lnTo>
                      <a:pt x="80363" y="102808"/>
                    </a:lnTo>
                    <a:cubicBezTo>
                      <a:pt x="80363" y="102808"/>
                      <a:pt x="80363" y="102808"/>
                      <a:pt x="80363" y="102808"/>
                    </a:cubicBezTo>
                    <a:lnTo>
                      <a:pt x="63406" y="179274"/>
                    </a:lnTo>
                    <a:lnTo>
                      <a:pt x="26964" y="343461"/>
                    </a:lnTo>
                    <a:lnTo>
                      <a:pt x="19483" y="377159"/>
                    </a:lnTo>
                    <a:lnTo>
                      <a:pt x="19483" y="377159"/>
                    </a:lnTo>
                    <a:lnTo>
                      <a:pt x="12656" y="407926"/>
                    </a:lnTo>
                    <a:lnTo>
                      <a:pt x="4053" y="446736"/>
                    </a:lnTo>
                    <a:lnTo>
                      <a:pt x="4053" y="446736"/>
                    </a:lnTo>
                    <a:lnTo>
                      <a:pt x="0" y="464972"/>
                    </a:lnTo>
                    <a:lnTo>
                      <a:pt x="6359" y="464972"/>
                    </a:lnTo>
                    <a:lnTo>
                      <a:pt x="10412" y="464972"/>
                    </a:lnTo>
                    <a:lnTo>
                      <a:pt x="23972" y="464972"/>
                    </a:lnTo>
                    <a:lnTo>
                      <a:pt x="55862" y="464972"/>
                    </a:lnTo>
                    <a:lnTo>
                      <a:pt x="65588" y="464972"/>
                    </a:lnTo>
                    <a:lnTo>
                      <a:pt x="79366" y="464972"/>
                    </a:lnTo>
                    <a:lnTo>
                      <a:pt x="90307" y="464972"/>
                    </a:lnTo>
                    <a:lnTo>
                      <a:pt x="98100" y="464972"/>
                    </a:lnTo>
                    <a:lnTo>
                      <a:pt x="108481" y="464972"/>
                    </a:lnTo>
                    <a:lnTo>
                      <a:pt x="116648" y="428126"/>
                    </a:lnTo>
                    <a:lnTo>
                      <a:pt x="120919" y="408955"/>
                    </a:lnTo>
                    <a:lnTo>
                      <a:pt x="120919" y="408955"/>
                    </a:lnTo>
                    <a:lnTo>
                      <a:pt x="146294" y="294551"/>
                    </a:lnTo>
                    <a:lnTo>
                      <a:pt x="149598" y="279682"/>
                    </a:lnTo>
                    <a:lnTo>
                      <a:pt x="179368" y="145452"/>
                    </a:lnTo>
                    <a:lnTo>
                      <a:pt x="183296" y="127746"/>
                    </a:lnTo>
                    <a:lnTo>
                      <a:pt x="190621" y="94734"/>
                    </a:lnTo>
                    <a:lnTo>
                      <a:pt x="190621" y="94734"/>
                    </a:lnTo>
                    <a:lnTo>
                      <a:pt x="198165" y="60724"/>
                    </a:lnTo>
                    <a:lnTo>
                      <a:pt x="198165" y="60724"/>
                    </a:lnTo>
                    <a:lnTo>
                      <a:pt x="205646" y="26995"/>
                    </a:lnTo>
                    <a:lnTo>
                      <a:pt x="209948" y="7575"/>
                    </a:lnTo>
                    <a:cubicBezTo>
                      <a:pt x="210821" y="3678"/>
                      <a:pt x="207860" y="0"/>
                      <a:pt x="203870" y="0"/>
                    </a:cubicBezTo>
                    <a:close/>
                  </a:path>
                </a:pathLst>
              </a:custGeom>
              <a:solidFill>
                <a:srgbClr val="AF4545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13" name="Đồ họa 3">
              <a:extLst>
                <a:ext uri="{FF2B5EF4-FFF2-40B4-BE49-F238E27FC236}">
                  <a16:creationId xmlns:a16="http://schemas.microsoft.com/office/drawing/2014/main" id="{E28C13EF-97BE-5911-89F3-86F5FD2E29D3}"/>
                </a:ext>
              </a:extLst>
            </p:cNvPr>
            <p:cNvGrpSpPr/>
            <p:nvPr/>
          </p:nvGrpSpPr>
          <p:grpSpPr>
            <a:xfrm>
              <a:off x="12318535" y="3291091"/>
              <a:ext cx="558955" cy="618217"/>
              <a:chOff x="12318535" y="3291091"/>
              <a:chExt cx="558955" cy="618217"/>
            </a:xfrm>
          </p:grpSpPr>
          <p:grpSp>
            <p:nvGrpSpPr>
              <p:cNvPr id="1318" name="Đồ họa 3">
                <a:extLst>
                  <a:ext uri="{FF2B5EF4-FFF2-40B4-BE49-F238E27FC236}">
                    <a16:creationId xmlns:a16="http://schemas.microsoft.com/office/drawing/2014/main" id="{79119620-DD44-684A-F001-A8F013DF67AE}"/>
                  </a:ext>
                </a:extLst>
              </p:cNvPr>
              <p:cNvGrpSpPr/>
              <p:nvPr/>
            </p:nvGrpSpPr>
            <p:grpSpPr>
              <a:xfrm>
                <a:off x="12318535" y="3291091"/>
                <a:ext cx="283254" cy="618217"/>
                <a:chOff x="12318535" y="3291091"/>
                <a:chExt cx="283254" cy="618217"/>
              </a:xfrm>
            </p:grpSpPr>
            <p:sp>
              <p:nvSpPr>
                <p:cNvPr id="1357" name="Hình tự do: Hình 1356">
                  <a:extLst>
                    <a:ext uri="{FF2B5EF4-FFF2-40B4-BE49-F238E27FC236}">
                      <a16:creationId xmlns:a16="http://schemas.microsoft.com/office/drawing/2014/main" id="{C83A722F-CC0B-6B2F-AD43-31DDF942ABAD}"/>
                    </a:ext>
                  </a:extLst>
                </p:cNvPr>
                <p:cNvSpPr/>
                <p:nvPr/>
              </p:nvSpPr>
              <p:spPr>
                <a:xfrm>
                  <a:off x="12335992" y="3291091"/>
                  <a:ext cx="265797" cy="618217"/>
                </a:xfrm>
                <a:custGeom>
                  <a:avLst/>
                  <a:gdLst>
                    <a:gd name="connsiteX0" fmla="*/ 258640 w 265797"/>
                    <a:gd name="connsiteY0" fmla="*/ 0 h 618217"/>
                    <a:gd name="connsiteX1" fmla="*/ 265623 w 265797"/>
                    <a:gd name="connsiteY1" fmla="*/ 8697 h 618217"/>
                    <a:gd name="connsiteX2" fmla="*/ 263378 w 265797"/>
                    <a:gd name="connsiteY2" fmla="*/ 18797 h 618217"/>
                    <a:gd name="connsiteX3" fmla="*/ 263378 w 265797"/>
                    <a:gd name="connsiteY3" fmla="*/ 18797 h 618217"/>
                    <a:gd name="connsiteX4" fmla="*/ 251938 w 265797"/>
                    <a:gd name="connsiteY4" fmla="*/ 70357 h 618217"/>
                    <a:gd name="connsiteX5" fmla="*/ 251938 w 265797"/>
                    <a:gd name="connsiteY5" fmla="*/ 70388 h 618217"/>
                    <a:gd name="connsiteX6" fmla="*/ 246888 w 265797"/>
                    <a:gd name="connsiteY6" fmla="*/ 93113 h 618217"/>
                    <a:gd name="connsiteX7" fmla="*/ 244020 w 265797"/>
                    <a:gd name="connsiteY7" fmla="*/ 106050 h 618217"/>
                    <a:gd name="connsiteX8" fmla="*/ 130395 w 265797"/>
                    <a:gd name="connsiteY8" fmla="*/ 618217 h 618217"/>
                    <a:gd name="connsiteX9" fmla="*/ 0 w 265797"/>
                    <a:gd name="connsiteY9" fmla="*/ 618217 h 618217"/>
                    <a:gd name="connsiteX10" fmla="*/ 3554 w 265797"/>
                    <a:gd name="connsiteY10" fmla="*/ 602164 h 618217"/>
                    <a:gd name="connsiteX11" fmla="*/ 3554 w 265797"/>
                    <a:gd name="connsiteY11" fmla="*/ 602164 h 618217"/>
                    <a:gd name="connsiteX12" fmla="*/ 10131 w 265797"/>
                    <a:gd name="connsiteY12" fmla="*/ 572518 h 618217"/>
                    <a:gd name="connsiteX13" fmla="*/ 24751 w 265797"/>
                    <a:gd name="connsiteY13" fmla="*/ 506650 h 618217"/>
                    <a:gd name="connsiteX14" fmla="*/ 29209 w 265797"/>
                    <a:gd name="connsiteY14" fmla="*/ 486481 h 618217"/>
                    <a:gd name="connsiteX15" fmla="*/ 29209 w 265797"/>
                    <a:gd name="connsiteY15" fmla="*/ 486481 h 618217"/>
                    <a:gd name="connsiteX16" fmla="*/ 41896 w 265797"/>
                    <a:gd name="connsiteY16" fmla="*/ 429342 h 618217"/>
                    <a:gd name="connsiteX17" fmla="*/ 41896 w 265797"/>
                    <a:gd name="connsiteY17" fmla="*/ 429342 h 618217"/>
                    <a:gd name="connsiteX18" fmla="*/ 46385 w 265797"/>
                    <a:gd name="connsiteY18" fmla="*/ 409142 h 618217"/>
                    <a:gd name="connsiteX19" fmla="*/ 84540 w 265797"/>
                    <a:gd name="connsiteY19" fmla="*/ 237162 h 618217"/>
                    <a:gd name="connsiteX20" fmla="*/ 84540 w 265797"/>
                    <a:gd name="connsiteY20" fmla="*/ 237162 h 618217"/>
                    <a:gd name="connsiteX21" fmla="*/ 89310 w 265797"/>
                    <a:gd name="connsiteY21" fmla="*/ 215591 h 618217"/>
                    <a:gd name="connsiteX22" fmla="*/ 89310 w 265797"/>
                    <a:gd name="connsiteY22" fmla="*/ 215591 h 618217"/>
                    <a:gd name="connsiteX23" fmla="*/ 122633 w 265797"/>
                    <a:gd name="connsiteY23" fmla="*/ 65494 h 618217"/>
                    <a:gd name="connsiteX24" fmla="*/ 128681 w 265797"/>
                    <a:gd name="connsiteY24" fmla="*/ 38187 h 618217"/>
                    <a:gd name="connsiteX25" fmla="*/ 128681 w 265797"/>
                    <a:gd name="connsiteY25" fmla="*/ 38155 h 618217"/>
                    <a:gd name="connsiteX26" fmla="*/ 137160 w 265797"/>
                    <a:gd name="connsiteY26" fmla="*/ 0 h 618217"/>
                    <a:gd name="connsiteX27" fmla="*/ 258640 w 265797"/>
                    <a:gd name="connsiteY27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65797" h="618217">
                      <a:moveTo>
                        <a:pt x="258640" y="0"/>
                      </a:moveTo>
                      <a:cubicBezTo>
                        <a:pt x="263222" y="0"/>
                        <a:pt x="266620" y="4239"/>
                        <a:pt x="265623" y="8697"/>
                      </a:cubicBezTo>
                      <a:lnTo>
                        <a:pt x="263378" y="18797"/>
                      </a:lnTo>
                      <a:lnTo>
                        <a:pt x="263378" y="18797"/>
                      </a:lnTo>
                      <a:lnTo>
                        <a:pt x="251938" y="70357"/>
                      </a:lnTo>
                      <a:lnTo>
                        <a:pt x="251938" y="70388"/>
                      </a:lnTo>
                      <a:lnTo>
                        <a:pt x="246888" y="93113"/>
                      </a:lnTo>
                      <a:lnTo>
                        <a:pt x="244020" y="106050"/>
                      </a:lnTo>
                      <a:lnTo>
                        <a:pt x="130395" y="618217"/>
                      </a:lnTo>
                      <a:lnTo>
                        <a:pt x="0" y="618217"/>
                      </a:lnTo>
                      <a:lnTo>
                        <a:pt x="3554" y="602164"/>
                      </a:lnTo>
                      <a:cubicBezTo>
                        <a:pt x="3554" y="602164"/>
                        <a:pt x="3554" y="602164"/>
                        <a:pt x="3554" y="602164"/>
                      </a:cubicBezTo>
                      <a:lnTo>
                        <a:pt x="10131" y="572518"/>
                      </a:lnTo>
                      <a:lnTo>
                        <a:pt x="24751" y="506650"/>
                      </a:lnTo>
                      <a:lnTo>
                        <a:pt x="29209" y="486481"/>
                      </a:lnTo>
                      <a:lnTo>
                        <a:pt x="29209" y="486481"/>
                      </a:lnTo>
                      <a:lnTo>
                        <a:pt x="41896" y="429342"/>
                      </a:lnTo>
                      <a:cubicBezTo>
                        <a:pt x="41896" y="429342"/>
                        <a:pt x="41896" y="429342"/>
                        <a:pt x="41896" y="429342"/>
                      </a:cubicBez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10" y="215591"/>
                      </a:lnTo>
                      <a:lnTo>
                        <a:pt x="89310" y="215591"/>
                      </a:lnTo>
                      <a:lnTo>
                        <a:pt x="122633" y="65494"/>
                      </a:lnTo>
                      <a:lnTo>
                        <a:pt x="128681" y="38187"/>
                      </a:lnTo>
                      <a:cubicBezTo>
                        <a:pt x="128681" y="38187"/>
                        <a:pt x="128681" y="38187"/>
                        <a:pt x="128681" y="38155"/>
                      </a:cubicBezTo>
                      <a:lnTo>
                        <a:pt x="137160" y="0"/>
                      </a:lnTo>
                      <a:lnTo>
                        <a:pt x="258640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58" name="Hình tự do: Hình 1357">
                  <a:extLst>
                    <a:ext uri="{FF2B5EF4-FFF2-40B4-BE49-F238E27FC236}">
                      <a16:creationId xmlns:a16="http://schemas.microsoft.com/office/drawing/2014/main" id="{26E37CB6-B69B-383F-2E25-D2930E78E714}"/>
                    </a:ext>
                  </a:extLst>
                </p:cNvPr>
                <p:cNvSpPr/>
                <p:nvPr/>
              </p:nvSpPr>
              <p:spPr>
                <a:xfrm>
                  <a:off x="12318535" y="3291091"/>
                  <a:ext cx="267555" cy="618217"/>
                </a:xfrm>
                <a:custGeom>
                  <a:avLst/>
                  <a:gdLst>
                    <a:gd name="connsiteX0" fmla="*/ 267555 w 267555"/>
                    <a:gd name="connsiteY0" fmla="*/ 0 h 618217"/>
                    <a:gd name="connsiteX1" fmla="*/ 263378 w 267555"/>
                    <a:gd name="connsiteY1" fmla="*/ 18797 h 618217"/>
                    <a:gd name="connsiteX2" fmla="*/ 263378 w 267555"/>
                    <a:gd name="connsiteY2" fmla="*/ 18797 h 618217"/>
                    <a:gd name="connsiteX3" fmla="*/ 251969 w 267555"/>
                    <a:gd name="connsiteY3" fmla="*/ 70357 h 618217"/>
                    <a:gd name="connsiteX4" fmla="*/ 251969 w 267555"/>
                    <a:gd name="connsiteY4" fmla="*/ 70388 h 618217"/>
                    <a:gd name="connsiteX5" fmla="*/ 246919 w 267555"/>
                    <a:gd name="connsiteY5" fmla="*/ 93113 h 618217"/>
                    <a:gd name="connsiteX6" fmla="*/ 244020 w 267555"/>
                    <a:gd name="connsiteY6" fmla="*/ 106050 h 618217"/>
                    <a:gd name="connsiteX7" fmla="*/ 130395 w 267555"/>
                    <a:gd name="connsiteY7" fmla="*/ 618217 h 618217"/>
                    <a:gd name="connsiteX8" fmla="*/ 0 w 267555"/>
                    <a:gd name="connsiteY8" fmla="*/ 618217 h 618217"/>
                    <a:gd name="connsiteX9" fmla="*/ 3553 w 267555"/>
                    <a:gd name="connsiteY9" fmla="*/ 602164 h 618217"/>
                    <a:gd name="connsiteX10" fmla="*/ 3553 w 267555"/>
                    <a:gd name="connsiteY10" fmla="*/ 602164 h 618217"/>
                    <a:gd name="connsiteX11" fmla="*/ 10131 w 267555"/>
                    <a:gd name="connsiteY11" fmla="*/ 572518 h 618217"/>
                    <a:gd name="connsiteX12" fmla="*/ 24751 w 267555"/>
                    <a:gd name="connsiteY12" fmla="*/ 506650 h 618217"/>
                    <a:gd name="connsiteX13" fmla="*/ 29240 w 267555"/>
                    <a:gd name="connsiteY13" fmla="*/ 486481 h 618217"/>
                    <a:gd name="connsiteX14" fmla="*/ 29240 w 267555"/>
                    <a:gd name="connsiteY14" fmla="*/ 486481 h 618217"/>
                    <a:gd name="connsiteX15" fmla="*/ 41896 w 267555"/>
                    <a:gd name="connsiteY15" fmla="*/ 429342 h 618217"/>
                    <a:gd name="connsiteX16" fmla="*/ 41896 w 267555"/>
                    <a:gd name="connsiteY16" fmla="*/ 429342 h 618217"/>
                    <a:gd name="connsiteX17" fmla="*/ 46385 w 267555"/>
                    <a:gd name="connsiteY17" fmla="*/ 409142 h 618217"/>
                    <a:gd name="connsiteX18" fmla="*/ 84540 w 267555"/>
                    <a:gd name="connsiteY18" fmla="*/ 237162 h 618217"/>
                    <a:gd name="connsiteX19" fmla="*/ 84540 w 267555"/>
                    <a:gd name="connsiteY19" fmla="*/ 237162 h 618217"/>
                    <a:gd name="connsiteX20" fmla="*/ 89341 w 267555"/>
                    <a:gd name="connsiteY20" fmla="*/ 215591 h 618217"/>
                    <a:gd name="connsiteX21" fmla="*/ 89341 w 267555"/>
                    <a:gd name="connsiteY21" fmla="*/ 215591 h 618217"/>
                    <a:gd name="connsiteX22" fmla="*/ 122633 w 267555"/>
                    <a:gd name="connsiteY22" fmla="*/ 65494 h 618217"/>
                    <a:gd name="connsiteX23" fmla="*/ 128681 w 267555"/>
                    <a:gd name="connsiteY23" fmla="*/ 38187 h 618217"/>
                    <a:gd name="connsiteX24" fmla="*/ 128681 w 267555"/>
                    <a:gd name="connsiteY24" fmla="*/ 38155 h 618217"/>
                    <a:gd name="connsiteX25" fmla="*/ 137160 w 267555"/>
                    <a:gd name="connsiteY25" fmla="*/ 0 h 618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7555" h="618217">
                      <a:moveTo>
                        <a:pt x="267555" y="0"/>
                      </a:moveTo>
                      <a:lnTo>
                        <a:pt x="263378" y="18797"/>
                      </a:lnTo>
                      <a:lnTo>
                        <a:pt x="263378" y="18797"/>
                      </a:lnTo>
                      <a:lnTo>
                        <a:pt x="251969" y="70357"/>
                      </a:lnTo>
                      <a:lnTo>
                        <a:pt x="251969" y="70388"/>
                      </a:lnTo>
                      <a:lnTo>
                        <a:pt x="246919" y="93113"/>
                      </a:lnTo>
                      <a:lnTo>
                        <a:pt x="244020" y="106050"/>
                      </a:lnTo>
                      <a:lnTo>
                        <a:pt x="130395" y="618217"/>
                      </a:lnTo>
                      <a:lnTo>
                        <a:pt x="0" y="618217"/>
                      </a:lnTo>
                      <a:lnTo>
                        <a:pt x="3553" y="602164"/>
                      </a:lnTo>
                      <a:lnTo>
                        <a:pt x="3553" y="602164"/>
                      </a:lnTo>
                      <a:lnTo>
                        <a:pt x="10131" y="572518"/>
                      </a:lnTo>
                      <a:lnTo>
                        <a:pt x="24751" y="506650"/>
                      </a:lnTo>
                      <a:lnTo>
                        <a:pt x="29240" y="486481"/>
                      </a:lnTo>
                      <a:lnTo>
                        <a:pt x="29240" y="486481"/>
                      </a:lnTo>
                      <a:lnTo>
                        <a:pt x="41896" y="429342"/>
                      </a:lnTo>
                      <a:lnTo>
                        <a:pt x="41896" y="429342"/>
                      </a:lnTo>
                      <a:lnTo>
                        <a:pt x="46385" y="409142"/>
                      </a:lnTo>
                      <a:lnTo>
                        <a:pt x="84540" y="237162"/>
                      </a:lnTo>
                      <a:lnTo>
                        <a:pt x="84540" y="237162"/>
                      </a:lnTo>
                      <a:lnTo>
                        <a:pt x="89341" y="215591"/>
                      </a:lnTo>
                      <a:lnTo>
                        <a:pt x="89341" y="215591"/>
                      </a:lnTo>
                      <a:lnTo>
                        <a:pt x="122633" y="65494"/>
                      </a:lnTo>
                      <a:lnTo>
                        <a:pt x="128681" y="38187"/>
                      </a:lnTo>
                      <a:lnTo>
                        <a:pt x="128681" y="38155"/>
                      </a:lnTo>
                      <a:lnTo>
                        <a:pt x="137160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59" name="Đồ họa 3">
                  <a:extLst>
                    <a:ext uri="{FF2B5EF4-FFF2-40B4-BE49-F238E27FC236}">
                      <a16:creationId xmlns:a16="http://schemas.microsoft.com/office/drawing/2014/main" id="{C30798C8-BC4D-FC42-4677-25E2A61DA254}"/>
                    </a:ext>
                  </a:extLst>
                </p:cNvPr>
                <p:cNvGrpSpPr/>
                <p:nvPr/>
              </p:nvGrpSpPr>
              <p:grpSpPr>
                <a:xfrm>
                  <a:off x="12322088" y="3291091"/>
                  <a:ext cx="259825" cy="618217"/>
                  <a:chOff x="12322088" y="3291091"/>
                  <a:chExt cx="259825" cy="618217"/>
                </a:xfrm>
                <a:solidFill>
                  <a:srgbClr val="FB9D7E"/>
                </a:solidFill>
              </p:grpSpPr>
              <p:sp>
                <p:nvSpPr>
                  <p:cNvPr id="1367" name="Hình tự do: Hình 1366">
                    <a:extLst>
                      <a:ext uri="{FF2B5EF4-FFF2-40B4-BE49-F238E27FC236}">
                        <a16:creationId xmlns:a16="http://schemas.microsoft.com/office/drawing/2014/main" id="{99803918-1DED-C8CC-CD2F-D59AAC2B4033}"/>
                      </a:ext>
                    </a:extLst>
                  </p:cNvPr>
                  <p:cNvSpPr/>
                  <p:nvPr/>
                </p:nvSpPr>
                <p:spPr>
                  <a:xfrm>
                    <a:off x="12343286" y="3706488"/>
                    <a:ext cx="120921" cy="202820"/>
                  </a:xfrm>
                  <a:custGeom>
                    <a:avLst/>
                    <a:gdLst>
                      <a:gd name="connsiteX0" fmla="*/ 113780 w 120921"/>
                      <a:gd name="connsiteY0" fmla="*/ 74046 h 202820"/>
                      <a:gd name="connsiteX1" fmla="*/ 108169 w 120921"/>
                      <a:gd name="connsiteY1" fmla="*/ 125138 h 202820"/>
                      <a:gd name="connsiteX2" fmla="*/ 110476 w 120921"/>
                      <a:gd name="connsiteY2" fmla="*/ 141722 h 202820"/>
                      <a:gd name="connsiteX3" fmla="*/ 106393 w 120921"/>
                      <a:gd name="connsiteY3" fmla="*/ 160052 h 202820"/>
                      <a:gd name="connsiteX4" fmla="*/ 101748 w 120921"/>
                      <a:gd name="connsiteY4" fmla="*/ 136392 h 202820"/>
                      <a:gd name="connsiteX5" fmla="*/ 96823 w 120921"/>
                      <a:gd name="connsiteY5" fmla="*/ 185675 h 202820"/>
                      <a:gd name="connsiteX6" fmla="*/ 98007 w 120921"/>
                      <a:gd name="connsiteY6" fmla="*/ 197895 h 202820"/>
                      <a:gd name="connsiteX7" fmla="*/ 98007 w 120921"/>
                      <a:gd name="connsiteY7" fmla="*/ 197926 h 202820"/>
                      <a:gd name="connsiteX8" fmla="*/ 96916 w 120921"/>
                      <a:gd name="connsiteY8" fmla="*/ 202820 h 202820"/>
                      <a:gd name="connsiteX9" fmla="*/ 85912 w 120921"/>
                      <a:gd name="connsiteY9" fmla="*/ 202820 h 202820"/>
                      <a:gd name="connsiteX10" fmla="*/ 86037 w 120921"/>
                      <a:gd name="connsiteY10" fmla="*/ 199953 h 202820"/>
                      <a:gd name="connsiteX11" fmla="*/ 86723 w 120921"/>
                      <a:gd name="connsiteY11" fmla="*/ 188512 h 202820"/>
                      <a:gd name="connsiteX12" fmla="*/ 87003 w 120921"/>
                      <a:gd name="connsiteY12" fmla="*/ 185426 h 202820"/>
                      <a:gd name="connsiteX13" fmla="*/ 87097 w 120921"/>
                      <a:gd name="connsiteY13" fmla="*/ 184304 h 202820"/>
                      <a:gd name="connsiteX14" fmla="*/ 87097 w 120921"/>
                      <a:gd name="connsiteY14" fmla="*/ 184304 h 202820"/>
                      <a:gd name="connsiteX15" fmla="*/ 88281 w 120921"/>
                      <a:gd name="connsiteY15" fmla="*/ 173924 h 202820"/>
                      <a:gd name="connsiteX16" fmla="*/ 99472 w 120921"/>
                      <a:gd name="connsiteY16" fmla="*/ 115381 h 202820"/>
                      <a:gd name="connsiteX17" fmla="*/ 105925 w 120921"/>
                      <a:gd name="connsiteY17" fmla="*/ 69993 h 202820"/>
                      <a:gd name="connsiteX18" fmla="*/ 98911 w 120921"/>
                      <a:gd name="connsiteY18" fmla="*/ 18621 h 202820"/>
                      <a:gd name="connsiteX19" fmla="*/ 44203 w 120921"/>
                      <a:gd name="connsiteY19" fmla="*/ 39943 h 202820"/>
                      <a:gd name="connsiteX20" fmla="*/ 3429 w 120921"/>
                      <a:gd name="connsiteY20" fmla="*/ 86390 h 202820"/>
                      <a:gd name="connsiteX21" fmla="*/ 0 w 120921"/>
                      <a:gd name="connsiteY21" fmla="*/ 91254 h 202820"/>
                      <a:gd name="connsiteX22" fmla="*/ 4489 w 120921"/>
                      <a:gd name="connsiteY22" fmla="*/ 71084 h 202820"/>
                      <a:gd name="connsiteX23" fmla="*/ 4489 w 120921"/>
                      <a:gd name="connsiteY23" fmla="*/ 71084 h 202820"/>
                      <a:gd name="connsiteX24" fmla="*/ 69796 w 120921"/>
                      <a:gd name="connsiteY24" fmla="*/ 260 h 202820"/>
                      <a:gd name="connsiteX25" fmla="*/ 99722 w 120921"/>
                      <a:gd name="connsiteY25" fmla="*/ 9175 h 202820"/>
                      <a:gd name="connsiteX26" fmla="*/ 120857 w 120921"/>
                      <a:gd name="connsiteY26" fmla="*/ 26539 h 202820"/>
                      <a:gd name="connsiteX27" fmla="*/ 113780 w 120921"/>
                      <a:gd name="connsiteY27" fmla="*/ 74046 h 202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20921" h="202820">
                        <a:moveTo>
                          <a:pt x="113780" y="74046"/>
                        </a:moveTo>
                        <a:cubicBezTo>
                          <a:pt x="110009" y="93529"/>
                          <a:pt x="106486" y="113542"/>
                          <a:pt x="108169" y="125138"/>
                        </a:cubicBezTo>
                        <a:cubicBezTo>
                          <a:pt x="109042" y="131310"/>
                          <a:pt x="109759" y="136766"/>
                          <a:pt x="110476" y="141722"/>
                        </a:cubicBezTo>
                        <a:lnTo>
                          <a:pt x="106393" y="160052"/>
                        </a:lnTo>
                        <a:cubicBezTo>
                          <a:pt x="102995" y="147676"/>
                          <a:pt x="101748" y="136392"/>
                          <a:pt x="101748" y="136392"/>
                        </a:cubicBezTo>
                        <a:cubicBezTo>
                          <a:pt x="101748" y="136392"/>
                          <a:pt x="94173" y="164135"/>
                          <a:pt x="96823" y="185675"/>
                        </a:cubicBezTo>
                        <a:cubicBezTo>
                          <a:pt x="97321" y="189884"/>
                          <a:pt x="97726" y="193967"/>
                          <a:pt x="98007" y="197895"/>
                        </a:cubicBezTo>
                        <a:lnTo>
                          <a:pt x="98007" y="197926"/>
                        </a:lnTo>
                        <a:lnTo>
                          <a:pt x="96916" y="202820"/>
                        </a:lnTo>
                        <a:lnTo>
                          <a:pt x="85912" y="202820"/>
                        </a:lnTo>
                        <a:cubicBezTo>
                          <a:pt x="85943" y="201885"/>
                          <a:pt x="86005" y="200919"/>
                          <a:pt x="86037" y="199953"/>
                        </a:cubicBezTo>
                        <a:cubicBezTo>
                          <a:pt x="86193" y="196119"/>
                          <a:pt x="86411" y="192315"/>
                          <a:pt x="86723" y="188512"/>
                        </a:cubicBezTo>
                        <a:cubicBezTo>
                          <a:pt x="86816" y="187484"/>
                          <a:pt x="86910" y="186455"/>
                          <a:pt x="87003" y="185426"/>
                        </a:cubicBezTo>
                        <a:cubicBezTo>
                          <a:pt x="87034" y="185052"/>
                          <a:pt x="87066" y="184678"/>
                          <a:pt x="87097" y="184304"/>
                        </a:cubicBezTo>
                        <a:lnTo>
                          <a:pt x="87097" y="184304"/>
                        </a:lnTo>
                        <a:cubicBezTo>
                          <a:pt x="87440" y="180813"/>
                          <a:pt x="87845" y="177353"/>
                          <a:pt x="88281" y="173924"/>
                        </a:cubicBezTo>
                        <a:cubicBezTo>
                          <a:pt x="90869" y="154191"/>
                          <a:pt x="95139" y="134895"/>
                          <a:pt x="99472" y="115381"/>
                        </a:cubicBezTo>
                        <a:cubicBezTo>
                          <a:pt x="102059" y="103567"/>
                          <a:pt x="104740" y="86578"/>
                          <a:pt x="105925" y="69993"/>
                        </a:cubicBezTo>
                        <a:cubicBezTo>
                          <a:pt x="107577" y="47238"/>
                          <a:pt x="106517" y="25292"/>
                          <a:pt x="98911" y="18621"/>
                        </a:cubicBezTo>
                        <a:cubicBezTo>
                          <a:pt x="85756" y="7056"/>
                          <a:pt x="62564" y="18527"/>
                          <a:pt x="44203" y="39943"/>
                        </a:cubicBezTo>
                        <a:cubicBezTo>
                          <a:pt x="25842" y="61390"/>
                          <a:pt x="16865" y="68341"/>
                          <a:pt x="3429" y="86390"/>
                        </a:cubicBezTo>
                        <a:cubicBezTo>
                          <a:pt x="2120" y="88199"/>
                          <a:pt x="967" y="89788"/>
                          <a:pt x="0" y="91254"/>
                        </a:cubicBezTo>
                        <a:lnTo>
                          <a:pt x="4489" y="71084"/>
                        </a:lnTo>
                        <a:lnTo>
                          <a:pt x="4489" y="71084"/>
                        </a:lnTo>
                        <a:cubicBezTo>
                          <a:pt x="23348" y="45710"/>
                          <a:pt x="57139" y="1756"/>
                          <a:pt x="69796" y="260"/>
                        </a:cubicBezTo>
                        <a:cubicBezTo>
                          <a:pt x="85476" y="-1610"/>
                          <a:pt x="86224" y="7150"/>
                          <a:pt x="99722" y="9175"/>
                        </a:cubicBezTo>
                        <a:cubicBezTo>
                          <a:pt x="113220" y="11233"/>
                          <a:pt x="119610" y="7648"/>
                          <a:pt x="120857" y="26539"/>
                        </a:cubicBezTo>
                        <a:cubicBezTo>
                          <a:pt x="121480" y="35953"/>
                          <a:pt x="117521" y="54719"/>
                          <a:pt x="113780" y="74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68" name="Hình tự do: Hình 1367">
                    <a:extLst>
                      <a:ext uri="{FF2B5EF4-FFF2-40B4-BE49-F238E27FC236}">
                        <a16:creationId xmlns:a16="http://schemas.microsoft.com/office/drawing/2014/main" id="{6120D229-83E2-7BE3-694E-BBC2671A8079}"/>
                      </a:ext>
                    </a:extLst>
                  </p:cNvPr>
                  <p:cNvSpPr/>
                  <p:nvPr/>
                </p:nvSpPr>
                <p:spPr>
                  <a:xfrm>
                    <a:off x="12322088" y="3754019"/>
                    <a:ext cx="101572" cy="155289"/>
                  </a:xfrm>
                  <a:custGeom>
                    <a:avLst/>
                    <a:gdLst>
                      <a:gd name="connsiteX0" fmla="*/ 99566 w 101572"/>
                      <a:gd name="connsiteY0" fmla="*/ 114110 h 155289"/>
                      <a:gd name="connsiteX1" fmla="*/ 94391 w 101572"/>
                      <a:gd name="connsiteY1" fmla="*/ 155289 h 155289"/>
                      <a:gd name="connsiteX2" fmla="*/ 80332 w 101572"/>
                      <a:gd name="connsiteY2" fmla="*/ 155289 h 155289"/>
                      <a:gd name="connsiteX3" fmla="*/ 88687 w 101572"/>
                      <a:gd name="connsiteY3" fmla="*/ 108250 h 155289"/>
                      <a:gd name="connsiteX4" fmla="*/ 85787 w 101572"/>
                      <a:gd name="connsiteY4" fmla="*/ 75176 h 155289"/>
                      <a:gd name="connsiteX5" fmla="*/ 86723 w 101572"/>
                      <a:gd name="connsiteY5" fmla="*/ 44751 h 155289"/>
                      <a:gd name="connsiteX6" fmla="*/ 85164 w 101572"/>
                      <a:gd name="connsiteY6" fmla="*/ 17163 h 155289"/>
                      <a:gd name="connsiteX7" fmla="*/ 47538 w 101572"/>
                      <a:gd name="connsiteY7" fmla="*/ 41727 h 155289"/>
                      <a:gd name="connsiteX8" fmla="*/ 41522 w 101572"/>
                      <a:gd name="connsiteY8" fmla="*/ 48149 h 155289"/>
                      <a:gd name="connsiteX9" fmla="*/ 13747 w 101572"/>
                      <a:gd name="connsiteY9" fmla="*/ 112427 h 155289"/>
                      <a:gd name="connsiteX10" fmla="*/ 0 w 101572"/>
                      <a:gd name="connsiteY10" fmla="*/ 139236 h 155289"/>
                      <a:gd name="connsiteX11" fmla="*/ 6578 w 101572"/>
                      <a:gd name="connsiteY11" fmla="*/ 109590 h 155289"/>
                      <a:gd name="connsiteX12" fmla="*/ 13062 w 101572"/>
                      <a:gd name="connsiteY12" fmla="*/ 95563 h 155289"/>
                      <a:gd name="connsiteX13" fmla="*/ 36909 w 101572"/>
                      <a:gd name="connsiteY13" fmla="*/ 46247 h 155289"/>
                      <a:gd name="connsiteX14" fmla="*/ 40805 w 101572"/>
                      <a:gd name="connsiteY14" fmla="*/ 39483 h 155289"/>
                      <a:gd name="connsiteX15" fmla="*/ 96947 w 101572"/>
                      <a:gd name="connsiteY15" fmla="*/ 236 h 155289"/>
                      <a:gd name="connsiteX16" fmla="*/ 101343 w 101572"/>
                      <a:gd name="connsiteY16" fmla="*/ 22587 h 155289"/>
                      <a:gd name="connsiteX17" fmla="*/ 96791 w 101572"/>
                      <a:gd name="connsiteY17" fmla="*/ 62426 h 155289"/>
                      <a:gd name="connsiteX18" fmla="*/ 99566 w 101572"/>
                      <a:gd name="connsiteY18" fmla="*/ 114110 h 155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1572" h="155289">
                        <a:moveTo>
                          <a:pt x="99566" y="114110"/>
                        </a:moveTo>
                        <a:cubicBezTo>
                          <a:pt x="96293" y="126486"/>
                          <a:pt x="94952" y="142384"/>
                          <a:pt x="94391" y="155289"/>
                        </a:cubicBezTo>
                        <a:lnTo>
                          <a:pt x="80332" y="155289"/>
                        </a:lnTo>
                        <a:cubicBezTo>
                          <a:pt x="83574" y="137646"/>
                          <a:pt x="87845" y="114422"/>
                          <a:pt x="88687" y="108250"/>
                        </a:cubicBezTo>
                        <a:cubicBezTo>
                          <a:pt x="90152" y="97994"/>
                          <a:pt x="84790" y="90793"/>
                          <a:pt x="85787" y="75176"/>
                        </a:cubicBezTo>
                        <a:cubicBezTo>
                          <a:pt x="86286" y="67507"/>
                          <a:pt x="86692" y="55849"/>
                          <a:pt x="86723" y="44751"/>
                        </a:cubicBezTo>
                        <a:cubicBezTo>
                          <a:pt x="86754" y="33310"/>
                          <a:pt x="86349" y="22494"/>
                          <a:pt x="85164" y="17163"/>
                        </a:cubicBezTo>
                        <a:cubicBezTo>
                          <a:pt x="82826" y="6689"/>
                          <a:pt x="66710" y="23772"/>
                          <a:pt x="47538" y="41727"/>
                        </a:cubicBezTo>
                        <a:cubicBezTo>
                          <a:pt x="45388" y="43754"/>
                          <a:pt x="43361" y="45904"/>
                          <a:pt x="41522" y="48149"/>
                        </a:cubicBezTo>
                        <a:cubicBezTo>
                          <a:pt x="26902" y="65855"/>
                          <a:pt x="20917" y="90014"/>
                          <a:pt x="13747" y="112427"/>
                        </a:cubicBezTo>
                        <a:cubicBezTo>
                          <a:pt x="11129" y="120594"/>
                          <a:pt x="5268" y="131130"/>
                          <a:pt x="0" y="139236"/>
                        </a:cubicBezTo>
                        <a:lnTo>
                          <a:pt x="6578" y="109590"/>
                        </a:lnTo>
                        <a:cubicBezTo>
                          <a:pt x="9757" y="104166"/>
                          <a:pt x="12157" y="99241"/>
                          <a:pt x="13062" y="95563"/>
                        </a:cubicBezTo>
                        <a:cubicBezTo>
                          <a:pt x="16459" y="81878"/>
                          <a:pt x="28554" y="60711"/>
                          <a:pt x="36909" y="46247"/>
                        </a:cubicBezTo>
                        <a:cubicBezTo>
                          <a:pt x="38343" y="43754"/>
                          <a:pt x="39652" y="41509"/>
                          <a:pt x="40805" y="39483"/>
                        </a:cubicBezTo>
                        <a:cubicBezTo>
                          <a:pt x="48661" y="25642"/>
                          <a:pt x="87939" y="-2881"/>
                          <a:pt x="96947" y="236"/>
                        </a:cubicBezTo>
                        <a:cubicBezTo>
                          <a:pt x="101218" y="1732"/>
                          <a:pt x="101997" y="10960"/>
                          <a:pt x="101343" y="22587"/>
                        </a:cubicBezTo>
                        <a:cubicBezTo>
                          <a:pt x="100626" y="35337"/>
                          <a:pt x="98194" y="50923"/>
                          <a:pt x="96791" y="62426"/>
                        </a:cubicBezTo>
                        <a:cubicBezTo>
                          <a:pt x="94111" y="84403"/>
                          <a:pt x="106174" y="89047"/>
                          <a:pt x="99566" y="11411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69" name="Hình tự do: Hình 1368">
                    <a:extLst>
                      <a:ext uri="{FF2B5EF4-FFF2-40B4-BE49-F238E27FC236}">
                        <a16:creationId xmlns:a16="http://schemas.microsoft.com/office/drawing/2014/main" id="{EDC6F7CB-EDB1-5841-A570-6627DD5495B1}"/>
                      </a:ext>
                    </a:extLst>
                  </p:cNvPr>
                  <p:cNvSpPr/>
                  <p:nvPr/>
                </p:nvSpPr>
                <p:spPr>
                  <a:xfrm>
                    <a:off x="12353094" y="3809782"/>
                    <a:ext cx="35520" cy="92011"/>
                  </a:xfrm>
                  <a:custGeom>
                    <a:avLst/>
                    <a:gdLst>
                      <a:gd name="connsiteX0" fmla="*/ 14445 w 35520"/>
                      <a:gd name="connsiteY0" fmla="*/ 25273 h 92011"/>
                      <a:gd name="connsiteX1" fmla="*/ 26134 w 35520"/>
                      <a:gd name="connsiteY1" fmla="*/ 1270 h 92011"/>
                      <a:gd name="connsiteX2" fmla="*/ 35486 w 35520"/>
                      <a:gd name="connsiteY2" fmla="*/ 43198 h 92011"/>
                      <a:gd name="connsiteX3" fmla="*/ 9176 w 35520"/>
                      <a:gd name="connsiteY3" fmla="*/ 91765 h 92011"/>
                      <a:gd name="connsiteX4" fmla="*/ 4313 w 35520"/>
                      <a:gd name="connsiteY4" fmla="*/ 54607 h 92011"/>
                      <a:gd name="connsiteX5" fmla="*/ 11639 w 35520"/>
                      <a:gd name="connsiteY5" fmla="*/ 82506 h 92011"/>
                      <a:gd name="connsiteX6" fmla="*/ 23952 w 35520"/>
                      <a:gd name="connsiteY6" fmla="*/ 26333 h 92011"/>
                      <a:gd name="connsiteX7" fmla="*/ 14445 w 35520"/>
                      <a:gd name="connsiteY7" fmla="*/ 25273 h 92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520" h="92011">
                        <a:moveTo>
                          <a:pt x="14445" y="25273"/>
                        </a:moveTo>
                        <a:cubicBezTo>
                          <a:pt x="14445" y="25273"/>
                          <a:pt x="20087" y="-6679"/>
                          <a:pt x="26134" y="1270"/>
                        </a:cubicBezTo>
                        <a:cubicBezTo>
                          <a:pt x="32182" y="9219"/>
                          <a:pt x="35923" y="27486"/>
                          <a:pt x="35486" y="43198"/>
                        </a:cubicBezTo>
                        <a:cubicBezTo>
                          <a:pt x="35081" y="58909"/>
                          <a:pt x="26446" y="95350"/>
                          <a:pt x="9176" y="91765"/>
                        </a:cubicBezTo>
                        <a:cubicBezTo>
                          <a:pt x="-8093" y="88149"/>
                          <a:pt x="4313" y="54607"/>
                          <a:pt x="4313" y="54607"/>
                        </a:cubicBezTo>
                        <a:cubicBezTo>
                          <a:pt x="4313" y="54607"/>
                          <a:pt x="-986" y="80885"/>
                          <a:pt x="11639" y="82506"/>
                        </a:cubicBezTo>
                        <a:cubicBezTo>
                          <a:pt x="24264" y="84159"/>
                          <a:pt x="26540" y="41171"/>
                          <a:pt x="23952" y="26333"/>
                        </a:cubicBezTo>
                        <a:cubicBezTo>
                          <a:pt x="21334" y="11495"/>
                          <a:pt x="14445" y="25273"/>
                          <a:pt x="14445" y="2527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70" name="Hình tự do: Hình 1369">
                    <a:extLst>
                      <a:ext uri="{FF2B5EF4-FFF2-40B4-BE49-F238E27FC236}">
                        <a16:creationId xmlns:a16="http://schemas.microsoft.com/office/drawing/2014/main" id="{CD91E718-0C7A-8F37-73E6-6D05F1D917BD}"/>
                      </a:ext>
                    </a:extLst>
                  </p:cNvPr>
                  <p:cNvSpPr/>
                  <p:nvPr/>
                </p:nvSpPr>
                <p:spPr>
                  <a:xfrm>
                    <a:off x="12467985" y="3414286"/>
                    <a:ext cx="90704" cy="361915"/>
                  </a:xfrm>
                  <a:custGeom>
                    <a:avLst/>
                    <a:gdLst>
                      <a:gd name="connsiteX0" fmla="*/ 7224 w 90704"/>
                      <a:gd name="connsiteY0" fmla="*/ 175752 h 361915"/>
                      <a:gd name="connsiteX1" fmla="*/ 90705 w 90704"/>
                      <a:gd name="connsiteY1" fmla="*/ 0 h 361915"/>
                      <a:gd name="connsiteX2" fmla="*/ 80792 w 90704"/>
                      <a:gd name="connsiteY2" fmla="*/ 44764 h 361915"/>
                      <a:gd name="connsiteX3" fmla="*/ 68416 w 90704"/>
                      <a:gd name="connsiteY3" fmla="*/ 64153 h 361915"/>
                      <a:gd name="connsiteX4" fmla="*/ 19350 w 90704"/>
                      <a:gd name="connsiteY4" fmla="*/ 211881 h 361915"/>
                      <a:gd name="connsiteX5" fmla="*/ 32225 w 90704"/>
                      <a:gd name="connsiteY5" fmla="*/ 260978 h 361915"/>
                      <a:gd name="connsiteX6" fmla="*/ 10622 w 90704"/>
                      <a:gd name="connsiteY6" fmla="*/ 361915 h 361915"/>
                      <a:gd name="connsiteX7" fmla="*/ 11744 w 90704"/>
                      <a:gd name="connsiteY7" fmla="*/ 271951 h 361915"/>
                      <a:gd name="connsiteX8" fmla="*/ 7224 w 90704"/>
                      <a:gd name="connsiteY8" fmla="*/ 175752 h 36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0704" h="361915">
                        <a:moveTo>
                          <a:pt x="7224" y="175752"/>
                        </a:moveTo>
                        <a:cubicBezTo>
                          <a:pt x="21003" y="138345"/>
                          <a:pt x="74526" y="47975"/>
                          <a:pt x="90705" y="0"/>
                        </a:cubicBezTo>
                        <a:lnTo>
                          <a:pt x="80792" y="44764"/>
                        </a:lnTo>
                        <a:cubicBezTo>
                          <a:pt x="76428" y="50780"/>
                          <a:pt x="71565" y="57763"/>
                          <a:pt x="68416" y="64153"/>
                        </a:cubicBezTo>
                        <a:cubicBezTo>
                          <a:pt x="44133" y="113250"/>
                          <a:pt x="16109" y="179555"/>
                          <a:pt x="19350" y="211881"/>
                        </a:cubicBezTo>
                        <a:cubicBezTo>
                          <a:pt x="21127" y="229275"/>
                          <a:pt x="27487" y="245516"/>
                          <a:pt x="32225" y="260978"/>
                        </a:cubicBezTo>
                        <a:lnTo>
                          <a:pt x="10622" y="361915"/>
                        </a:lnTo>
                        <a:cubicBezTo>
                          <a:pt x="4014" y="322388"/>
                          <a:pt x="17293" y="301315"/>
                          <a:pt x="11744" y="271951"/>
                        </a:cubicBezTo>
                        <a:cubicBezTo>
                          <a:pt x="6009" y="241557"/>
                          <a:pt x="-8798" y="219269"/>
                          <a:pt x="7224" y="175752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71" name="Hình tự do: Hình 1370">
                    <a:extLst>
                      <a:ext uri="{FF2B5EF4-FFF2-40B4-BE49-F238E27FC236}">
                        <a16:creationId xmlns:a16="http://schemas.microsoft.com/office/drawing/2014/main" id="{0794BC9E-3B3D-2AB4-DDEE-BCBA79BE1365}"/>
                      </a:ext>
                    </a:extLst>
                  </p:cNvPr>
                  <p:cNvSpPr/>
                  <p:nvPr/>
                </p:nvSpPr>
                <p:spPr>
                  <a:xfrm>
                    <a:off x="12555975" y="3291091"/>
                    <a:ext cx="25939" cy="70356"/>
                  </a:xfrm>
                  <a:custGeom>
                    <a:avLst/>
                    <a:gdLst>
                      <a:gd name="connsiteX0" fmla="*/ 14529 w 25939"/>
                      <a:gd name="connsiteY0" fmla="*/ 70357 h 70356"/>
                      <a:gd name="connsiteX1" fmla="*/ 2247 w 25939"/>
                      <a:gd name="connsiteY1" fmla="*/ 29458 h 70356"/>
                      <a:gd name="connsiteX2" fmla="*/ 689 w 25939"/>
                      <a:gd name="connsiteY2" fmla="*/ 18049 h 70356"/>
                      <a:gd name="connsiteX3" fmla="*/ 34 w 25939"/>
                      <a:gd name="connsiteY3" fmla="*/ 0 h 70356"/>
                      <a:gd name="connsiteX4" fmla="*/ 23476 w 25939"/>
                      <a:gd name="connsiteY4" fmla="*/ 0 h 70356"/>
                      <a:gd name="connsiteX5" fmla="*/ 25939 w 25939"/>
                      <a:gd name="connsiteY5" fmla="*/ 18797 h 70356"/>
                      <a:gd name="connsiteX6" fmla="*/ 25939 w 25939"/>
                      <a:gd name="connsiteY6" fmla="*/ 18797 h 70356"/>
                      <a:gd name="connsiteX7" fmla="*/ 14529 w 25939"/>
                      <a:gd name="connsiteY7" fmla="*/ 70357 h 70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939" h="70356">
                        <a:moveTo>
                          <a:pt x="14529" y="70357"/>
                        </a:moveTo>
                        <a:cubicBezTo>
                          <a:pt x="8575" y="55737"/>
                          <a:pt x="4523" y="42520"/>
                          <a:pt x="2247" y="29458"/>
                        </a:cubicBezTo>
                        <a:cubicBezTo>
                          <a:pt x="1561" y="25655"/>
                          <a:pt x="1063" y="21852"/>
                          <a:pt x="689" y="18049"/>
                        </a:cubicBezTo>
                        <a:cubicBezTo>
                          <a:pt x="128" y="12095"/>
                          <a:pt x="-91" y="6141"/>
                          <a:pt x="34" y="0"/>
                        </a:cubicBezTo>
                        <a:lnTo>
                          <a:pt x="23476" y="0"/>
                        </a:lnTo>
                        <a:cubicBezTo>
                          <a:pt x="23912" y="6359"/>
                          <a:pt x="24754" y="12625"/>
                          <a:pt x="25939" y="18797"/>
                        </a:cubicBezTo>
                        <a:cubicBezTo>
                          <a:pt x="25939" y="18797"/>
                          <a:pt x="25939" y="18797"/>
                          <a:pt x="25939" y="18797"/>
                        </a:cubicBezTo>
                        <a:cubicBezTo>
                          <a:pt x="26063" y="19421"/>
                          <a:pt x="14529" y="70357"/>
                          <a:pt x="14529" y="7035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72" name="Hình tự do: Hình 1371">
                    <a:extLst>
                      <a:ext uri="{FF2B5EF4-FFF2-40B4-BE49-F238E27FC236}">
                        <a16:creationId xmlns:a16="http://schemas.microsoft.com/office/drawing/2014/main" id="{878ABF36-92ED-A5C7-C238-1BD960AA7690}"/>
                      </a:ext>
                    </a:extLst>
                  </p:cNvPr>
                  <p:cNvSpPr/>
                  <p:nvPr/>
                </p:nvSpPr>
                <p:spPr>
                  <a:xfrm>
                    <a:off x="12441168" y="3291091"/>
                    <a:ext cx="33323" cy="65493"/>
                  </a:xfrm>
                  <a:custGeom>
                    <a:avLst/>
                    <a:gdLst>
                      <a:gd name="connsiteX0" fmla="*/ 33323 w 33323"/>
                      <a:gd name="connsiteY0" fmla="*/ 0 h 65493"/>
                      <a:gd name="connsiteX1" fmla="*/ 29614 w 33323"/>
                      <a:gd name="connsiteY1" fmla="*/ 14495 h 65493"/>
                      <a:gd name="connsiteX2" fmla="*/ 28835 w 33323"/>
                      <a:gd name="connsiteY2" fmla="*/ 17145 h 65493"/>
                      <a:gd name="connsiteX3" fmla="*/ 26123 w 33323"/>
                      <a:gd name="connsiteY3" fmla="*/ 25874 h 65493"/>
                      <a:gd name="connsiteX4" fmla="*/ 25250 w 33323"/>
                      <a:gd name="connsiteY4" fmla="*/ 28336 h 65493"/>
                      <a:gd name="connsiteX5" fmla="*/ 18205 w 33323"/>
                      <a:gd name="connsiteY5" fmla="*/ 44951 h 65493"/>
                      <a:gd name="connsiteX6" fmla="*/ 0 w 33323"/>
                      <a:gd name="connsiteY6" fmla="*/ 65494 h 65493"/>
                      <a:gd name="connsiteX7" fmla="*/ 6047 w 33323"/>
                      <a:gd name="connsiteY7" fmla="*/ 38187 h 65493"/>
                      <a:gd name="connsiteX8" fmla="*/ 6047 w 33323"/>
                      <a:gd name="connsiteY8" fmla="*/ 38155 h 65493"/>
                      <a:gd name="connsiteX9" fmla="*/ 9258 w 33323"/>
                      <a:gd name="connsiteY9" fmla="*/ 30799 h 65493"/>
                      <a:gd name="connsiteX10" fmla="*/ 18797 w 33323"/>
                      <a:gd name="connsiteY10" fmla="*/ 0 h 65493"/>
                      <a:gd name="connsiteX11" fmla="*/ 33323 w 33323"/>
                      <a:gd name="connsiteY11" fmla="*/ 0 h 65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323" h="65493">
                        <a:moveTo>
                          <a:pt x="33323" y="0"/>
                        </a:moveTo>
                        <a:cubicBezTo>
                          <a:pt x="32232" y="4707"/>
                          <a:pt x="30986" y="9601"/>
                          <a:pt x="29614" y="14495"/>
                        </a:cubicBezTo>
                        <a:cubicBezTo>
                          <a:pt x="29365" y="15368"/>
                          <a:pt x="29084" y="16272"/>
                          <a:pt x="28835" y="17145"/>
                        </a:cubicBezTo>
                        <a:cubicBezTo>
                          <a:pt x="27962" y="20106"/>
                          <a:pt x="27058" y="23037"/>
                          <a:pt x="26123" y="25874"/>
                        </a:cubicBezTo>
                        <a:cubicBezTo>
                          <a:pt x="25842" y="26715"/>
                          <a:pt x="25561" y="27525"/>
                          <a:pt x="25250" y="28336"/>
                        </a:cubicBezTo>
                        <a:cubicBezTo>
                          <a:pt x="23099" y="34508"/>
                          <a:pt x="20761" y="40244"/>
                          <a:pt x="18205" y="44951"/>
                        </a:cubicBezTo>
                        <a:cubicBezTo>
                          <a:pt x="14246" y="52183"/>
                          <a:pt x="7606" y="59103"/>
                          <a:pt x="0" y="65494"/>
                        </a:cubicBezTo>
                        <a:lnTo>
                          <a:pt x="6047" y="38187"/>
                        </a:lnTo>
                        <a:cubicBezTo>
                          <a:pt x="6047" y="38187"/>
                          <a:pt x="6047" y="38187"/>
                          <a:pt x="6047" y="38155"/>
                        </a:cubicBezTo>
                        <a:cubicBezTo>
                          <a:pt x="7326" y="36067"/>
                          <a:pt x="8416" y="33635"/>
                          <a:pt x="9258" y="30799"/>
                        </a:cubicBezTo>
                        <a:cubicBezTo>
                          <a:pt x="12220" y="21073"/>
                          <a:pt x="15586" y="10225"/>
                          <a:pt x="18797" y="0"/>
                        </a:cubicBezTo>
                        <a:lnTo>
                          <a:pt x="33323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73" name="Hình tự do: Hình 1372">
                    <a:extLst>
                      <a:ext uri="{FF2B5EF4-FFF2-40B4-BE49-F238E27FC236}">
                        <a16:creationId xmlns:a16="http://schemas.microsoft.com/office/drawing/2014/main" id="{75B89D97-6071-3B93-2556-76552C92049E}"/>
                      </a:ext>
                    </a:extLst>
                  </p:cNvPr>
                  <p:cNvSpPr/>
                  <p:nvPr/>
                </p:nvSpPr>
                <p:spPr>
                  <a:xfrm>
                    <a:off x="12403075" y="3291091"/>
                    <a:ext cx="102152" cy="237161"/>
                  </a:xfrm>
                  <a:custGeom>
                    <a:avLst/>
                    <a:gdLst>
                      <a:gd name="connsiteX0" fmla="*/ 102153 w 102152"/>
                      <a:gd name="connsiteY0" fmla="*/ 0 h 237161"/>
                      <a:gd name="connsiteX1" fmla="*/ 38529 w 102152"/>
                      <a:gd name="connsiteY1" fmla="*/ 178027 h 237161"/>
                      <a:gd name="connsiteX2" fmla="*/ 0 w 102152"/>
                      <a:gd name="connsiteY2" fmla="*/ 237162 h 237161"/>
                      <a:gd name="connsiteX3" fmla="*/ 4800 w 102152"/>
                      <a:gd name="connsiteY3" fmla="*/ 215591 h 237161"/>
                      <a:gd name="connsiteX4" fmla="*/ 4800 w 102152"/>
                      <a:gd name="connsiteY4" fmla="*/ 215591 h 237161"/>
                      <a:gd name="connsiteX5" fmla="*/ 22351 w 102152"/>
                      <a:gd name="connsiteY5" fmla="*/ 188346 h 237161"/>
                      <a:gd name="connsiteX6" fmla="*/ 89497 w 102152"/>
                      <a:gd name="connsiteY6" fmla="*/ 0 h 237161"/>
                      <a:gd name="connsiteX7" fmla="*/ 102153 w 102152"/>
                      <a:gd name="connsiteY7" fmla="*/ 0 h 23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152" h="237161">
                        <a:moveTo>
                          <a:pt x="102153" y="0"/>
                        </a:moveTo>
                        <a:cubicBezTo>
                          <a:pt x="86910" y="53960"/>
                          <a:pt x="54614" y="150159"/>
                          <a:pt x="38529" y="178027"/>
                        </a:cubicBezTo>
                        <a:cubicBezTo>
                          <a:pt x="17238" y="214843"/>
                          <a:pt x="10568" y="229712"/>
                          <a:pt x="0" y="237162"/>
                        </a:cubicBezTo>
                        <a:lnTo>
                          <a:pt x="4800" y="215591"/>
                        </a:lnTo>
                        <a:lnTo>
                          <a:pt x="4800" y="215591"/>
                        </a:lnTo>
                        <a:cubicBezTo>
                          <a:pt x="11503" y="209263"/>
                          <a:pt x="17269" y="200628"/>
                          <a:pt x="22351" y="188346"/>
                        </a:cubicBezTo>
                        <a:cubicBezTo>
                          <a:pt x="35007" y="157796"/>
                          <a:pt x="78462" y="45575"/>
                          <a:pt x="89497" y="0"/>
                        </a:cubicBezTo>
                        <a:lnTo>
                          <a:pt x="102153" y="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74" name="Hình tự do: Hình 1373">
                    <a:extLst>
                      <a:ext uri="{FF2B5EF4-FFF2-40B4-BE49-F238E27FC236}">
                        <a16:creationId xmlns:a16="http://schemas.microsoft.com/office/drawing/2014/main" id="{C6D11EDC-E8A5-DEA5-AC4A-C47438DEED14}"/>
                      </a:ext>
                    </a:extLst>
                  </p:cNvPr>
                  <p:cNvSpPr/>
                  <p:nvPr/>
                </p:nvSpPr>
                <p:spPr>
                  <a:xfrm>
                    <a:off x="12360431" y="3325662"/>
                    <a:ext cx="148008" cy="394771"/>
                  </a:xfrm>
                  <a:custGeom>
                    <a:avLst/>
                    <a:gdLst>
                      <a:gd name="connsiteX0" fmla="*/ 148008 w 148008"/>
                      <a:gd name="connsiteY0" fmla="*/ 250 h 394771"/>
                      <a:gd name="connsiteX1" fmla="*/ 135726 w 148008"/>
                      <a:gd name="connsiteY1" fmla="*/ 143177 h 394771"/>
                      <a:gd name="connsiteX2" fmla="*/ 90183 w 148008"/>
                      <a:gd name="connsiteY2" fmla="*/ 262724 h 394771"/>
                      <a:gd name="connsiteX3" fmla="*/ 56953 w 148008"/>
                      <a:gd name="connsiteY3" fmla="*/ 326347 h 394771"/>
                      <a:gd name="connsiteX4" fmla="*/ 12968 w 148008"/>
                      <a:gd name="connsiteY4" fmla="*/ 382801 h 394771"/>
                      <a:gd name="connsiteX5" fmla="*/ 0 w 148008"/>
                      <a:gd name="connsiteY5" fmla="*/ 394771 h 394771"/>
                      <a:gd name="connsiteX6" fmla="*/ 4489 w 148008"/>
                      <a:gd name="connsiteY6" fmla="*/ 374572 h 394771"/>
                      <a:gd name="connsiteX7" fmla="*/ 15493 w 148008"/>
                      <a:gd name="connsiteY7" fmla="*/ 365469 h 394771"/>
                      <a:gd name="connsiteX8" fmla="*/ 56173 w 148008"/>
                      <a:gd name="connsiteY8" fmla="*/ 309857 h 394771"/>
                      <a:gd name="connsiteX9" fmla="*/ 92957 w 148008"/>
                      <a:gd name="connsiteY9" fmla="*/ 217897 h 394771"/>
                      <a:gd name="connsiteX10" fmla="*/ 139404 w 148008"/>
                      <a:gd name="connsiteY10" fmla="*/ 54771 h 394771"/>
                      <a:gd name="connsiteX11" fmla="*/ 145265 w 148008"/>
                      <a:gd name="connsiteY11" fmla="*/ 0 h 394771"/>
                      <a:gd name="connsiteX12" fmla="*/ 148008 w 148008"/>
                      <a:gd name="connsiteY12" fmla="*/ 250 h 394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8008" h="394771">
                        <a:moveTo>
                          <a:pt x="148008" y="250"/>
                        </a:moveTo>
                        <a:cubicBezTo>
                          <a:pt x="146605" y="36472"/>
                          <a:pt x="143052" y="105520"/>
                          <a:pt x="135726" y="143177"/>
                        </a:cubicBezTo>
                        <a:cubicBezTo>
                          <a:pt x="125501" y="195765"/>
                          <a:pt x="114092" y="242150"/>
                          <a:pt x="90183" y="262724"/>
                        </a:cubicBezTo>
                        <a:cubicBezTo>
                          <a:pt x="66273" y="283298"/>
                          <a:pt x="67177" y="301815"/>
                          <a:pt x="56953" y="326347"/>
                        </a:cubicBezTo>
                        <a:cubicBezTo>
                          <a:pt x="46728" y="350849"/>
                          <a:pt x="32482" y="371454"/>
                          <a:pt x="12968" y="382801"/>
                        </a:cubicBezTo>
                        <a:cubicBezTo>
                          <a:pt x="8853" y="385202"/>
                          <a:pt x="4427" y="389472"/>
                          <a:pt x="0" y="394771"/>
                        </a:cubicBezTo>
                        <a:lnTo>
                          <a:pt x="4489" y="374572"/>
                        </a:lnTo>
                        <a:cubicBezTo>
                          <a:pt x="8198" y="371018"/>
                          <a:pt x="11908" y="367869"/>
                          <a:pt x="15493" y="365469"/>
                        </a:cubicBezTo>
                        <a:cubicBezTo>
                          <a:pt x="36129" y="351597"/>
                          <a:pt x="45325" y="343960"/>
                          <a:pt x="56173" y="309857"/>
                        </a:cubicBezTo>
                        <a:cubicBezTo>
                          <a:pt x="66990" y="275754"/>
                          <a:pt x="76311" y="239157"/>
                          <a:pt x="92957" y="217897"/>
                        </a:cubicBezTo>
                        <a:cubicBezTo>
                          <a:pt x="109603" y="196607"/>
                          <a:pt x="133357" y="118644"/>
                          <a:pt x="139404" y="54771"/>
                        </a:cubicBezTo>
                        <a:cubicBezTo>
                          <a:pt x="141774" y="29458"/>
                          <a:pt x="143737" y="11939"/>
                          <a:pt x="145265" y="0"/>
                        </a:cubicBezTo>
                        <a:lnTo>
                          <a:pt x="148008" y="250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75" name="Hình tự do: Hình 1374">
                    <a:extLst>
                      <a:ext uri="{FF2B5EF4-FFF2-40B4-BE49-F238E27FC236}">
                        <a16:creationId xmlns:a16="http://schemas.microsoft.com/office/drawing/2014/main" id="{C37D5C30-D769-0FD0-D031-4F8A31011560}"/>
                      </a:ext>
                    </a:extLst>
                  </p:cNvPr>
                  <p:cNvSpPr/>
                  <p:nvPr/>
                </p:nvSpPr>
                <p:spPr>
                  <a:xfrm>
                    <a:off x="12503333" y="3291091"/>
                    <a:ext cx="62121" cy="175485"/>
                  </a:xfrm>
                  <a:custGeom>
                    <a:avLst/>
                    <a:gdLst>
                      <a:gd name="connsiteX0" fmla="*/ 62121 w 62121"/>
                      <a:gd name="connsiteY0" fmla="*/ 93113 h 175485"/>
                      <a:gd name="connsiteX1" fmla="*/ 59222 w 62121"/>
                      <a:gd name="connsiteY1" fmla="*/ 106050 h 175485"/>
                      <a:gd name="connsiteX2" fmla="*/ 4982 w 62121"/>
                      <a:gd name="connsiteY2" fmla="*/ 175378 h 175485"/>
                      <a:gd name="connsiteX3" fmla="*/ 19196 w 62121"/>
                      <a:gd name="connsiteY3" fmla="*/ 53960 h 175485"/>
                      <a:gd name="connsiteX4" fmla="*/ 13180 w 62121"/>
                      <a:gd name="connsiteY4" fmla="*/ 0 h 175485"/>
                      <a:gd name="connsiteX5" fmla="*/ 32538 w 62121"/>
                      <a:gd name="connsiteY5" fmla="*/ 0 h 175485"/>
                      <a:gd name="connsiteX6" fmla="*/ 33443 w 62121"/>
                      <a:gd name="connsiteY6" fmla="*/ 48099 h 175485"/>
                      <a:gd name="connsiteX7" fmla="*/ 10842 w 62121"/>
                      <a:gd name="connsiteY7" fmla="*/ 155676 h 175485"/>
                      <a:gd name="connsiteX8" fmla="*/ 32196 w 62121"/>
                      <a:gd name="connsiteY8" fmla="*/ 121355 h 175485"/>
                      <a:gd name="connsiteX9" fmla="*/ 62121 w 62121"/>
                      <a:gd name="connsiteY9" fmla="*/ 93113 h 175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2121" h="175485">
                        <a:moveTo>
                          <a:pt x="62121" y="93113"/>
                        </a:moveTo>
                        <a:lnTo>
                          <a:pt x="59222" y="106050"/>
                        </a:lnTo>
                        <a:cubicBezTo>
                          <a:pt x="38711" y="119454"/>
                          <a:pt x="18386" y="178339"/>
                          <a:pt x="4982" y="175378"/>
                        </a:cubicBezTo>
                        <a:cubicBezTo>
                          <a:pt x="-10106" y="172011"/>
                          <a:pt x="13336" y="77838"/>
                          <a:pt x="19196" y="53960"/>
                        </a:cubicBezTo>
                        <a:cubicBezTo>
                          <a:pt x="23187" y="37844"/>
                          <a:pt x="17357" y="13809"/>
                          <a:pt x="13180" y="0"/>
                        </a:cubicBezTo>
                        <a:lnTo>
                          <a:pt x="32538" y="0"/>
                        </a:lnTo>
                        <a:cubicBezTo>
                          <a:pt x="34440" y="12500"/>
                          <a:pt x="36092" y="30923"/>
                          <a:pt x="33443" y="48099"/>
                        </a:cubicBezTo>
                        <a:cubicBezTo>
                          <a:pt x="28829" y="77838"/>
                          <a:pt x="9595" y="148164"/>
                          <a:pt x="10842" y="155676"/>
                        </a:cubicBezTo>
                        <a:cubicBezTo>
                          <a:pt x="12089" y="163220"/>
                          <a:pt x="19633" y="149816"/>
                          <a:pt x="32196" y="121355"/>
                        </a:cubicBezTo>
                        <a:cubicBezTo>
                          <a:pt x="40831" y="101748"/>
                          <a:pt x="54484" y="95233"/>
                          <a:pt x="62121" y="9311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60" name="Đồ họa 3">
                  <a:extLst>
                    <a:ext uri="{FF2B5EF4-FFF2-40B4-BE49-F238E27FC236}">
                      <a16:creationId xmlns:a16="http://schemas.microsoft.com/office/drawing/2014/main" id="{F9B3C191-DF04-BAB1-A728-EC91C7D450D1}"/>
                    </a:ext>
                  </a:extLst>
                </p:cNvPr>
                <p:cNvGrpSpPr/>
                <p:nvPr/>
              </p:nvGrpSpPr>
              <p:grpSpPr>
                <a:xfrm>
                  <a:off x="12332656" y="3308224"/>
                  <a:ext cx="233527" cy="583939"/>
                  <a:chOff x="12332656" y="3308224"/>
                  <a:chExt cx="233527" cy="583939"/>
                </a:xfrm>
                <a:solidFill>
                  <a:srgbClr val="AF4545"/>
                </a:solidFill>
              </p:grpSpPr>
              <p:grpSp>
                <p:nvGrpSpPr>
                  <p:cNvPr id="1361" name="Đồ họa 3">
                    <a:extLst>
                      <a:ext uri="{FF2B5EF4-FFF2-40B4-BE49-F238E27FC236}">
                        <a16:creationId xmlns:a16="http://schemas.microsoft.com/office/drawing/2014/main" id="{668CC59F-42ED-C358-9E8B-6FA19478457C}"/>
                      </a:ext>
                    </a:extLst>
                  </p:cNvPr>
                  <p:cNvGrpSpPr/>
                  <p:nvPr/>
                </p:nvGrpSpPr>
                <p:grpSpPr>
                  <a:xfrm>
                    <a:off x="12464037" y="3308224"/>
                    <a:ext cx="102146" cy="12556"/>
                    <a:chOff x="12464037" y="3308224"/>
                    <a:chExt cx="102146" cy="12556"/>
                  </a:xfrm>
                  <a:solidFill>
                    <a:srgbClr val="AF4545"/>
                  </a:solidFill>
                </p:grpSpPr>
                <p:sp>
                  <p:nvSpPr>
                    <p:cNvPr id="1365" name="Hình tự do: Hình 1364">
                      <a:extLst>
                        <a:ext uri="{FF2B5EF4-FFF2-40B4-BE49-F238E27FC236}">
                          <a16:creationId xmlns:a16="http://schemas.microsoft.com/office/drawing/2014/main" id="{E128E538-7AFC-25C8-CCFE-D65162D35B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64037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6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6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66" name="Hình tự do: Hình 1365">
                      <a:extLst>
                        <a:ext uri="{FF2B5EF4-FFF2-40B4-BE49-F238E27FC236}">
                          <a16:creationId xmlns:a16="http://schemas.microsoft.com/office/drawing/2014/main" id="{E9FCC7A6-DA31-9299-EC8A-26F815B2DB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53627" y="3308224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5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5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362" name="Đồ họa 3">
                    <a:extLst>
                      <a:ext uri="{FF2B5EF4-FFF2-40B4-BE49-F238E27FC236}">
                        <a16:creationId xmlns:a16="http://schemas.microsoft.com/office/drawing/2014/main" id="{CFA1386E-8E87-640D-6401-DE16907589E6}"/>
                      </a:ext>
                    </a:extLst>
                  </p:cNvPr>
                  <p:cNvGrpSpPr/>
                  <p:nvPr/>
                </p:nvGrpSpPr>
                <p:grpSpPr>
                  <a:xfrm>
                    <a:off x="12332656" y="3879589"/>
                    <a:ext cx="102165" cy="12574"/>
                    <a:chOff x="12332656" y="3879589"/>
                    <a:chExt cx="102165" cy="12574"/>
                  </a:xfrm>
                  <a:solidFill>
                    <a:srgbClr val="AF4545"/>
                  </a:solidFill>
                </p:grpSpPr>
                <p:sp>
                  <p:nvSpPr>
                    <p:cNvPr id="1363" name="Hình tự do: Hình 1362">
                      <a:extLst>
                        <a:ext uri="{FF2B5EF4-FFF2-40B4-BE49-F238E27FC236}">
                          <a16:creationId xmlns:a16="http://schemas.microsoft.com/office/drawing/2014/main" id="{09935EDE-3C7D-25AB-FE2C-A24411A38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32656" y="3879601"/>
                      <a:ext cx="12562" cy="12562"/>
                    </a:xfrm>
                    <a:custGeom>
                      <a:avLst/>
                      <a:gdLst>
                        <a:gd name="connsiteX0" fmla="*/ 12563 w 12562"/>
                        <a:gd name="connsiteY0" fmla="*/ 6266 h 12562"/>
                        <a:gd name="connsiteX1" fmla="*/ 6266 w 12562"/>
                        <a:gd name="connsiteY1" fmla="*/ 12562 h 12562"/>
                        <a:gd name="connsiteX2" fmla="*/ 0 w 12562"/>
                        <a:gd name="connsiteY2" fmla="*/ 6266 h 12562"/>
                        <a:gd name="connsiteX3" fmla="*/ 6266 w 12562"/>
                        <a:gd name="connsiteY3" fmla="*/ 0 h 12562"/>
                        <a:gd name="connsiteX4" fmla="*/ 12563 w 12562"/>
                        <a:gd name="connsiteY4" fmla="*/ 6266 h 125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62" h="12562">
                          <a:moveTo>
                            <a:pt x="12563" y="6266"/>
                          </a:moveTo>
                          <a:cubicBezTo>
                            <a:pt x="12563" y="9757"/>
                            <a:pt x="9757" y="12562"/>
                            <a:pt x="6266" y="12562"/>
                          </a:cubicBezTo>
                          <a:cubicBezTo>
                            <a:pt x="2806" y="12562"/>
                            <a:pt x="0" y="9757"/>
                            <a:pt x="0" y="6266"/>
                          </a:cubicBezTo>
                          <a:cubicBezTo>
                            <a:pt x="0" y="2805"/>
                            <a:pt x="2806" y="0"/>
                            <a:pt x="6266" y="0"/>
                          </a:cubicBezTo>
                          <a:cubicBezTo>
                            <a:pt x="9757" y="0"/>
                            <a:pt x="12563" y="2805"/>
                            <a:pt x="12563" y="6266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64" name="Hình tự do: Hình 1363">
                      <a:extLst>
                        <a:ext uri="{FF2B5EF4-FFF2-40B4-BE49-F238E27FC236}">
                          <a16:creationId xmlns:a16="http://schemas.microsoft.com/office/drawing/2014/main" id="{BD6F5E3D-029F-71BA-5FE7-95F1DBE336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22265" y="3879589"/>
                      <a:ext cx="12556" cy="12556"/>
                    </a:xfrm>
                    <a:custGeom>
                      <a:avLst/>
                      <a:gdLst>
                        <a:gd name="connsiteX0" fmla="*/ 12556 w 12556"/>
                        <a:gd name="connsiteY0" fmla="*/ 6278 h 12556"/>
                        <a:gd name="connsiteX1" fmla="*/ 6278 w 12556"/>
                        <a:gd name="connsiteY1" fmla="*/ 12557 h 12556"/>
                        <a:gd name="connsiteX2" fmla="*/ 0 w 12556"/>
                        <a:gd name="connsiteY2" fmla="*/ 6278 h 12556"/>
                        <a:gd name="connsiteX3" fmla="*/ 6278 w 12556"/>
                        <a:gd name="connsiteY3" fmla="*/ 0 h 12556"/>
                        <a:gd name="connsiteX4" fmla="*/ 12556 w 12556"/>
                        <a:gd name="connsiteY4" fmla="*/ 6278 h 12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556" h="12556">
                          <a:moveTo>
                            <a:pt x="12556" y="6278"/>
                          </a:moveTo>
                          <a:cubicBezTo>
                            <a:pt x="12556" y="9746"/>
                            <a:pt x="9745" y="12557"/>
                            <a:pt x="6278" y="12557"/>
                          </a:cubicBezTo>
                          <a:cubicBezTo>
                            <a:pt x="2811" y="12557"/>
                            <a:pt x="0" y="9746"/>
                            <a:pt x="0" y="6278"/>
                          </a:cubicBezTo>
                          <a:cubicBezTo>
                            <a:pt x="0" y="2811"/>
                            <a:pt x="2811" y="0"/>
                            <a:pt x="6278" y="0"/>
                          </a:cubicBezTo>
                          <a:cubicBezTo>
                            <a:pt x="9745" y="0"/>
                            <a:pt x="12556" y="2811"/>
                            <a:pt x="12556" y="627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319" name="Đồ họa 3">
                <a:extLst>
                  <a:ext uri="{FF2B5EF4-FFF2-40B4-BE49-F238E27FC236}">
                    <a16:creationId xmlns:a16="http://schemas.microsoft.com/office/drawing/2014/main" id="{24E354D1-C6EF-7955-9925-9410A08F569D}"/>
                  </a:ext>
                </a:extLst>
              </p:cNvPr>
              <p:cNvGrpSpPr/>
              <p:nvPr/>
            </p:nvGrpSpPr>
            <p:grpSpPr>
              <a:xfrm>
                <a:off x="12499150" y="3373543"/>
                <a:ext cx="242105" cy="535765"/>
                <a:chOff x="12499150" y="3373543"/>
                <a:chExt cx="242105" cy="535765"/>
              </a:xfrm>
            </p:grpSpPr>
            <p:sp>
              <p:nvSpPr>
                <p:cNvPr id="1339" name="Hình tự do: Hình 1338">
                  <a:extLst>
                    <a:ext uri="{FF2B5EF4-FFF2-40B4-BE49-F238E27FC236}">
                      <a16:creationId xmlns:a16="http://schemas.microsoft.com/office/drawing/2014/main" id="{03C726FB-D3DF-4756-A6F1-85FB913D714A}"/>
                    </a:ext>
                  </a:extLst>
                </p:cNvPr>
                <p:cNvSpPr/>
                <p:nvPr/>
              </p:nvSpPr>
              <p:spPr>
                <a:xfrm>
                  <a:off x="12511120" y="3373543"/>
                  <a:ext cx="230134" cy="535765"/>
                </a:xfrm>
                <a:custGeom>
                  <a:avLst/>
                  <a:gdLst>
                    <a:gd name="connsiteX0" fmla="*/ 222947 w 230134"/>
                    <a:gd name="connsiteY0" fmla="*/ 0 h 535765"/>
                    <a:gd name="connsiteX1" fmla="*/ 229961 w 230134"/>
                    <a:gd name="connsiteY1" fmla="*/ 8697 h 535765"/>
                    <a:gd name="connsiteX2" fmla="*/ 229961 w 230134"/>
                    <a:gd name="connsiteY2" fmla="*/ 8697 h 535765"/>
                    <a:gd name="connsiteX3" fmla="*/ 224974 w 230134"/>
                    <a:gd name="connsiteY3" fmla="*/ 31079 h 535765"/>
                    <a:gd name="connsiteX4" fmla="*/ 216370 w 230134"/>
                    <a:gd name="connsiteY4" fmla="*/ 69952 h 535765"/>
                    <a:gd name="connsiteX5" fmla="*/ 216370 w 230134"/>
                    <a:gd name="connsiteY5" fmla="*/ 69952 h 535765"/>
                    <a:gd name="connsiteX6" fmla="*/ 207673 w 230134"/>
                    <a:gd name="connsiteY6" fmla="*/ 109136 h 535765"/>
                    <a:gd name="connsiteX7" fmla="*/ 207673 w 230134"/>
                    <a:gd name="connsiteY7" fmla="*/ 109136 h 535765"/>
                    <a:gd name="connsiteX8" fmla="*/ 199225 w 230134"/>
                    <a:gd name="connsiteY8" fmla="*/ 147167 h 535765"/>
                    <a:gd name="connsiteX9" fmla="*/ 194705 w 230134"/>
                    <a:gd name="connsiteY9" fmla="*/ 167585 h 535765"/>
                    <a:gd name="connsiteX10" fmla="*/ 160384 w 230134"/>
                    <a:gd name="connsiteY10" fmla="*/ 322264 h 535765"/>
                    <a:gd name="connsiteX11" fmla="*/ 156581 w 230134"/>
                    <a:gd name="connsiteY11" fmla="*/ 339409 h 535765"/>
                    <a:gd name="connsiteX12" fmla="*/ 127341 w 230134"/>
                    <a:gd name="connsiteY12" fmla="*/ 471207 h 535765"/>
                    <a:gd name="connsiteX13" fmla="*/ 127341 w 230134"/>
                    <a:gd name="connsiteY13" fmla="*/ 471238 h 535765"/>
                    <a:gd name="connsiteX14" fmla="*/ 122415 w 230134"/>
                    <a:gd name="connsiteY14" fmla="*/ 493340 h 535765"/>
                    <a:gd name="connsiteX15" fmla="*/ 113001 w 230134"/>
                    <a:gd name="connsiteY15" fmla="*/ 535766 h 535765"/>
                    <a:gd name="connsiteX16" fmla="*/ 0 w 230134"/>
                    <a:gd name="connsiteY16" fmla="*/ 535766 h 535765"/>
                    <a:gd name="connsiteX17" fmla="*/ 4645 w 230134"/>
                    <a:gd name="connsiteY17" fmla="*/ 514755 h 535765"/>
                    <a:gd name="connsiteX18" fmla="*/ 4645 w 230134"/>
                    <a:gd name="connsiteY18" fmla="*/ 514755 h 535765"/>
                    <a:gd name="connsiteX19" fmla="*/ 14589 w 230134"/>
                    <a:gd name="connsiteY19" fmla="*/ 470022 h 535765"/>
                    <a:gd name="connsiteX20" fmla="*/ 22445 w 230134"/>
                    <a:gd name="connsiteY20" fmla="*/ 434579 h 535765"/>
                    <a:gd name="connsiteX21" fmla="*/ 22445 w 230134"/>
                    <a:gd name="connsiteY21" fmla="*/ 434579 h 535765"/>
                    <a:gd name="connsiteX22" fmla="*/ 31048 w 230134"/>
                    <a:gd name="connsiteY22" fmla="*/ 395769 h 535765"/>
                    <a:gd name="connsiteX23" fmla="*/ 73038 w 230134"/>
                    <a:gd name="connsiteY23" fmla="*/ 206551 h 535765"/>
                    <a:gd name="connsiteX24" fmla="*/ 92583 w 230134"/>
                    <a:gd name="connsiteY24" fmla="*/ 118456 h 535765"/>
                    <a:gd name="connsiteX25" fmla="*/ 92583 w 230134"/>
                    <a:gd name="connsiteY25" fmla="*/ 118425 h 535765"/>
                    <a:gd name="connsiteX26" fmla="*/ 105769 w 230134"/>
                    <a:gd name="connsiteY26" fmla="*/ 59104 h 535765"/>
                    <a:gd name="connsiteX27" fmla="*/ 109323 w 230134"/>
                    <a:gd name="connsiteY27" fmla="*/ 42987 h 535765"/>
                    <a:gd name="connsiteX28" fmla="*/ 109323 w 230134"/>
                    <a:gd name="connsiteY28" fmla="*/ 42987 h 535765"/>
                    <a:gd name="connsiteX29" fmla="*/ 116711 w 230134"/>
                    <a:gd name="connsiteY29" fmla="*/ 9757 h 535765"/>
                    <a:gd name="connsiteX30" fmla="*/ 116711 w 230134"/>
                    <a:gd name="connsiteY30" fmla="*/ 9757 h 535765"/>
                    <a:gd name="connsiteX31" fmla="*/ 118862 w 230134"/>
                    <a:gd name="connsiteY31" fmla="*/ 0 h 535765"/>
                    <a:gd name="connsiteX32" fmla="*/ 222947 w 230134"/>
                    <a:gd name="connsiteY32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30134" h="535765">
                      <a:moveTo>
                        <a:pt x="222947" y="0"/>
                      </a:moveTo>
                      <a:cubicBezTo>
                        <a:pt x="227530" y="0"/>
                        <a:pt x="230959" y="4239"/>
                        <a:pt x="229961" y="8697"/>
                      </a:cubicBezTo>
                      <a:lnTo>
                        <a:pt x="229961" y="8697"/>
                      </a:lnTo>
                      <a:lnTo>
                        <a:pt x="224974" y="31079"/>
                      </a:lnTo>
                      <a:lnTo>
                        <a:pt x="216370" y="69952"/>
                      </a:lnTo>
                      <a:lnTo>
                        <a:pt x="216370" y="69952"/>
                      </a:lnTo>
                      <a:lnTo>
                        <a:pt x="207673" y="109136"/>
                      </a:lnTo>
                      <a:lnTo>
                        <a:pt x="207673" y="109136"/>
                      </a:lnTo>
                      <a:lnTo>
                        <a:pt x="199225" y="147167"/>
                      </a:lnTo>
                      <a:lnTo>
                        <a:pt x="194705" y="167585"/>
                      </a:lnTo>
                      <a:lnTo>
                        <a:pt x="160384" y="322264"/>
                      </a:lnTo>
                      <a:lnTo>
                        <a:pt x="156581" y="339409"/>
                      </a:lnTo>
                      <a:lnTo>
                        <a:pt x="127341" y="471207"/>
                      </a:lnTo>
                      <a:lnTo>
                        <a:pt x="127341" y="471238"/>
                      </a:lnTo>
                      <a:lnTo>
                        <a:pt x="122415" y="493340"/>
                      </a:lnTo>
                      <a:lnTo>
                        <a:pt x="113001" y="535766"/>
                      </a:lnTo>
                      <a:lnTo>
                        <a:pt x="0" y="535766"/>
                      </a:lnTo>
                      <a:lnTo>
                        <a:pt x="4645" y="514755"/>
                      </a:lnTo>
                      <a:lnTo>
                        <a:pt x="4645" y="514755"/>
                      </a:lnTo>
                      <a:lnTo>
                        <a:pt x="14589" y="470022"/>
                      </a:lnTo>
                      <a:lnTo>
                        <a:pt x="22445" y="434579"/>
                      </a:lnTo>
                      <a:lnTo>
                        <a:pt x="22445" y="434579"/>
                      </a:lnTo>
                      <a:lnTo>
                        <a:pt x="31048" y="395769"/>
                      </a:lnTo>
                      <a:lnTo>
                        <a:pt x="73038" y="206551"/>
                      </a:lnTo>
                      <a:lnTo>
                        <a:pt x="92583" y="118456"/>
                      </a:lnTo>
                      <a:cubicBezTo>
                        <a:pt x="92583" y="118456"/>
                        <a:pt x="92583" y="118425"/>
                        <a:pt x="92583" y="118425"/>
                      </a:cubicBezTo>
                      <a:lnTo>
                        <a:pt x="105769" y="59104"/>
                      </a:lnTo>
                      <a:lnTo>
                        <a:pt x="109323" y="42987"/>
                      </a:lnTo>
                      <a:lnTo>
                        <a:pt x="109323" y="42987"/>
                      </a:lnTo>
                      <a:lnTo>
                        <a:pt x="116711" y="9757"/>
                      </a:lnTo>
                      <a:lnTo>
                        <a:pt x="116711" y="9757"/>
                      </a:lnTo>
                      <a:lnTo>
                        <a:pt x="118862" y="0"/>
                      </a:lnTo>
                      <a:lnTo>
                        <a:pt x="222947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40" name="Hình tự do: Hình 1339">
                  <a:extLst>
                    <a:ext uri="{FF2B5EF4-FFF2-40B4-BE49-F238E27FC236}">
                      <a16:creationId xmlns:a16="http://schemas.microsoft.com/office/drawing/2014/main" id="{F058DC82-3A81-6C47-A422-D60A6AC4D6AF}"/>
                    </a:ext>
                  </a:extLst>
                </p:cNvPr>
                <p:cNvSpPr/>
                <p:nvPr/>
              </p:nvSpPr>
              <p:spPr>
                <a:xfrm>
                  <a:off x="12499150" y="3373543"/>
                  <a:ext cx="231893" cy="535765"/>
                </a:xfrm>
                <a:custGeom>
                  <a:avLst/>
                  <a:gdLst>
                    <a:gd name="connsiteX0" fmla="*/ 231894 w 231893"/>
                    <a:gd name="connsiteY0" fmla="*/ 0 h 535765"/>
                    <a:gd name="connsiteX1" fmla="*/ 229961 w 231893"/>
                    <a:gd name="connsiteY1" fmla="*/ 8697 h 535765"/>
                    <a:gd name="connsiteX2" fmla="*/ 225005 w 231893"/>
                    <a:gd name="connsiteY2" fmla="*/ 31079 h 535765"/>
                    <a:gd name="connsiteX3" fmla="*/ 216370 w 231893"/>
                    <a:gd name="connsiteY3" fmla="*/ 69952 h 535765"/>
                    <a:gd name="connsiteX4" fmla="*/ 216370 w 231893"/>
                    <a:gd name="connsiteY4" fmla="*/ 69952 h 535765"/>
                    <a:gd name="connsiteX5" fmla="*/ 207673 w 231893"/>
                    <a:gd name="connsiteY5" fmla="*/ 109136 h 535765"/>
                    <a:gd name="connsiteX6" fmla="*/ 207673 w 231893"/>
                    <a:gd name="connsiteY6" fmla="*/ 109136 h 535765"/>
                    <a:gd name="connsiteX7" fmla="*/ 199225 w 231893"/>
                    <a:gd name="connsiteY7" fmla="*/ 147167 h 535765"/>
                    <a:gd name="connsiteX8" fmla="*/ 194705 w 231893"/>
                    <a:gd name="connsiteY8" fmla="*/ 167585 h 535765"/>
                    <a:gd name="connsiteX9" fmla="*/ 160384 w 231893"/>
                    <a:gd name="connsiteY9" fmla="*/ 322264 h 535765"/>
                    <a:gd name="connsiteX10" fmla="*/ 156581 w 231893"/>
                    <a:gd name="connsiteY10" fmla="*/ 339409 h 535765"/>
                    <a:gd name="connsiteX11" fmla="*/ 127341 w 231893"/>
                    <a:gd name="connsiteY11" fmla="*/ 471207 h 535765"/>
                    <a:gd name="connsiteX12" fmla="*/ 127341 w 231893"/>
                    <a:gd name="connsiteY12" fmla="*/ 471238 h 535765"/>
                    <a:gd name="connsiteX13" fmla="*/ 122447 w 231893"/>
                    <a:gd name="connsiteY13" fmla="*/ 493308 h 535765"/>
                    <a:gd name="connsiteX14" fmla="*/ 113001 w 231893"/>
                    <a:gd name="connsiteY14" fmla="*/ 535766 h 535765"/>
                    <a:gd name="connsiteX15" fmla="*/ 0 w 231893"/>
                    <a:gd name="connsiteY15" fmla="*/ 535766 h 535765"/>
                    <a:gd name="connsiteX16" fmla="*/ 4676 w 231893"/>
                    <a:gd name="connsiteY16" fmla="*/ 514755 h 535765"/>
                    <a:gd name="connsiteX17" fmla="*/ 4676 w 231893"/>
                    <a:gd name="connsiteY17" fmla="*/ 514755 h 535765"/>
                    <a:gd name="connsiteX18" fmla="*/ 14589 w 231893"/>
                    <a:gd name="connsiteY18" fmla="*/ 470022 h 535765"/>
                    <a:gd name="connsiteX19" fmla="*/ 22444 w 231893"/>
                    <a:gd name="connsiteY19" fmla="*/ 434579 h 535765"/>
                    <a:gd name="connsiteX20" fmla="*/ 22444 w 231893"/>
                    <a:gd name="connsiteY20" fmla="*/ 434548 h 535765"/>
                    <a:gd name="connsiteX21" fmla="*/ 31048 w 231893"/>
                    <a:gd name="connsiteY21" fmla="*/ 395769 h 535765"/>
                    <a:gd name="connsiteX22" fmla="*/ 73038 w 231893"/>
                    <a:gd name="connsiteY22" fmla="*/ 206551 h 535765"/>
                    <a:gd name="connsiteX23" fmla="*/ 92583 w 231893"/>
                    <a:gd name="connsiteY23" fmla="*/ 118456 h 535765"/>
                    <a:gd name="connsiteX24" fmla="*/ 92583 w 231893"/>
                    <a:gd name="connsiteY24" fmla="*/ 118425 h 535765"/>
                    <a:gd name="connsiteX25" fmla="*/ 105769 w 231893"/>
                    <a:gd name="connsiteY25" fmla="*/ 59073 h 535765"/>
                    <a:gd name="connsiteX26" fmla="*/ 109323 w 231893"/>
                    <a:gd name="connsiteY26" fmla="*/ 42987 h 535765"/>
                    <a:gd name="connsiteX27" fmla="*/ 109323 w 231893"/>
                    <a:gd name="connsiteY27" fmla="*/ 42987 h 535765"/>
                    <a:gd name="connsiteX28" fmla="*/ 116711 w 231893"/>
                    <a:gd name="connsiteY28" fmla="*/ 9757 h 535765"/>
                    <a:gd name="connsiteX29" fmla="*/ 116711 w 231893"/>
                    <a:gd name="connsiteY29" fmla="*/ 9726 h 535765"/>
                    <a:gd name="connsiteX30" fmla="*/ 118862 w 231893"/>
                    <a:gd name="connsiteY30" fmla="*/ 0 h 5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31893" h="535765">
                      <a:moveTo>
                        <a:pt x="231894" y="0"/>
                      </a:moveTo>
                      <a:lnTo>
                        <a:pt x="229961" y="8697"/>
                      </a:lnTo>
                      <a:lnTo>
                        <a:pt x="225005" y="31079"/>
                      </a:lnTo>
                      <a:lnTo>
                        <a:pt x="216370" y="69952"/>
                      </a:lnTo>
                      <a:lnTo>
                        <a:pt x="216370" y="69952"/>
                      </a:lnTo>
                      <a:lnTo>
                        <a:pt x="207673" y="109136"/>
                      </a:lnTo>
                      <a:lnTo>
                        <a:pt x="207673" y="109136"/>
                      </a:lnTo>
                      <a:lnTo>
                        <a:pt x="199225" y="147167"/>
                      </a:lnTo>
                      <a:lnTo>
                        <a:pt x="194705" y="167585"/>
                      </a:lnTo>
                      <a:lnTo>
                        <a:pt x="160384" y="322264"/>
                      </a:lnTo>
                      <a:lnTo>
                        <a:pt x="156581" y="339409"/>
                      </a:lnTo>
                      <a:lnTo>
                        <a:pt x="127341" y="471207"/>
                      </a:lnTo>
                      <a:lnTo>
                        <a:pt x="127341" y="471238"/>
                      </a:lnTo>
                      <a:lnTo>
                        <a:pt x="122447" y="493308"/>
                      </a:lnTo>
                      <a:lnTo>
                        <a:pt x="113001" y="535766"/>
                      </a:lnTo>
                      <a:lnTo>
                        <a:pt x="0" y="535766"/>
                      </a:lnTo>
                      <a:lnTo>
                        <a:pt x="4676" y="514755"/>
                      </a:lnTo>
                      <a:lnTo>
                        <a:pt x="4676" y="514755"/>
                      </a:lnTo>
                      <a:lnTo>
                        <a:pt x="14589" y="470022"/>
                      </a:lnTo>
                      <a:lnTo>
                        <a:pt x="22444" y="434579"/>
                      </a:lnTo>
                      <a:lnTo>
                        <a:pt x="22444" y="434548"/>
                      </a:lnTo>
                      <a:lnTo>
                        <a:pt x="31048" y="395769"/>
                      </a:lnTo>
                      <a:lnTo>
                        <a:pt x="73038" y="206551"/>
                      </a:lnTo>
                      <a:lnTo>
                        <a:pt x="92583" y="118456"/>
                      </a:lnTo>
                      <a:lnTo>
                        <a:pt x="92583" y="118425"/>
                      </a:lnTo>
                      <a:lnTo>
                        <a:pt x="105769" y="59073"/>
                      </a:lnTo>
                      <a:lnTo>
                        <a:pt x="109323" y="42987"/>
                      </a:lnTo>
                      <a:lnTo>
                        <a:pt x="109323" y="42987"/>
                      </a:lnTo>
                      <a:lnTo>
                        <a:pt x="116711" y="9757"/>
                      </a:lnTo>
                      <a:lnTo>
                        <a:pt x="116711" y="9726"/>
                      </a:lnTo>
                      <a:lnTo>
                        <a:pt x="118862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41" name="Đồ họa 3">
                  <a:extLst>
                    <a:ext uri="{FF2B5EF4-FFF2-40B4-BE49-F238E27FC236}">
                      <a16:creationId xmlns:a16="http://schemas.microsoft.com/office/drawing/2014/main" id="{C3FDCA17-D04C-F124-6277-0F48D1D9A03D}"/>
                    </a:ext>
                  </a:extLst>
                </p:cNvPr>
                <p:cNvGrpSpPr/>
                <p:nvPr/>
              </p:nvGrpSpPr>
              <p:grpSpPr>
                <a:xfrm>
                  <a:off x="12503826" y="3373543"/>
                  <a:ext cx="225285" cy="535765"/>
                  <a:chOff x="12503826" y="3373543"/>
                  <a:chExt cx="225285" cy="535765"/>
                </a:xfrm>
                <a:solidFill>
                  <a:srgbClr val="FB9D7E"/>
                </a:solidFill>
              </p:grpSpPr>
              <p:sp>
                <p:nvSpPr>
                  <p:cNvPr id="1349" name="Hình tự do: Hình 1348">
                    <a:extLst>
                      <a:ext uri="{FF2B5EF4-FFF2-40B4-BE49-F238E27FC236}">
                        <a16:creationId xmlns:a16="http://schemas.microsoft.com/office/drawing/2014/main" id="{7AB63CCE-12A3-F2DA-30D2-23906B73C740}"/>
                      </a:ext>
                    </a:extLst>
                  </p:cNvPr>
                  <p:cNvSpPr/>
                  <p:nvPr/>
                </p:nvSpPr>
                <p:spPr>
                  <a:xfrm>
                    <a:off x="12595731" y="3373543"/>
                    <a:ext cx="119788" cy="183550"/>
                  </a:xfrm>
                  <a:custGeom>
                    <a:avLst/>
                    <a:gdLst>
                      <a:gd name="connsiteX0" fmla="*/ 119788 w 119788"/>
                      <a:gd name="connsiteY0" fmla="*/ 69952 h 183550"/>
                      <a:gd name="connsiteX1" fmla="*/ 119788 w 119788"/>
                      <a:gd name="connsiteY1" fmla="*/ 69952 h 183550"/>
                      <a:gd name="connsiteX2" fmla="*/ 119352 w 119788"/>
                      <a:gd name="connsiteY2" fmla="*/ 70949 h 183550"/>
                      <a:gd name="connsiteX3" fmla="*/ 113366 w 119788"/>
                      <a:gd name="connsiteY3" fmla="*/ 86442 h 183550"/>
                      <a:gd name="connsiteX4" fmla="*/ 103173 w 119788"/>
                      <a:gd name="connsiteY4" fmla="*/ 107671 h 183550"/>
                      <a:gd name="connsiteX5" fmla="*/ 67387 w 119788"/>
                      <a:gd name="connsiteY5" fmla="*/ 148445 h 183550"/>
                      <a:gd name="connsiteX6" fmla="*/ 19350 w 119788"/>
                      <a:gd name="connsiteY6" fmla="*/ 167211 h 183550"/>
                      <a:gd name="connsiteX7" fmla="*/ 13177 w 119788"/>
                      <a:gd name="connsiteY7" fmla="*/ 122073 h 183550"/>
                      <a:gd name="connsiteX8" fmla="*/ 18851 w 119788"/>
                      <a:gd name="connsiteY8" fmla="*/ 82234 h 183550"/>
                      <a:gd name="connsiteX9" fmla="*/ 29699 w 119788"/>
                      <a:gd name="connsiteY9" fmla="*/ 21696 h 183550"/>
                      <a:gd name="connsiteX10" fmla="*/ 29699 w 119788"/>
                      <a:gd name="connsiteY10" fmla="*/ 21696 h 183550"/>
                      <a:gd name="connsiteX11" fmla="*/ 30042 w 119788"/>
                      <a:gd name="connsiteY11" fmla="*/ 17987 h 183550"/>
                      <a:gd name="connsiteX12" fmla="*/ 30634 w 119788"/>
                      <a:gd name="connsiteY12" fmla="*/ 7980 h 183550"/>
                      <a:gd name="connsiteX13" fmla="*/ 31070 w 119788"/>
                      <a:gd name="connsiteY13" fmla="*/ 0 h 183550"/>
                      <a:gd name="connsiteX14" fmla="*/ 22311 w 119788"/>
                      <a:gd name="connsiteY14" fmla="*/ 0 h 183550"/>
                      <a:gd name="connsiteX15" fmla="*/ 20129 w 119788"/>
                      <a:gd name="connsiteY15" fmla="*/ 9757 h 183550"/>
                      <a:gd name="connsiteX16" fmla="*/ 20129 w 119788"/>
                      <a:gd name="connsiteY16" fmla="*/ 9757 h 183550"/>
                      <a:gd name="connsiteX17" fmla="*/ 21158 w 119788"/>
                      <a:gd name="connsiteY17" fmla="*/ 20481 h 183550"/>
                      <a:gd name="connsiteX18" fmla="*/ 16856 w 119788"/>
                      <a:gd name="connsiteY18" fmla="*/ 63780 h 183550"/>
                      <a:gd name="connsiteX19" fmla="*/ 12741 w 119788"/>
                      <a:gd name="connsiteY19" fmla="*/ 43019 h 183550"/>
                      <a:gd name="connsiteX20" fmla="*/ 9187 w 119788"/>
                      <a:gd name="connsiteY20" fmla="*/ 59104 h 183550"/>
                      <a:gd name="connsiteX21" fmla="*/ 11213 w 119788"/>
                      <a:gd name="connsiteY21" fmla="*/ 73661 h 183550"/>
                      <a:gd name="connsiteX22" fmla="*/ 6288 w 119788"/>
                      <a:gd name="connsiteY22" fmla="*/ 118519 h 183550"/>
                      <a:gd name="connsiteX23" fmla="*/ 54 w 119788"/>
                      <a:gd name="connsiteY23" fmla="*/ 160228 h 183550"/>
                      <a:gd name="connsiteX24" fmla="*/ 18633 w 119788"/>
                      <a:gd name="connsiteY24" fmla="*/ 175471 h 183550"/>
                      <a:gd name="connsiteX25" fmla="*/ 44880 w 119788"/>
                      <a:gd name="connsiteY25" fmla="*/ 183327 h 183550"/>
                      <a:gd name="connsiteX26" fmla="*/ 111091 w 119788"/>
                      <a:gd name="connsiteY26" fmla="*/ 109167 h 183550"/>
                      <a:gd name="connsiteX27" fmla="*/ 111091 w 119788"/>
                      <a:gd name="connsiteY27" fmla="*/ 109136 h 183550"/>
                      <a:gd name="connsiteX28" fmla="*/ 119788 w 119788"/>
                      <a:gd name="connsiteY28" fmla="*/ 69952 h 183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19788" h="183550">
                        <a:moveTo>
                          <a:pt x="119788" y="69952"/>
                        </a:moveTo>
                        <a:cubicBezTo>
                          <a:pt x="119788" y="69952"/>
                          <a:pt x="119788" y="69952"/>
                          <a:pt x="119788" y="69952"/>
                        </a:cubicBezTo>
                        <a:cubicBezTo>
                          <a:pt x="119632" y="70295"/>
                          <a:pt x="119477" y="70606"/>
                          <a:pt x="119352" y="70949"/>
                        </a:cubicBezTo>
                        <a:cubicBezTo>
                          <a:pt x="116172" y="77963"/>
                          <a:pt x="114520" y="82733"/>
                          <a:pt x="113366" y="86442"/>
                        </a:cubicBezTo>
                        <a:cubicBezTo>
                          <a:pt x="110935" y="94298"/>
                          <a:pt x="110686" y="97571"/>
                          <a:pt x="103173" y="107671"/>
                        </a:cubicBezTo>
                        <a:cubicBezTo>
                          <a:pt x="91390" y="123538"/>
                          <a:pt x="83503" y="129616"/>
                          <a:pt x="67387" y="148445"/>
                        </a:cubicBezTo>
                        <a:cubicBezTo>
                          <a:pt x="51239" y="167273"/>
                          <a:pt x="30884" y="177342"/>
                          <a:pt x="19350" y="167211"/>
                        </a:cubicBezTo>
                        <a:cubicBezTo>
                          <a:pt x="12648" y="161319"/>
                          <a:pt x="11712" y="142054"/>
                          <a:pt x="13177" y="122073"/>
                        </a:cubicBezTo>
                        <a:cubicBezTo>
                          <a:pt x="14237" y="107515"/>
                          <a:pt x="16575" y="92614"/>
                          <a:pt x="18851" y="82234"/>
                        </a:cubicBezTo>
                        <a:cubicBezTo>
                          <a:pt x="23308" y="62096"/>
                          <a:pt x="27704" y="42208"/>
                          <a:pt x="29699" y="21696"/>
                        </a:cubicBezTo>
                        <a:lnTo>
                          <a:pt x="29699" y="21696"/>
                        </a:lnTo>
                        <a:cubicBezTo>
                          <a:pt x="29824" y="20449"/>
                          <a:pt x="29917" y="19234"/>
                          <a:pt x="30042" y="17987"/>
                        </a:cubicBezTo>
                        <a:cubicBezTo>
                          <a:pt x="30322" y="14683"/>
                          <a:pt x="30510" y="11316"/>
                          <a:pt x="30634" y="7980"/>
                        </a:cubicBezTo>
                        <a:cubicBezTo>
                          <a:pt x="30759" y="5019"/>
                          <a:pt x="30915" y="2369"/>
                          <a:pt x="31070" y="0"/>
                        </a:cubicBezTo>
                        <a:lnTo>
                          <a:pt x="22311" y="0"/>
                        </a:lnTo>
                        <a:lnTo>
                          <a:pt x="20129" y="9757"/>
                        </a:lnTo>
                        <a:lnTo>
                          <a:pt x="20129" y="9757"/>
                        </a:lnTo>
                        <a:cubicBezTo>
                          <a:pt x="20378" y="13217"/>
                          <a:pt x="20721" y="16802"/>
                          <a:pt x="21158" y="20481"/>
                        </a:cubicBezTo>
                        <a:cubicBezTo>
                          <a:pt x="23496" y="39402"/>
                          <a:pt x="16856" y="63780"/>
                          <a:pt x="16856" y="63780"/>
                        </a:cubicBezTo>
                        <a:cubicBezTo>
                          <a:pt x="16856" y="63780"/>
                          <a:pt x="15765" y="53835"/>
                          <a:pt x="12741" y="43019"/>
                        </a:cubicBezTo>
                        <a:lnTo>
                          <a:pt x="9187" y="59104"/>
                        </a:lnTo>
                        <a:cubicBezTo>
                          <a:pt x="9811" y="63437"/>
                          <a:pt x="10434" y="68237"/>
                          <a:pt x="11213" y="73661"/>
                        </a:cubicBezTo>
                        <a:cubicBezTo>
                          <a:pt x="12679" y="83855"/>
                          <a:pt x="9593" y="101436"/>
                          <a:pt x="6288" y="118519"/>
                        </a:cubicBezTo>
                        <a:cubicBezTo>
                          <a:pt x="3015" y="135477"/>
                          <a:pt x="-476" y="151967"/>
                          <a:pt x="54" y="160228"/>
                        </a:cubicBezTo>
                        <a:cubicBezTo>
                          <a:pt x="1145" y="176843"/>
                          <a:pt x="6787" y="173695"/>
                          <a:pt x="18633" y="175471"/>
                        </a:cubicBezTo>
                        <a:cubicBezTo>
                          <a:pt x="30478" y="177279"/>
                          <a:pt x="31133" y="184948"/>
                          <a:pt x="44880" y="183327"/>
                        </a:cubicBezTo>
                        <a:cubicBezTo>
                          <a:pt x="58534" y="181706"/>
                          <a:pt x="99994" y="124161"/>
                          <a:pt x="111091" y="109167"/>
                        </a:cubicBezTo>
                        <a:lnTo>
                          <a:pt x="111091" y="109136"/>
                        </a:lnTo>
                        <a:lnTo>
                          <a:pt x="119788" y="69952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0" name="Hình tự do: Hình 1349">
                    <a:extLst>
                      <a:ext uri="{FF2B5EF4-FFF2-40B4-BE49-F238E27FC236}">
                        <a16:creationId xmlns:a16="http://schemas.microsoft.com/office/drawing/2014/main" id="{6C241BBF-E938-E9D3-EA06-9127C7C834EC}"/>
                      </a:ext>
                    </a:extLst>
                  </p:cNvPr>
                  <p:cNvSpPr/>
                  <p:nvPr/>
                </p:nvSpPr>
                <p:spPr>
                  <a:xfrm>
                    <a:off x="12631340" y="3373543"/>
                    <a:ext cx="97770" cy="141794"/>
                  </a:xfrm>
                  <a:custGeom>
                    <a:avLst/>
                    <a:gdLst>
                      <a:gd name="connsiteX0" fmla="*/ 97771 w 97770"/>
                      <a:gd name="connsiteY0" fmla="*/ 8697 h 141794"/>
                      <a:gd name="connsiteX1" fmla="*/ 92814 w 97770"/>
                      <a:gd name="connsiteY1" fmla="*/ 31079 h 141794"/>
                      <a:gd name="connsiteX2" fmla="*/ 77727 w 97770"/>
                      <a:gd name="connsiteY2" fmla="*/ 57888 h 141794"/>
                      <a:gd name="connsiteX3" fmla="*/ 56779 w 97770"/>
                      <a:gd name="connsiteY3" fmla="*/ 101187 h 141794"/>
                      <a:gd name="connsiteX4" fmla="*/ 53381 w 97770"/>
                      <a:gd name="connsiteY4" fmla="*/ 107109 h 141794"/>
                      <a:gd name="connsiteX5" fmla="*/ 4065 w 97770"/>
                      <a:gd name="connsiteY5" fmla="*/ 141587 h 141794"/>
                      <a:gd name="connsiteX6" fmla="*/ 200 w 97770"/>
                      <a:gd name="connsiteY6" fmla="*/ 121948 h 141794"/>
                      <a:gd name="connsiteX7" fmla="*/ 4190 w 97770"/>
                      <a:gd name="connsiteY7" fmla="*/ 86972 h 141794"/>
                      <a:gd name="connsiteX8" fmla="*/ 1759 w 97770"/>
                      <a:gd name="connsiteY8" fmla="*/ 41585 h 141794"/>
                      <a:gd name="connsiteX9" fmla="*/ 6466 w 97770"/>
                      <a:gd name="connsiteY9" fmla="*/ 0 h 141794"/>
                      <a:gd name="connsiteX10" fmla="*/ 19652 w 97770"/>
                      <a:gd name="connsiteY10" fmla="*/ 0 h 141794"/>
                      <a:gd name="connsiteX11" fmla="*/ 11329 w 97770"/>
                      <a:gd name="connsiteY11" fmla="*/ 46728 h 141794"/>
                      <a:gd name="connsiteX12" fmla="*/ 13854 w 97770"/>
                      <a:gd name="connsiteY12" fmla="*/ 75781 h 141794"/>
                      <a:gd name="connsiteX13" fmla="*/ 13043 w 97770"/>
                      <a:gd name="connsiteY13" fmla="*/ 102496 h 141794"/>
                      <a:gd name="connsiteX14" fmla="*/ 14415 w 97770"/>
                      <a:gd name="connsiteY14" fmla="*/ 126717 h 141794"/>
                      <a:gd name="connsiteX15" fmla="*/ 47427 w 97770"/>
                      <a:gd name="connsiteY15" fmla="*/ 105177 h 141794"/>
                      <a:gd name="connsiteX16" fmla="*/ 52757 w 97770"/>
                      <a:gd name="connsiteY16" fmla="*/ 99503 h 141794"/>
                      <a:gd name="connsiteX17" fmla="*/ 77134 w 97770"/>
                      <a:gd name="connsiteY17" fmla="*/ 43081 h 141794"/>
                      <a:gd name="connsiteX18" fmla="*/ 97771 w 97770"/>
                      <a:gd name="connsiteY18" fmla="*/ 8697 h 141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7770" h="141794">
                        <a:moveTo>
                          <a:pt x="97771" y="8697"/>
                        </a:moveTo>
                        <a:lnTo>
                          <a:pt x="92814" y="31079"/>
                        </a:lnTo>
                        <a:cubicBezTo>
                          <a:pt x="85956" y="40899"/>
                          <a:pt x="79285" y="51466"/>
                          <a:pt x="77727" y="57888"/>
                        </a:cubicBezTo>
                        <a:cubicBezTo>
                          <a:pt x="74734" y="69921"/>
                          <a:pt x="64104" y="88468"/>
                          <a:pt x="56779" y="101187"/>
                        </a:cubicBezTo>
                        <a:cubicBezTo>
                          <a:pt x="55532" y="103369"/>
                          <a:pt x="54378" y="105364"/>
                          <a:pt x="53381" y="107109"/>
                        </a:cubicBezTo>
                        <a:cubicBezTo>
                          <a:pt x="46492" y="119267"/>
                          <a:pt x="11952" y="144330"/>
                          <a:pt x="4065" y="141587"/>
                        </a:cubicBezTo>
                        <a:cubicBezTo>
                          <a:pt x="294" y="140277"/>
                          <a:pt x="-392" y="132172"/>
                          <a:pt x="200" y="121948"/>
                        </a:cubicBezTo>
                        <a:cubicBezTo>
                          <a:pt x="824" y="110788"/>
                          <a:pt x="2974" y="97072"/>
                          <a:pt x="4190" y="86972"/>
                        </a:cubicBezTo>
                        <a:cubicBezTo>
                          <a:pt x="6559" y="67676"/>
                          <a:pt x="-4039" y="63592"/>
                          <a:pt x="1759" y="41585"/>
                        </a:cubicBezTo>
                        <a:cubicBezTo>
                          <a:pt x="5125" y="28897"/>
                          <a:pt x="6185" y="12033"/>
                          <a:pt x="6466" y="0"/>
                        </a:cubicBezTo>
                        <a:lnTo>
                          <a:pt x="19652" y="0"/>
                        </a:lnTo>
                        <a:cubicBezTo>
                          <a:pt x="16753" y="15680"/>
                          <a:pt x="12171" y="40681"/>
                          <a:pt x="11329" y="46728"/>
                        </a:cubicBezTo>
                        <a:cubicBezTo>
                          <a:pt x="10051" y="55737"/>
                          <a:pt x="14758" y="62065"/>
                          <a:pt x="13854" y="75781"/>
                        </a:cubicBezTo>
                        <a:cubicBezTo>
                          <a:pt x="13417" y="82515"/>
                          <a:pt x="13043" y="92770"/>
                          <a:pt x="13043" y="102496"/>
                        </a:cubicBezTo>
                        <a:cubicBezTo>
                          <a:pt x="13012" y="112534"/>
                          <a:pt x="13355" y="122041"/>
                          <a:pt x="14415" y="126717"/>
                        </a:cubicBezTo>
                        <a:cubicBezTo>
                          <a:pt x="16472" y="135913"/>
                          <a:pt x="30625" y="120919"/>
                          <a:pt x="47427" y="105177"/>
                        </a:cubicBezTo>
                        <a:cubicBezTo>
                          <a:pt x="49328" y="103369"/>
                          <a:pt x="51105" y="101499"/>
                          <a:pt x="52757" y="99503"/>
                        </a:cubicBezTo>
                        <a:cubicBezTo>
                          <a:pt x="65569" y="83948"/>
                          <a:pt x="70837" y="62751"/>
                          <a:pt x="77134" y="43081"/>
                        </a:cubicBezTo>
                        <a:cubicBezTo>
                          <a:pt x="81499" y="29458"/>
                          <a:pt x="96181" y="8323"/>
                          <a:pt x="97771" y="8697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1" name="Hình tự do: Hình 1350">
                    <a:extLst>
                      <a:ext uri="{FF2B5EF4-FFF2-40B4-BE49-F238E27FC236}">
                        <a16:creationId xmlns:a16="http://schemas.microsoft.com/office/drawing/2014/main" id="{5CF58A70-FF38-84EA-E2B1-488183BE5698}"/>
                      </a:ext>
                    </a:extLst>
                  </p:cNvPr>
                  <p:cNvSpPr/>
                  <p:nvPr/>
                </p:nvSpPr>
                <p:spPr>
                  <a:xfrm>
                    <a:off x="12662118" y="3385577"/>
                    <a:ext cx="31184" cy="80792"/>
                  </a:xfrm>
                  <a:custGeom>
                    <a:avLst/>
                    <a:gdLst>
                      <a:gd name="connsiteX0" fmla="*/ 18487 w 31184"/>
                      <a:gd name="connsiteY0" fmla="*/ 58603 h 80792"/>
                      <a:gd name="connsiteX1" fmla="*/ 8263 w 31184"/>
                      <a:gd name="connsiteY1" fmla="*/ 79676 h 80792"/>
                      <a:gd name="connsiteX2" fmla="*/ 33 w 31184"/>
                      <a:gd name="connsiteY2" fmla="*/ 42861 h 80792"/>
                      <a:gd name="connsiteX3" fmla="*/ 23132 w 31184"/>
                      <a:gd name="connsiteY3" fmla="*/ 217 h 80792"/>
                      <a:gd name="connsiteX4" fmla="*/ 27403 w 31184"/>
                      <a:gd name="connsiteY4" fmla="*/ 32854 h 80792"/>
                      <a:gd name="connsiteX5" fmla="*/ 20981 w 31184"/>
                      <a:gd name="connsiteY5" fmla="*/ 8322 h 80792"/>
                      <a:gd name="connsiteX6" fmla="*/ 10165 w 31184"/>
                      <a:gd name="connsiteY6" fmla="*/ 57668 h 80792"/>
                      <a:gd name="connsiteX7" fmla="*/ 18487 w 31184"/>
                      <a:gd name="connsiteY7" fmla="*/ 58603 h 80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84" h="80792">
                        <a:moveTo>
                          <a:pt x="18487" y="58603"/>
                        </a:moveTo>
                        <a:cubicBezTo>
                          <a:pt x="18487" y="58603"/>
                          <a:pt x="13562" y="86659"/>
                          <a:pt x="8263" y="79676"/>
                        </a:cubicBezTo>
                        <a:cubicBezTo>
                          <a:pt x="2932" y="72693"/>
                          <a:pt x="-372" y="56639"/>
                          <a:pt x="33" y="42861"/>
                        </a:cubicBezTo>
                        <a:cubicBezTo>
                          <a:pt x="408" y="29051"/>
                          <a:pt x="7951" y="-2932"/>
                          <a:pt x="23132" y="217"/>
                        </a:cubicBezTo>
                        <a:cubicBezTo>
                          <a:pt x="38282" y="3365"/>
                          <a:pt x="27403" y="32854"/>
                          <a:pt x="27403" y="32854"/>
                        </a:cubicBezTo>
                        <a:cubicBezTo>
                          <a:pt x="27403" y="32854"/>
                          <a:pt x="32048" y="9755"/>
                          <a:pt x="20981" y="8322"/>
                        </a:cubicBezTo>
                        <a:cubicBezTo>
                          <a:pt x="9884" y="6888"/>
                          <a:pt x="7889" y="44638"/>
                          <a:pt x="10165" y="57668"/>
                        </a:cubicBezTo>
                        <a:cubicBezTo>
                          <a:pt x="12440" y="70698"/>
                          <a:pt x="18487" y="58603"/>
                          <a:pt x="18487" y="5860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2" name="Hình tự do: Hình 1351">
                    <a:extLst>
                      <a:ext uri="{FF2B5EF4-FFF2-40B4-BE49-F238E27FC236}">
                        <a16:creationId xmlns:a16="http://schemas.microsoft.com/office/drawing/2014/main" id="{D0527E2A-2A44-9918-6D6D-BA1CC972852E}"/>
                      </a:ext>
                    </a:extLst>
                  </p:cNvPr>
                  <p:cNvSpPr/>
                  <p:nvPr/>
                </p:nvSpPr>
                <p:spPr>
                  <a:xfrm>
                    <a:off x="12521594" y="3491999"/>
                    <a:ext cx="78906" cy="316091"/>
                  </a:xfrm>
                  <a:custGeom>
                    <a:avLst/>
                    <a:gdLst>
                      <a:gd name="connsiteX0" fmla="*/ 72570 w 78906"/>
                      <a:gd name="connsiteY0" fmla="*/ 162940 h 316091"/>
                      <a:gd name="connsiteX1" fmla="*/ 0 w 78906"/>
                      <a:gd name="connsiteY1" fmla="*/ 316092 h 316091"/>
                      <a:gd name="connsiteX2" fmla="*/ 8604 w 78906"/>
                      <a:gd name="connsiteY2" fmla="*/ 277313 h 316091"/>
                      <a:gd name="connsiteX3" fmla="*/ 18828 w 78906"/>
                      <a:gd name="connsiteY3" fmla="*/ 260947 h 316091"/>
                      <a:gd name="connsiteX4" fmla="*/ 61909 w 78906"/>
                      <a:gd name="connsiteY4" fmla="*/ 131206 h 316091"/>
                      <a:gd name="connsiteX5" fmla="*/ 50594 w 78906"/>
                      <a:gd name="connsiteY5" fmla="*/ 88094 h 316091"/>
                      <a:gd name="connsiteX6" fmla="*/ 70139 w 78906"/>
                      <a:gd name="connsiteY6" fmla="*/ 0 h 316091"/>
                      <a:gd name="connsiteX7" fmla="*/ 68580 w 78906"/>
                      <a:gd name="connsiteY7" fmla="*/ 78462 h 316091"/>
                      <a:gd name="connsiteX8" fmla="*/ 72570 w 78906"/>
                      <a:gd name="connsiteY8" fmla="*/ 162940 h 316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906" h="316091">
                        <a:moveTo>
                          <a:pt x="72570" y="162940"/>
                        </a:moveTo>
                        <a:cubicBezTo>
                          <a:pt x="60475" y="195796"/>
                          <a:pt x="14215" y="273977"/>
                          <a:pt x="0" y="316092"/>
                        </a:cubicBezTo>
                        <a:lnTo>
                          <a:pt x="8604" y="277313"/>
                        </a:lnTo>
                        <a:cubicBezTo>
                          <a:pt x="12469" y="272044"/>
                          <a:pt x="16054" y="266527"/>
                          <a:pt x="18828" y="260947"/>
                        </a:cubicBezTo>
                        <a:cubicBezTo>
                          <a:pt x="40150" y="217804"/>
                          <a:pt x="64777" y="159605"/>
                          <a:pt x="61909" y="131206"/>
                        </a:cubicBezTo>
                        <a:cubicBezTo>
                          <a:pt x="60382" y="115932"/>
                          <a:pt x="54771" y="101685"/>
                          <a:pt x="50594" y="88094"/>
                        </a:cubicBezTo>
                        <a:lnTo>
                          <a:pt x="70139" y="0"/>
                        </a:lnTo>
                        <a:cubicBezTo>
                          <a:pt x="75937" y="34695"/>
                          <a:pt x="63717" y="52651"/>
                          <a:pt x="68580" y="78462"/>
                        </a:cubicBezTo>
                        <a:cubicBezTo>
                          <a:pt x="73630" y="105146"/>
                          <a:pt x="86629" y="124722"/>
                          <a:pt x="72570" y="16294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3" name="Hình tự do: Hình 1352">
                    <a:extLst>
                      <a:ext uri="{FF2B5EF4-FFF2-40B4-BE49-F238E27FC236}">
                        <a16:creationId xmlns:a16="http://schemas.microsoft.com/office/drawing/2014/main" id="{36C20E61-A88B-C362-700C-056903ECCD91}"/>
                      </a:ext>
                    </a:extLst>
                  </p:cNvPr>
                  <p:cNvSpPr/>
                  <p:nvPr/>
                </p:nvSpPr>
                <p:spPr>
                  <a:xfrm>
                    <a:off x="12503826" y="3843566"/>
                    <a:ext cx="23078" cy="65743"/>
                  </a:xfrm>
                  <a:custGeom>
                    <a:avLst/>
                    <a:gdLst>
                      <a:gd name="connsiteX0" fmla="*/ 22943 w 23078"/>
                      <a:gd name="connsiteY0" fmla="*/ 65743 h 65743"/>
                      <a:gd name="connsiteX1" fmla="*/ 2650 w 23078"/>
                      <a:gd name="connsiteY1" fmla="*/ 65743 h 65743"/>
                      <a:gd name="connsiteX2" fmla="*/ 0 w 23078"/>
                      <a:gd name="connsiteY2" fmla="*/ 44733 h 65743"/>
                      <a:gd name="connsiteX3" fmla="*/ 0 w 23078"/>
                      <a:gd name="connsiteY3" fmla="*/ 44733 h 65743"/>
                      <a:gd name="connsiteX4" fmla="*/ 9913 w 23078"/>
                      <a:gd name="connsiteY4" fmla="*/ 0 h 65743"/>
                      <a:gd name="connsiteX5" fmla="*/ 22943 w 23078"/>
                      <a:gd name="connsiteY5" fmla="*/ 65743 h 657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078" h="65743">
                        <a:moveTo>
                          <a:pt x="22943" y="65743"/>
                        </a:moveTo>
                        <a:lnTo>
                          <a:pt x="2650" y="65743"/>
                        </a:lnTo>
                        <a:cubicBezTo>
                          <a:pt x="2307" y="58574"/>
                          <a:pt x="1372" y="51591"/>
                          <a:pt x="0" y="44733"/>
                        </a:cubicBezTo>
                        <a:lnTo>
                          <a:pt x="0" y="44733"/>
                        </a:lnTo>
                        <a:lnTo>
                          <a:pt x="9913" y="0"/>
                        </a:lnTo>
                        <a:cubicBezTo>
                          <a:pt x="19732" y="23972"/>
                          <a:pt x="23910" y="43517"/>
                          <a:pt x="22943" y="65743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4" name="Hình tự do: Hình 1353">
                    <a:extLst>
                      <a:ext uri="{FF2B5EF4-FFF2-40B4-BE49-F238E27FC236}">
                        <a16:creationId xmlns:a16="http://schemas.microsoft.com/office/drawing/2014/main" id="{EE0ACA0E-FEAD-FC47-0E52-E0CBC71D090D}"/>
                      </a:ext>
                    </a:extLst>
                  </p:cNvPr>
                  <p:cNvSpPr/>
                  <p:nvPr/>
                </p:nvSpPr>
                <p:spPr>
                  <a:xfrm>
                    <a:off x="12590610" y="3844781"/>
                    <a:ext cx="35879" cy="64527"/>
                  </a:xfrm>
                  <a:custGeom>
                    <a:avLst/>
                    <a:gdLst>
                      <a:gd name="connsiteX0" fmla="*/ 35880 w 35879"/>
                      <a:gd name="connsiteY0" fmla="*/ 0 h 64527"/>
                      <a:gd name="connsiteX1" fmla="*/ 30986 w 35879"/>
                      <a:gd name="connsiteY1" fmla="*/ 22070 h 64527"/>
                      <a:gd name="connsiteX2" fmla="*/ 21634 w 35879"/>
                      <a:gd name="connsiteY2" fmla="*/ 35319 h 64527"/>
                      <a:gd name="connsiteX3" fmla="*/ 12594 w 35879"/>
                      <a:gd name="connsiteY3" fmla="*/ 64527 h 64527"/>
                      <a:gd name="connsiteX4" fmla="*/ 0 w 35879"/>
                      <a:gd name="connsiteY4" fmla="*/ 64527 h 64527"/>
                      <a:gd name="connsiteX5" fmla="*/ 3772 w 35879"/>
                      <a:gd name="connsiteY5" fmla="*/ 49658 h 64527"/>
                      <a:gd name="connsiteX6" fmla="*/ 6827 w 35879"/>
                      <a:gd name="connsiteY6" fmla="*/ 39652 h 64527"/>
                      <a:gd name="connsiteX7" fmla="*/ 13778 w 35879"/>
                      <a:gd name="connsiteY7" fmla="*/ 22912 h 64527"/>
                      <a:gd name="connsiteX8" fmla="*/ 35880 w 35879"/>
                      <a:gd name="connsiteY8" fmla="*/ 0 h 64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79" h="64527">
                        <a:moveTo>
                          <a:pt x="35880" y="0"/>
                        </a:moveTo>
                        <a:lnTo>
                          <a:pt x="30986" y="22070"/>
                        </a:lnTo>
                        <a:cubicBezTo>
                          <a:pt x="26996" y="24627"/>
                          <a:pt x="23598" y="28772"/>
                          <a:pt x="21634" y="35319"/>
                        </a:cubicBezTo>
                        <a:cubicBezTo>
                          <a:pt x="18828" y="44546"/>
                          <a:pt x="15586" y="54895"/>
                          <a:pt x="12594" y="64527"/>
                        </a:cubicBezTo>
                        <a:lnTo>
                          <a:pt x="0" y="64527"/>
                        </a:lnTo>
                        <a:cubicBezTo>
                          <a:pt x="1091" y="59727"/>
                          <a:pt x="2369" y="54677"/>
                          <a:pt x="3772" y="49658"/>
                        </a:cubicBezTo>
                        <a:cubicBezTo>
                          <a:pt x="4738" y="46260"/>
                          <a:pt x="5767" y="42894"/>
                          <a:pt x="6827" y="39652"/>
                        </a:cubicBezTo>
                        <a:cubicBezTo>
                          <a:pt x="8915" y="33417"/>
                          <a:pt x="11253" y="27588"/>
                          <a:pt x="13778" y="22912"/>
                        </a:cubicBezTo>
                        <a:cubicBezTo>
                          <a:pt x="18267" y="14651"/>
                          <a:pt x="26715" y="6920"/>
                          <a:pt x="35880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5" name="Hình tự do: Hình 1354">
                    <a:extLst>
                      <a:ext uri="{FF2B5EF4-FFF2-40B4-BE49-F238E27FC236}">
                        <a16:creationId xmlns:a16="http://schemas.microsoft.com/office/drawing/2014/main" id="{DAA8FCD1-7D0C-20ED-FC5B-AB89F58208B5}"/>
                      </a:ext>
                    </a:extLst>
                  </p:cNvPr>
                  <p:cNvSpPr/>
                  <p:nvPr/>
                </p:nvSpPr>
                <p:spPr>
                  <a:xfrm>
                    <a:off x="12563521" y="3695807"/>
                    <a:ext cx="96011" cy="213501"/>
                  </a:xfrm>
                  <a:custGeom>
                    <a:avLst/>
                    <a:gdLst>
                      <a:gd name="connsiteX0" fmla="*/ 96012 w 96011"/>
                      <a:gd name="connsiteY0" fmla="*/ 0 h 213501"/>
                      <a:gd name="connsiteX1" fmla="*/ 92209 w 96011"/>
                      <a:gd name="connsiteY1" fmla="*/ 17145 h 213501"/>
                      <a:gd name="connsiteX2" fmla="*/ 70669 w 96011"/>
                      <a:gd name="connsiteY2" fmla="*/ 45949 h 213501"/>
                      <a:gd name="connsiteX3" fmla="*/ 11222 w 96011"/>
                      <a:gd name="connsiteY3" fmla="*/ 213502 h 213501"/>
                      <a:gd name="connsiteX4" fmla="*/ 0 w 96011"/>
                      <a:gd name="connsiteY4" fmla="*/ 213502 h 213501"/>
                      <a:gd name="connsiteX5" fmla="*/ 56485 w 96011"/>
                      <a:gd name="connsiteY5" fmla="*/ 55020 h 213501"/>
                      <a:gd name="connsiteX6" fmla="*/ 96012 w 96011"/>
                      <a:gd name="connsiteY6" fmla="*/ 0 h 213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6011" h="213501">
                        <a:moveTo>
                          <a:pt x="96012" y="0"/>
                        </a:moveTo>
                        <a:lnTo>
                          <a:pt x="92209" y="17145"/>
                        </a:lnTo>
                        <a:cubicBezTo>
                          <a:pt x="83605" y="22943"/>
                          <a:pt x="76622" y="31578"/>
                          <a:pt x="70669" y="45949"/>
                        </a:cubicBezTo>
                        <a:cubicBezTo>
                          <a:pt x="59353" y="73287"/>
                          <a:pt x="20013" y="174941"/>
                          <a:pt x="11222" y="213502"/>
                        </a:cubicBezTo>
                        <a:lnTo>
                          <a:pt x="0" y="213502"/>
                        </a:lnTo>
                        <a:cubicBezTo>
                          <a:pt x="13124" y="166556"/>
                          <a:pt x="42114" y="79833"/>
                          <a:pt x="56485" y="55020"/>
                        </a:cubicBezTo>
                        <a:cubicBezTo>
                          <a:pt x="78680" y="16615"/>
                          <a:pt x="82763" y="5393"/>
                          <a:pt x="96012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6" name="Hình tự do: Hình 1355">
                    <a:extLst>
                      <a:ext uri="{FF2B5EF4-FFF2-40B4-BE49-F238E27FC236}">
                        <a16:creationId xmlns:a16="http://schemas.microsoft.com/office/drawing/2014/main" id="{D7BD1781-2132-E995-D933-A33EC83EB33E}"/>
                      </a:ext>
                    </a:extLst>
                  </p:cNvPr>
                  <p:cNvSpPr/>
                  <p:nvPr/>
                </p:nvSpPr>
                <p:spPr>
                  <a:xfrm>
                    <a:off x="12561308" y="3520710"/>
                    <a:ext cx="137066" cy="356086"/>
                  </a:xfrm>
                  <a:custGeom>
                    <a:avLst/>
                    <a:gdLst>
                      <a:gd name="connsiteX0" fmla="*/ 132546 w 137066"/>
                      <a:gd name="connsiteY0" fmla="*/ 20418 h 356086"/>
                      <a:gd name="connsiteX1" fmla="*/ 116368 w 137066"/>
                      <a:gd name="connsiteY1" fmla="*/ 35163 h 356086"/>
                      <a:gd name="connsiteX2" fmla="*/ 80644 w 137066"/>
                      <a:gd name="connsiteY2" fmla="*/ 83979 h 356086"/>
                      <a:gd name="connsiteX3" fmla="*/ 48349 w 137066"/>
                      <a:gd name="connsiteY3" fmla="*/ 164748 h 356086"/>
                      <a:gd name="connsiteX4" fmla="*/ 7575 w 137066"/>
                      <a:gd name="connsiteY4" fmla="*/ 307986 h 356086"/>
                      <a:gd name="connsiteX5" fmla="*/ 2400 w 137066"/>
                      <a:gd name="connsiteY5" fmla="*/ 356086 h 356086"/>
                      <a:gd name="connsiteX6" fmla="*/ 0 w 137066"/>
                      <a:gd name="connsiteY6" fmla="*/ 355868 h 356086"/>
                      <a:gd name="connsiteX7" fmla="*/ 10786 w 137066"/>
                      <a:gd name="connsiteY7" fmla="*/ 230366 h 356086"/>
                      <a:gd name="connsiteX8" fmla="*/ 50780 w 137066"/>
                      <a:gd name="connsiteY8" fmla="*/ 125377 h 356086"/>
                      <a:gd name="connsiteX9" fmla="*/ 79958 w 137066"/>
                      <a:gd name="connsiteY9" fmla="*/ 69515 h 356086"/>
                      <a:gd name="connsiteX10" fmla="*/ 118581 w 137066"/>
                      <a:gd name="connsiteY10" fmla="*/ 19919 h 356086"/>
                      <a:gd name="connsiteX11" fmla="*/ 137066 w 137066"/>
                      <a:gd name="connsiteY11" fmla="*/ 0 h 356086"/>
                      <a:gd name="connsiteX12" fmla="*/ 132546 w 137066"/>
                      <a:gd name="connsiteY12" fmla="*/ 20418 h 356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7066" h="356086">
                        <a:moveTo>
                          <a:pt x="132546" y="20418"/>
                        </a:moveTo>
                        <a:cubicBezTo>
                          <a:pt x="127216" y="26278"/>
                          <a:pt x="121604" y="31640"/>
                          <a:pt x="116368" y="35163"/>
                        </a:cubicBezTo>
                        <a:cubicBezTo>
                          <a:pt x="98256" y="47320"/>
                          <a:pt x="90151" y="54022"/>
                          <a:pt x="80644" y="83979"/>
                        </a:cubicBezTo>
                        <a:cubicBezTo>
                          <a:pt x="71136" y="113936"/>
                          <a:pt x="62969" y="146075"/>
                          <a:pt x="48349" y="164748"/>
                        </a:cubicBezTo>
                        <a:cubicBezTo>
                          <a:pt x="33729" y="183420"/>
                          <a:pt x="12843" y="251907"/>
                          <a:pt x="7575" y="307986"/>
                        </a:cubicBezTo>
                        <a:cubicBezTo>
                          <a:pt x="5455" y="330213"/>
                          <a:pt x="3741" y="345612"/>
                          <a:pt x="2400" y="356086"/>
                        </a:cubicBezTo>
                        <a:lnTo>
                          <a:pt x="0" y="355868"/>
                        </a:lnTo>
                        <a:cubicBezTo>
                          <a:pt x="1247" y="324040"/>
                          <a:pt x="4333" y="263441"/>
                          <a:pt x="10786" y="230366"/>
                        </a:cubicBezTo>
                        <a:cubicBezTo>
                          <a:pt x="19763" y="184168"/>
                          <a:pt x="29770" y="143457"/>
                          <a:pt x="50780" y="125377"/>
                        </a:cubicBezTo>
                        <a:cubicBezTo>
                          <a:pt x="71759" y="107296"/>
                          <a:pt x="70980" y="91024"/>
                          <a:pt x="79958" y="69515"/>
                        </a:cubicBezTo>
                        <a:cubicBezTo>
                          <a:pt x="88936" y="48006"/>
                          <a:pt x="101436" y="29895"/>
                          <a:pt x="118581" y="19919"/>
                        </a:cubicBezTo>
                        <a:cubicBezTo>
                          <a:pt x="124441" y="16521"/>
                          <a:pt x="130987" y="8759"/>
                          <a:pt x="137066" y="0"/>
                        </a:cubicBezTo>
                        <a:lnTo>
                          <a:pt x="132546" y="20418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42" name="Đồ họa 3">
                  <a:extLst>
                    <a:ext uri="{FF2B5EF4-FFF2-40B4-BE49-F238E27FC236}">
                      <a16:creationId xmlns:a16="http://schemas.microsoft.com/office/drawing/2014/main" id="{172BDF52-CD96-92D7-76A3-E58D104987E5}"/>
                    </a:ext>
                  </a:extLst>
                </p:cNvPr>
                <p:cNvGrpSpPr/>
                <p:nvPr/>
              </p:nvGrpSpPr>
              <p:grpSpPr>
                <a:xfrm>
                  <a:off x="12511401" y="3388381"/>
                  <a:ext cx="202373" cy="506058"/>
                  <a:chOff x="12511401" y="3388381"/>
                  <a:chExt cx="202373" cy="506058"/>
                </a:xfrm>
                <a:solidFill>
                  <a:srgbClr val="AF4545"/>
                </a:solidFill>
              </p:grpSpPr>
              <p:grpSp>
                <p:nvGrpSpPr>
                  <p:cNvPr id="1343" name="Đồ họa 3">
                    <a:extLst>
                      <a:ext uri="{FF2B5EF4-FFF2-40B4-BE49-F238E27FC236}">
                        <a16:creationId xmlns:a16="http://schemas.microsoft.com/office/drawing/2014/main" id="{1D14376C-B0B3-8E25-87D7-F90B1BECE483}"/>
                      </a:ext>
                    </a:extLst>
                  </p:cNvPr>
                  <p:cNvGrpSpPr/>
                  <p:nvPr/>
                </p:nvGrpSpPr>
                <p:grpSpPr>
                  <a:xfrm>
                    <a:off x="12625243" y="3388381"/>
                    <a:ext cx="88530" cy="10879"/>
                    <a:chOff x="12625243" y="3388381"/>
                    <a:chExt cx="88530" cy="10879"/>
                  </a:xfrm>
                  <a:solidFill>
                    <a:srgbClr val="AF4545"/>
                  </a:solidFill>
                </p:grpSpPr>
                <p:sp>
                  <p:nvSpPr>
                    <p:cNvPr id="1347" name="Hình tự do: Hình 1346">
                      <a:extLst>
                        <a:ext uri="{FF2B5EF4-FFF2-40B4-BE49-F238E27FC236}">
                          <a16:creationId xmlns:a16="http://schemas.microsoft.com/office/drawing/2014/main" id="{3CE6AA46-C64B-544B-3F39-208DA8A350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625243" y="3388381"/>
                      <a:ext cx="10879" cy="10879"/>
                    </a:xfrm>
                    <a:custGeom>
                      <a:avLst/>
                      <a:gdLst>
                        <a:gd name="connsiteX0" fmla="*/ 10880 w 10879"/>
                        <a:gd name="connsiteY0" fmla="*/ 5455 h 10879"/>
                        <a:gd name="connsiteX1" fmla="*/ 5455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55 w 10879"/>
                        <a:gd name="connsiteY3" fmla="*/ 0 h 10879"/>
                        <a:gd name="connsiteX4" fmla="*/ 10880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80" y="5455"/>
                          </a:moveTo>
                          <a:cubicBezTo>
                            <a:pt x="10880" y="8448"/>
                            <a:pt x="8448" y="10879"/>
                            <a:pt x="5455" y="10879"/>
                          </a:cubicBezTo>
                          <a:cubicBezTo>
                            <a:pt x="2432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2" y="0"/>
                            <a:pt x="5455" y="0"/>
                          </a:cubicBezTo>
                          <a:cubicBezTo>
                            <a:pt x="8448" y="0"/>
                            <a:pt x="10880" y="2463"/>
                            <a:pt x="10880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8" name="Hình tự do: Hình 1347">
                      <a:extLst>
                        <a:ext uri="{FF2B5EF4-FFF2-40B4-BE49-F238E27FC236}">
                          <a16:creationId xmlns:a16="http://schemas.microsoft.com/office/drawing/2014/main" id="{74839405-B8FB-93B2-E152-74A6BC1EC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02895" y="3388381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55 h 10879"/>
                        <a:gd name="connsiteX1" fmla="*/ 5424 w 10879"/>
                        <a:gd name="connsiteY1" fmla="*/ 10879 h 10879"/>
                        <a:gd name="connsiteX2" fmla="*/ 0 w 10879"/>
                        <a:gd name="connsiteY2" fmla="*/ 5455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55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55"/>
                          </a:moveTo>
                          <a:cubicBezTo>
                            <a:pt x="10879" y="8448"/>
                            <a:pt x="8448" y="10879"/>
                            <a:pt x="5424" y="10879"/>
                          </a:cubicBezTo>
                          <a:cubicBezTo>
                            <a:pt x="2432" y="10879"/>
                            <a:pt x="0" y="8448"/>
                            <a:pt x="0" y="5455"/>
                          </a:cubicBezTo>
                          <a:cubicBezTo>
                            <a:pt x="0" y="2463"/>
                            <a:pt x="2432" y="0"/>
                            <a:pt x="5424" y="0"/>
                          </a:cubicBezTo>
                          <a:cubicBezTo>
                            <a:pt x="8448" y="0"/>
                            <a:pt x="10879" y="2463"/>
                            <a:pt x="10879" y="5455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344" name="Đồ họa 3">
                    <a:extLst>
                      <a:ext uri="{FF2B5EF4-FFF2-40B4-BE49-F238E27FC236}">
                        <a16:creationId xmlns:a16="http://schemas.microsoft.com/office/drawing/2014/main" id="{EF1BE0BA-F864-71C4-FFE6-54F755617BEC}"/>
                      </a:ext>
                    </a:extLst>
                  </p:cNvPr>
                  <p:cNvGrpSpPr/>
                  <p:nvPr/>
                </p:nvGrpSpPr>
                <p:grpSpPr>
                  <a:xfrm>
                    <a:off x="12511401" y="3883560"/>
                    <a:ext cx="88530" cy="10879"/>
                    <a:chOff x="12511401" y="3883560"/>
                    <a:chExt cx="88530" cy="10879"/>
                  </a:xfrm>
                  <a:solidFill>
                    <a:srgbClr val="AF4545"/>
                  </a:solidFill>
                </p:grpSpPr>
                <p:sp>
                  <p:nvSpPr>
                    <p:cNvPr id="1345" name="Hình tự do: Hình 1344">
                      <a:extLst>
                        <a:ext uri="{FF2B5EF4-FFF2-40B4-BE49-F238E27FC236}">
                          <a16:creationId xmlns:a16="http://schemas.microsoft.com/office/drawing/2014/main" id="{01EF6A3D-D1FA-0126-1F90-6E1C172854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11401" y="3883560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24 h 10879"/>
                        <a:gd name="connsiteX1" fmla="*/ 5424 w 10879"/>
                        <a:gd name="connsiteY1" fmla="*/ 10880 h 10879"/>
                        <a:gd name="connsiteX2" fmla="*/ 0 w 10879"/>
                        <a:gd name="connsiteY2" fmla="*/ 5424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24"/>
                          </a:moveTo>
                          <a:cubicBezTo>
                            <a:pt x="10879" y="8448"/>
                            <a:pt x="8448" y="10880"/>
                            <a:pt x="5424" y="10880"/>
                          </a:cubicBezTo>
                          <a:cubicBezTo>
                            <a:pt x="2431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1" y="0"/>
                            <a:pt x="5424" y="0"/>
                          </a:cubicBezTo>
                          <a:cubicBezTo>
                            <a:pt x="8448" y="0"/>
                            <a:pt x="10879" y="2432"/>
                            <a:pt x="10879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6" name="Hình tự do: Hình 1345">
                      <a:extLst>
                        <a:ext uri="{FF2B5EF4-FFF2-40B4-BE49-F238E27FC236}">
                          <a16:creationId xmlns:a16="http://schemas.microsoft.com/office/drawing/2014/main" id="{E1FD513F-5BE1-7342-0D2E-AD9FF97EAF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89052" y="3883560"/>
                      <a:ext cx="10879" cy="10879"/>
                    </a:xfrm>
                    <a:custGeom>
                      <a:avLst/>
                      <a:gdLst>
                        <a:gd name="connsiteX0" fmla="*/ 10879 w 10879"/>
                        <a:gd name="connsiteY0" fmla="*/ 5424 h 10879"/>
                        <a:gd name="connsiteX1" fmla="*/ 5424 w 10879"/>
                        <a:gd name="connsiteY1" fmla="*/ 10880 h 10879"/>
                        <a:gd name="connsiteX2" fmla="*/ 0 w 10879"/>
                        <a:gd name="connsiteY2" fmla="*/ 5424 h 10879"/>
                        <a:gd name="connsiteX3" fmla="*/ 5424 w 10879"/>
                        <a:gd name="connsiteY3" fmla="*/ 0 h 10879"/>
                        <a:gd name="connsiteX4" fmla="*/ 10879 w 10879"/>
                        <a:gd name="connsiteY4" fmla="*/ 5424 h 108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879" h="10879">
                          <a:moveTo>
                            <a:pt x="10879" y="5424"/>
                          </a:moveTo>
                          <a:cubicBezTo>
                            <a:pt x="10879" y="8448"/>
                            <a:pt x="8448" y="10880"/>
                            <a:pt x="5424" y="10880"/>
                          </a:cubicBezTo>
                          <a:cubicBezTo>
                            <a:pt x="2432" y="10880"/>
                            <a:pt x="0" y="8448"/>
                            <a:pt x="0" y="5424"/>
                          </a:cubicBezTo>
                          <a:cubicBezTo>
                            <a:pt x="0" y="2432"/>
                            <a:pt x="2432" y="0"/>
                            <a:pt x="5424" y="0"/>
                          </a:cubicBezTo>
                          <a:cubicBezTo>
                            <a:pt x="8448" y="0"/>
                            <a:pt x="10879" y="2432"/>
                            <a:pt x="10879" y="5424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320" name="Đồ họa 3">
                <a:extLst>
                  <a:ext uri="{FF2B5EF4-FFF2-40B4-BE49-F238E27FC236}">
                    <a16:creationId xmlns:a16="http://schemas.microsoft.com/office/drawing/2014/main" id="{EA81DBB8-6094-BEA5-C7E0-69F441DDEB2A}"/>
                  </a:ext>
                </a:extLst>
              </p:cNvPr>
              <p:cNvGrpSpPr/>
              <p:nvPr/>
            </p:nvGrpSpPr>
            <p:grpSpPr>
              <a:xfrm>
                <a:off x="12667420" y="3444337"/>
                <a:ext cx="210070" cy="464972"/>
                <a:chOff x="12667420" y="3444337"/>
                <a:chExt cx="210070" cy="464972"/>
              </a:xfrm>
            </p:grpSpPr>
            <p:sp>
              <p:nvSpPr>
                <p:cNvPr id="1321" name="Hình tự do: Hình 1320">
                  <a:extLst>
                    <a:ext uri="{FF2B5EF4-FFF2-40B4-BE49-F238E27FC236}">
                      <a16:creationId xmlns:a16="http://schemas.microsoft.com/office/drawing/2014/main" id="{5BEE6674-518A-16C0-2A86-B9C9AC3493DF}"/>
                    </a:ext>
                  </a:extLst>
                </p:cNvPr>
                <p:cNvSpPr/>
                <p:nvPr/>
              </p:nvSpPr>
              <p:spPr>
                <a:xfrm>
                  <a:off x="12677801" y="3444337"/>
                  <a:ext cx="199690" cy="464972"/>
                </a:xfrm>
                <a:custGeom>
                  <a:avLst/>
                  <a:gdLst>
                    <a:gd name="connsiteX0" fmla="*/ 193489 w 199690"/>
                    <a:gd name="connsiteY0" fmla="*/ 0 h 464972"/>
                    <a:gd name="connsiteX1" fmla="*/ 199537 w 199690"/>
                    <a:gd name="connsiteY1" fmla="*/ 7575 h 464972"/>
                    <a:gd name="connsiteX2" fmla="*/ 199537 w 199690"/>
                    <a:gd name="connsiteY2" fmla="*/ 7575 h 464972"/>
                    <a:gd name="connsiteX3" fmla="*/ 195235 w 199690"/>
                    <a:gd name="connsiteY3" fmla="*/ 26995 h 464972"/>
                    <a:gd name="connsiteX4" fmla="*/ 187753 w 199690"/>
                    <a:gd name="connsiteY4" fmla="*/ 60724 h 464972"/>
                    <a:gd name="connsiteX5" fmla="*/ 187753 w 199690"/>
                    <a:gd name="connsiteY5" fmla="*/ 60724 h 464972"/>
                    <a:gd name="connsiteX6" fmla="*/ 180209 w 199690"/>
                    <a:gd name="connsiteY6" fmla="*/ 94734 h 464972"/>
                    <a:gd name="connsiteX7" fmla="*/ 180209 w 199690"/>
                    <a:gd name="connsiteY7" fmla="*/ 94734 h 464972"/>
                    <a:gd name="connsiteX8" fmla="*/ 172884 w 199690"/>
                    <a:gd name="connsiteY8" fmla="*/ 127746 h 464972"/>
                    <a:gd name="connsiteX9" fmla="*/ 168956 w 199690"/>
                    <a:gd name="connsiteY9" fmla="*/ 145452 h 464972"/>
                    <a:gd name="connsiteX10" fmla="*/ 139186 w 199690"/>
                    <a:gd name="connsiteY10" fmla="*/ 279682 h 464972"/>
                    <a:gd name="connsiteX11" fmla="*/ 135882 w 199690"/>
                    <a:gd name="connsiteY11" fmla="*/ 294551 h 464972"/>
                    <a:gd name="connsiteX12" fmla="*/ 110507 w 199690"/>
                    <a:gd name="connsiteY12" fmla="*/ 408955 h 464972"/>
                    <a:gd name="connsiteX13" fmla="*/ 110507 w 199690"/>
                    <a:gd name="connsiteY13" fmla="*/ 408955 h 464972"/>
                    <a:gd name="connsiteX14" fmla="*/ 106237 w 199690"/>
                    <a:gd name="connsiteY14" fmla="*/ 428126 h 464972"/>
                    <a:gd name="connsiteX15" fmla="*/ 98069 w 199690"/>
                    <a:gd name="connsiteY15" fmla="*/ 464972 h 464972"/>
                    <a:gd name="connsiteX16" fmla="*/ 0 w 199690"/>
                    <a:gd name="connsiteY16" fmla="*/ 464972 h 464972"/>
                    <a:gd name="connsiteX17" fmla="*/ 4021 w 199690"/>
                    <a:gd name="connsiteY17" fmla="*/ 446736 h 464972"/>
                    <a:gd name="connsiteX18" fmla="*/ 4021 w 199690"/>
                    <a:gd name="connsiteY18" fmla="*/ 446736 h 464972"/>
                    <a:gd name="connsiteX19" fmla="*/ 12656 w 199690"/>
                    <a:gd name="connsiteY19" fmla="*/ 407926 h 464972"/>
                    <a:gd name="connsiteX20" fmla="*/ 19483 w 199690"/>
                    <a:gd name="connsiteY20" fmla="*/ 377159 h 464972"/>
                    <a:gd name="connsiteX21" fmla="*/ 19483 w 199690"/>
                    <a:gd name="connsiteY21" fmla="*/ 377159 h 464972"/>
                    <a:gd name="connsiteX22" fmla="*/ 26933 w 199690"/>
                    <a:gd name="connsiteY22" fmla="*/ 343461 h 464972"/>
                    <a:gd name="connsiteX23" fmla="*/ 63374 w 199690"/>
                    <a:gd name="connsiteY23" fmla="*/ 179274 h 464972"/>
                    <a:gd name="connsiteX24" fmla="*/ 80332 w 199690"/>
                    <a:gd name="connsiteY24" fmla="*/ 102808 h 464972"/>
                    <a:gd name="connsiteX25" fmla="*/ 80332 w 199690"/>
                    <a:gd name="connsiteY25" fmla="*/ 102808 h 464972"/>
                    <a:gd name="connsiteX26" fmla="*/ 91772 w 199690"/>
                    <a:gd name="connsiteY26" fmla="*/ 51279 h 464972"/>
                    <a:gd name="connsiteX27" fmla="*/ 94858 w 199690"/>
                    <a:gd name="connsiteY27" fmla="*/ 37345 h 464972"/>
                    <a:gd name="connsiteX28" fmla="*/ 94858 w 199690"/>
                    <a:gd name="connsiteY28" fmla="*/ 37314 h 464972"/>
                    <a:gd name="connsiteX29" fmla="*/ 101280 w 199690"/>
                    <a:gd name="connsiteY29" fmla="*/ 8479 h 464972"/>
                    <a:gd name="connsiteX30" fmla="*/ 101280 w 199690"/>
                    <a:gd name="connsiteY30" fmla="*/ 8479 h 464972"/>
                    <a:gd name="connsiteX31" fmla="*/ 103150 w 199690"/>
                    <a:gd name="connsiteY31" fmla="*/ 0 h 464972"/>
                    <a:gd name="connsiteX32" fmla="*/ 193489 w 199690"/>
                    <a:gd name="connsiteY32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99690" h="464972">
                      <a:moveTo>
                        <a:pt x="193489" y="0"/>
                      </a:moveTo>
                      <a:cubicBezTo>
                        <a:pt x="197448" y="0"/>
                        <a:pt x="200409" y="3678"/>
                        <a:pt x="199537" y="7575"/>
                      </a:cubicBezTo>
                      <a:lnTo>
                        <a:pt x="199537" y="7575"/>
                      </a:lnTo>
                      <a:lnTo>
                        <a:pt x="195235" y="26995"/>
                      </a:lnTo>
                      <a:lnTo>
                        <a:pt x="187753" y="60724"/>
                      </a:lnTo>
                      <a:lnTo>
                        <a:pt x="187753" y="60724"/>
                      </a:lnTo>
                      <a:lnTo>
                        <a:pt x="180209" y="94734"/>
                      </a:lnTo>
                      <a:lnTo>
                        <a:pt x="180209" y="94734"/>
                      </a:lnTo>
                      <a:lnTo>
                        <a:pt x="172884" y="127746"/>
                      </a:lnTo>
                      <a:lnTo>
                        <a:pt x="168956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7" y="408955"/>
                      </a:lnTo>
                      <a:lnTo>
                        <a:pt x="110507" y="408955"/>
                      </a:lnTo>
                      <a:lnTo>
                        <a:pt x="106237" y="428126"/>
                      </a:lnTo>
                      <a:lnTo>
                        <a:pt x="98069" y="464972"/>
                      </a:lnTo>
                      <a:lnTo>
                        <a:pt x="0" y="464972"/>
                      </a:lnTo>
                      <a:lnTo>
                        <a:pt x="4021" y="446736"/>
                      </a:lnTo>
                      <a:lnTo>
                        <a:pt x="4021" y="446736"/>
                      </a:lnTo>
                      <a:lnTo>
                        <a:pt x="12656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33" y="343461"/>
                      </a:lnTo>
                      <a:lnTo>
                        <a:pt x="63374" y="179274"/>
                      </a:lnTo>
                      <a:lnTo>
                        <a:pt x="80332" y="102808"/>
                      </a:lnTo>
                      <a:cubicBezTo>
                        <a:pt x="80363" y="102808"/>
                        <a:pt x="80332" y="102808"/>
                        <a:pt x="80332" y="102808"/>
                      </a:cubicBezTo>
                      <a:lnTo>
                        <a:pt x="91772" y="51279"/>
                      </a:lnTo>
                      <a:lnTo>
                        <a:pt x="94858" y="37345"/>
                      </a:lnTo>
                      <a:lnTo>
                        <a:pt x="94858" y="37314"/>
                      </a:lnTo>
                      <a:lnTo>
                        <a:pt x="101280" y="8479"/>
                      </a:lnTo>
                      <a:lnTo>
                        <a:pt x="101280" y="8479"/>
                      </a:lnTo>
                      <a:lnTo>
                        <a:pt x="103150" y="0"/>
                      </a:lnTo>
                      <a:lnTo>
                        <a:pt x="193489" y="0"/>
                      </a:ln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2" name="Hình tự do: Hình 1321">
                  <a:extLst>
                    <a:ext uri="{FF2B5EF4-FFF2-40B4-BE49-F238E27FC236}">
                      <a16:creationId xmlns:a16="http://schemas.microsoft.com/office/drawing/2014/main" id="{C67C9DA7-8C63-CC23-AE66-CC11D47631FE}"/>
                    </a:ext>
                  </a:extLst>
                </p:cNvPr>
                <p:cNvSpPr/>
                <p:nvPr/>
              </p:nvSpPr>
              <p:spPr>
                <a:xfrm>
                  <a:off x="12667420" y="3444337"/>
                  <a:ext cx="201220" cy="464972"/>
                </a:xfrm>
                <a:custGeom>
                  <a:avLst/>
                  <a:gdLst>
                    <a:gd name="connsiteX0" fmla="*/ 201220 w 201220"/>
                    <a:gd name="connsiteY0" fmla="*/ 0 h 464972"/>
                    <a:gd name="connsiteX1" fmla="*/ 199537 w 201220"/>
                    <a:gd name="connsiteY1" fmla="*/ 7575 h 464972"/>
                    <a:gd name="connsiteX2" fmla="*/ 195235 w 201220"/>
                    <a:gd name="connsiteY2" fmla="*/ 26995 h 464972"/>
                    <a:gd name="connsiteX3" fmla="*/ 187753 w 201220"/>
                    <a:gd name="connsiteY3" fmla="*/ 60724 h 464972"/>
                    <a:gd name="connsiteX4" fmla="*/ 187753 w 201220"/>
                    <a:gd name="connsiteY4" fmla="*/ 60724 h 464972"/>
                    <a:gd name="connsiteX5" fmla="*/ 180210 w 201220"/>
                    <a:gd name="connsiteY5" fmla="*/ 94734 h 464972"/>
                    <a:gd name="connsiteX6" fmla="*/ 180210 w 201220"/>
                    <a:gd name="connsiteY6" fmla="*/ 94734 h 464972"/>
                    <a:gd name="connsiteX7" fmla="*/ 172884 w 201220"/>
                    <a:gd name="connsiteY7" fmla="*/ 127746 h 464972"/>
                    <a:gd name="connsiteX8" fmla="*/ 168956 w 201220"/>
                    <a:gd name="connsiteY8" fmla="*/ 145452 h 464972"/>
                    <a:gd name="connsiteX9" fmla="*/ 139186 w 201220"/>
                    <a:gd name="connsiteY9" fmla="*/ 279682 h 464972"/>
                    <a:gd name="connsiteX10" fmla="*/ 135882 w 201220"/>
                    <a:gd name="connsiteY10" fmla="*/ 294551 h 464972"/>
                    <a:gd name="connsiteX11" fmla="*/ 110508 w 201220"/>
                    <a:gd name="connsiteY11" fmla="*/ 408955 h 464972"/>
                    <a:gd name="connsiteX12" fmla="*/ 110508 w 201220"/>
                    <a:gd name="connsiteY12" fmla="*/ 408955 h 464972"/>
                    <a:gd name="connsiteX13" fmla="*/ 106237 w 201220"/>
                    <a:gd name="connsiteY13" fmla="*/ 428126 h 464972"/>
                    <a:gd name="connsiteX14" fmla="*/ 98070 w 201220"/>
                    <a:gd name="connsiteY14" fmla="*/ 464972 h 464972"/>
                    <a:gd name="connsiteX15" fmla="*/ 0 w 201220"/>
                    <a:gd name="connsiteY15" fmla="*/ 464972 h 464972"/>
                    <a:gd name="connsiteX16" fmla="*/ 4053 w 201220"/>
                    <a:gd name="connsiteY16" fmla="*/ 446736 h 464972"/>
                    <a:gd name="connsiteX17" fmla="*/ 4053 w 201220"/>
                    <a:gd name="connsiteY17" fmla="*/ 446736 h 464972"/>
                    <a:gd name="connsiteX18" fmla="*/ 12656 w 201220"/>
                    <a:gd name="connsiteY18" fmla="*/ 407926 h 464972"/>
                    <a:gd name="connsiteX19" fmla="*/ 19483 w 201220"/>
                    <a:gd name="connsiteY19" fmla="*/ 377159 h 464972"/>
                    <a:gd name="connsiteX20" fmla="*/ 19483 w 201220"/>
                    <a:gd name="connsiteY20" fmla="*/ 377159 h 464972"/>
                    <a:gd name="connsiteX21" fmla="*/ 26933 w 201220"/>
                    <a:gd name="connsiteY21" fmla="*/ 343492 h 464972"/>
                    <a:gd name="connsiteX22" fmla="*/ 63374 w 201220"/>
                    <a:gd name="connsiteY22" fmla="*/ 179274 h 464972"/>
                    <a:gd name="connsiteX23" fmla="*/ 80332 w 201220"/>
                    <a:gd name="connsiteY23" fmla="*/ 102808 h 464972"/>
                    <a:gd name="connsiteX24" fmla="*/ 80332 w 201220"/>
                    <a:gd name="connsiteY24" fmla="*/ 102808 h 464972"/>
                    <a:gd name="connsiteX25" fmla="*/ 91773 w 201220"/>
                    <a:gd name="connsiteY25" fmla="*/ 51310 h 464972"/>
                    <a:gd name="connsiteX26" fmla="*/ 94859 w 201220"/>
                    <a:gd name="connsiteY26" fmla="*/ 37345 h 464972"/>
                    <a:gd name="connsiteX27" fmla="*/ 94859 w 201220"/>
                    <a:gd name="connsiteY27" fmla="*/ 37314 h 464972"/>
                    <a:gd name="connsiteX28" fmla="*/ 101280 w 201220"/>
                    <a:gd name="connsiteY28" fmla="*/ 8479 h 464972"/>
                    <a:gd name="connsiteX29" fmla="*/ 101280 w 201220"/>
                    <a:gd name="connsiteY29" fmla="*/ 8479 h 464972"/>
                    <a:gd name="connsiteX30" fmla="*/ 103151 w 201220"/>
                    <a:gd name="connsiteY30" fmla="*/ 0 h 464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01220" h="464972">
                      <a:moveTo>
                        <a:pt x="201220" y="0"/>
                      </a:moveTo>
                      <a:lnTo>
                        <a:pt x="199537" y="7575"/>
                      </a:lnTo>
                      <a:lnTo>
                        <a:pt x="195235" y="26995"/>
                      </a:lnTo>
                      <a:lnTo>
                        <a:pt x="187753" y="60724"/>
                      </a:lnTo>
                      <a:lnTo>
                        <a:pt x="187753" y="60724"/>
                      </a:lnTo>
                      <a:lnTo>
                        <a:pt x="180210" y="94734"/>
                      </a:lnTo>
                      <a:lnTo>
                        <a:pt x="180210" y="94734"/>
                      </a:lnTo>
                      <a:lnTo>
                        <a:pt x="172884" y="127746"/>
                      </a:lnTo>
                      <a:lnTo>
                        <a:pt x="168956" y="145452"/>
                      </a:lnTo>
                      <a:lnTo>
                        <a:pt x="139186" y="279682"/>
                      </a:lnTo>
                      <a:lnTo>
                        <a:pt x="135882" y="294551"/>
                      </a:lnTo>
                      <a:lnTo>
                        <a:pt x="110508" y="408955"/>
                      </a:lnTo>
                      <a:lnTo>
                        <a:pt x="110508" y="408955"/>
                      </a:lnTo>
                      <a:lnTo>
                        <a:pt x="106237" y="428126"/>
                      </a:lnTo>
                      <a:lnTo>
                        <a:pt x="98070" y="464972"/>
                      </a:lnTo>
                      <a:lnTo>
                        <a:pt x="0" y="464972"/>
                      </a:lnTo>
                      <a:lnTo>
                        <a:pt x="4053" y="446736"/>
                      </a:lnTo>
                      <a:lnTo>
                        <a:pt x="4053" y="446736"/>
                      </a:lnTo>
                      <a:lnTo>
                        <a:pt x="12656" y="407926"/>
                      </a:lnTo>
                      <a:lnTo>
                        <a:pt x="19483" y="377159"/>
                      </a:lnTo>
                      <a:lnTo>
                        <a:pt x="19483" y="377159"/>
                      </a:lnTo>
                      <a:lnTo>
                        <a:pt x="26933" y="343492"/>
                      </a:lnTo>
                      <a:lnTo>
                        <a:pt x="63374" y="179274"/>
                      </a:lnTo>
                      <a:lnTo>
                        <a:pt x="80332" y="102808"/>
                      </a:lnTo>
                      <a:lnTo>
                        <a:pt x="80332" y="102808"/>
                      </a:lnTo>
                      <a:lnTo>
                        <a:pt x="91773" y="51310"/>
                      </a:lnTo>
                      <a:lnTo>
                        <a:pt x="94859" y="37345"/>
                      </a:lnTo>
                      <a:lnTo>
                        <a:pt x="94859" y="37314"/>
                      </a:lnTo>
                      <a:lnTo>
                        <a:pt x="101280" y="8479"/>
                      </a:lnTo>
                      <a:lnTo>
                        <a:pt x="101280" y="8479"/>
                      </a:lnTo>
                      <a:lnTo>
                        <a:pt x="103151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23" name="Đồ họa 3">
                  <a:extLst>
                    <a:ext uri="{FF2B5EF4-FFF2-40B4-BE49-F238E27FC236}">
                      <a16:creationId xmlns:a16="http://schemas.microsoft.com/office/drawing/2014/main" id="{D60284FD-9EF1-FAE7-E8D3-C109B8FF796E}"/>
                    </a:ext>
                  </a:extLst>
                </p:cNvPr>
                <p:cNvGrpSpPr/>
                <p:nvPr/>
              </p:nvGrpSpPr>
              <p:grpSpPr>
                <a:xfrm>
                  <a:off x="12671441" y="3444337"/>
                  <a:ext cx="195515" cy="464972"/>
                  <a:chOff x="12671441" y="3444337"/>
                  <a:chExt cx="195515" cy="464972"/>
                </a:xfrm>
                <a:solidFill>
                  <a:srgbClr val="FB9D7E"/>
                </a:solidFill>
              </p:grpSpPr>
              <p:sp>
                <p:nvSpPr>
                  <p:cNvPr id="1331" name="Hình tự do: Hình 1330">
                    <a:extLst>
                      <a:ext uri="{FF2B5EF4-FFF2-40B4-BE49-F238E27FC236}">
                        <a16:creationId xmlns:a16="http://schemas.microsoft.com/office/drawing/2014/main" id="{377567B2-2274-17AB-E5EF-1FC4EEC19DFD}"/>
                      </a:ext>
                    </a:extLst>
                  </p:cNvPr>
                  <p:cNvSpPr/>
                  <p:nvPr/>
                </p:nvSpPr>
                <p:spPr>
                  <a:xfrm>
                    <a:off x="12751227" y="3444337"/>
                    <a:ext cx="103946" cy="159297"/>
                  </a:xfrm>
                  <a:custGeom>
                    <a:avLst/>
                    <a:gdLst>
                      <a:gd name="connsiteX0" fmla="*/ 103947 w 103946"/>
                      <a:gd name="connsiteY0" fmla="*/ 60724 h 159297"/>
                      <a:gd name="connsiteX1" fmla="*/ 103947 w 103946"/>
                      <a:gd name="connsiteY1" fmla="*/ 60724 h 159297"/>
                      <a:gd name="connsiteX2" fmla="*/ 103541 w 103946"/>
                      <a:gd name="connsiteY2" fmla="*/ 61597 h 159297"/>
                      <a:gd name="connsiteX3" fmla="*/ 98398 w 103946"/>
                      <a:gd name="connsiteY3" fmla="*/ 75064 h 159297"/>
                      <a:gd name="connsiteX4" fmla="*/ 89514 w 103946"/>
                      <a:gd name="connsiteY4" fmla="*/ 93456 h 159297"/>
                      <a:gd name="connsiteX5" fmla="*/ 58466 w 103946"/>
                      <a:gd name="connsiteY5" fmla="*/ 128868 h 159297"/>
                      <a:gd name="connsiteX6" fmla="*/ 16788 w 103946"/>
                      <a:gd name="connsiteY6" fmla="*/ 145109 h 159297"/>
                      <a:gd name="connsiteX7" fmla="*/ 11426 w 103946"/>
                      <a:gd name="connsiteY7" fmla="*/ 105956 h 159297"/>
                      <a:gd name="connsiteX8" fmla="*/ 16351 w 103946"/>
                      <a:gd name="connsiteY8" fmla="*/ 71385 h 159297"/>
                      <a:gd name="connsiteX9" fmla="*/ 25766 w 103946"/>
                      <a:gd name="connsiteY9" fmla="*/ 18828 h 159297"/>
                      <a:gd name="connsiteX10" fmla="*/ 25766 w 103946"/>
                      <a:gd name="connsiteY10" fmla="*/ 18828 h 159297"/>
                      <a:gd name="connsiteX11" fmla="*/ 26046 w 103946"/>
                      <a:gd name="connsiteY11" fmla="*/ 15618 h 159297"/>
                      <a:gd name="connsiteX12" fmla="*/ 26576 w 103946"/>
                      <a:gd name="connsiteY12" fmla="*/ 6920 h 159297"/>
                      <a:gd name="connsiteX13" fmla="*/ 26950 w 103946"/>
                      <a:gd name="connsiteY13" fmla="*/ 0 h 159297"/>
                      <a:gd name="connsiteX14" fmla="*/ 19344 w 103946"/>
                      <a:gd name="connsiteY14" fmla="*/ 0 h 159297"/>
                      <a:gd name="connsiteX15" fmla="*/ 17474 w 103946"/>
                      <a:gd name="connsiteY15" fmla="*/ 8479 h 159297"/>
                      <a:gd name="connsiteX16" fmla="*/ 17474 w 103946"/>
                      <a:gd name="connsiteY16" fmla="*/ 8479 h 159297"/>
                      <a:gd name="connsiteX17" fmla="*/ 18347 w 103946"/>
                      <a:gd name="connsiteY17" fmla="*/ 17768 h 159297"/>
                      <a:gd name="connsiteX18" fmla="*/ 14606 w 103946"/>
                      <a:gd name="connsiteY18" fmla="*/ 55363 h 159297"/>
                      <a:gd name="connsiteX19" fmla="*/ 11052 w 103946"/>
                      <a:gd name="connsiteY19" fmla="*/ 37314 h 159297"/>
                      <a:gd name="connsiteX20" fmla="*/ 7966 w 103946"/>
                      <a:gd name="connsiteY20" fmla="*/ 51279 h 159297"/>
                      <a:gd name="connsiteX21" fmla="*/ 9712 w 103946"/>
                      <a:gd name="connsiteY21" fmla="*/ 63935 h 159297"/>
                      <a:gd name="connsiteX22" fmla="*/ 5441 w 103946"/>
                      <a:gd name="connsiteY22" fmla="*/ 102870 h 159297"/>
                      <a:gd name="connsiteX23" fmla="*/ 48 w 103946"/>
                      <a:gd name="connsiteY23" fmla="*/ 139061 h 159297"/>
                      <a:gd name="connsiteX24" fmla="*/ 16165 w 103946"/>
                      <a:gd name="connsiteY24" fmla="*/ 152279 h 159297"/>
                      <a:gd name="connsiteX25" fmla="*/ 38952 w 103946"/>
                      <a:gd name="connsiteY25" fmla="*/ 159105 h 159297"/>
                      <a:gd name="connsiteX26" fmla="*/ 96403 w 103946"/>
                      <a:gd name="connsiteY26" fmla="*/ 94734 h 159297"/>
                      <a:gd name="connsiteX27" fmla="*/ 96403 w 103946"/>
                      <a:gd name="connsiteY27" fmla="*/ 94734 h 159297"/>
                      <a:gd name="connsiteX28" fmla="*/ 103947 w 103946"/>
                      <a:gd name="connsiteY28" fmla="*/ 60724 h 159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03946" h="159297">
                        <a:moveTo>
                          <a:pt x="103947" y="60724"/>
                        </a:moveTo>
                        <a:cubicBezTo>
                          <a:pt x="103947" y="60724"/>
                          <a:pt x="103947" y="60724"/>
                          <a:pt x="103947" y="60724"/>
                        </a:cubicBezTo>
                        <a:cubicBezTo>
                          <a:pt x="103822" y="61005"/>
                          <a:pt x="103666" y="61285"/>
                          <a:pt x="103541" y="61597"/>
                        </a:cubicBezTo>
                        <a:cubicBezTo>
                          <a:pt x="100829" y="67676"/>
                          <a:pt x="99396" y="71822"/>
                          <a:pt x="98398" y="75064"/>
                        </a:cubicBezTo>
                        <a:cubicBezTo>
                          <a:pt x="96278" y="81860"/>
                          <a:pt x="96060" y="84696"/>
                          <a:pt x="89514" y="93456"/>
                        </a:cubicBezTo>
                        <a:cubicBezTo>
                          <a:pt x="79289" y="107234"/>
                          <a:pt x="72462" y="112502"/>
                          <a:pt x="58466" y="128868"/>
                        </a:cubicBezTo>
                        <a:cubicBezTo>
                          <a:pt x="44469" y="145202"/>
                          <a:pt x="26794" y="153931"/>
                          <a:pt x="16788" y="145109"/>
                        </a:cubicBezTo>
                        <a:cubicBezTo>
                          <a:pt x="10990" y="140028"/>
                          <a:pt x="10148" y="123288"/>
                          <a:pt x="11426" y="105956"/>
                        </a:cubicBezTo>
                        <a:cubicBezTo>
                          <a:pt x="12330" y="93331"/>
                          <a:pt x="14356" y="80394"/>
                          <a:pt x="16351" y="71385"/>
                        </a:cubicBezTo>
                        <a:cubicBezTo>
                          <a:pt x="20217" y="53897"/>
                          <a:pt x="24051" y="36628"/>
                          <a:pt x="25766" y="18828"/>
                        </a:cubicBezTo>
                        <a:lnTo>
                          <a:pt x="25766" y="18828"/>
                        </a:lnTo>
                        <a:cubicBezTo>
                          <a:pt x="25859" y="17768"/>
                          <a:pt x="25953" y="16709"/>
                          <a:pt x="26046" y="15618"/>
                        </a:cubicBezTo>
                        <a:cubicBezTo>
                          <a:pt x="26296" y="12750"/>
                          <a:pt x="26451" y="9850"/>
                          <a:pt x="26576" y="6920"/>
                        </a:cubicBezTo>
                        <a:cubicBezTo>
                          <a:pt x="26701" y="4364"/>
                          <a:pt x="26794" y="2057"/>
                          <a:pt x="26950" y="0"/>
                        </a:cubicBezTo>
                        <a:lnTo>
                          <a:pt x="19344" y="0"/>
                        </a:lnTo>
                        <a:lnTo>
                          <a:pt x="17474" y="8479"/>
                        </a:lnTo>
                        <a:lnTo>
                          <a:pt x="17474" y="8479"/>
                        </a:lnTo>
                        <a:cubicBezTo>
                          <a:pt x="17661" y="11471"/>
                          <a:pt x="17972" y="14589"/>
                          <a:pt x="18347" y="17768"/>
                        </a:cubicBezTo>
                        <a:cubicBezTo>
                          <a:pt x="20404" y="34196"/>
                          <a:pt x="14606" y="55363"/>
                          <a:pt x="14606" y="55363"/>
                        </a:cubicBezTo>
                        <a:cubicBezTo>
                          <a:pt x="14606" y="55363"/>
                          <a:pt x="13671" y="46759"/>
                          <a:pt x="11052" y="37314"/>
                        </a:cubicBezTo>
                        <a:lnTo>
                          <a:pt x="7966" y="51279"/>
                        </a:lnTo>
                        <a:cubicBezTo>
                          <a:pt x="8496" y="55051"/>
                          <a:pt x="9057" y="59228"/>
                          <a:pt x="9712" y="63935"/>
                        </a:cubicBezTo>
                        <a:cubicBezTo>
                          <a:pt x="10990" y="72757"/>
                          <a:pt x="8309" y="88032"/>
                          <a:pt x="5441" y="102870"/>
                        </a:cubicBezTo>
                        <a:cubicBezTo>
                          <a:pt x="2604" y="117583"/>
                          <a:pt x="-420" y="131892"/>
                          <a:pt x="48" y="139061"/>
                        </a:cubicBezTo>
                        <a:cubicBezTo>
                          <a:pt x="983" y="153463"/>
                          <a:pt x="5877" y="150720"/>
                          <a:pt x="16165" y="152279"/>
                        </a:cubicBezTo>
                        <a:cubicBezTo>
                          <a:pt x="26451" y="153837"/>
                          <a:pt x="27013" y="160508"/>
                          <a:pt x="38952" y="159105"/>
                        </a:cubicBezTo>
                        <a:cubicBezTo>
                          <a:pt x="50766" y="157703"/>
                          <a:pt x="86771" y="107764"/>
                          <a:pt x="96403" y="94734"/>
                        </a:cubicBezTo>
                        <a:lnTo>
                          <a:pt x="96403" y="94734"/>
                        </a:lnTo>
                        <a:lnTo>
                          <a:pt x="103947" y="60724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2" name="Hình tự do: Hình 1331">
                    <a:extLst>
                      <a:ext uri="{FF2B5EF4-FFF2-40B4-BE49-F238E27FC236}">
                        <a16:creationId xmlns:a16="http://schemas.microsoft.com/office/drawing/2014/main" id="{E73E478C-5204-6F69-253C-7DE7C37C787D}"/>
                      </a:ext>
                    </a:extLst>
                  </p:cNvPr>
                  <p:cNvSpPr/>
                  <p:nvPr/>
                </p:nvSpPr>
                <p:spPr>
                  <a:xfrm>
                    <a:off x="12782128" y="3444337"/>
                    <a:ext cx="84829" cy="123066"/>
                  </a:xfrm>
                  <a:custGeom>
                    <a:avLst/>
                    <a:gdLst>
                      <a:gd name="connsiteX0" fmla="*/ 84829 w 84829"/>
                      <a:gd name="connsiteY0" fmla="*/ 7575 h 123066"/>
                      <a:gd name="connsiteX1" fmla="*/ 80527 w 84829"/>
                      <a:gd name="connsiteY1" fmla="*/ 26995 h 123066"/>
                      <a:gd name="connsiteX2" fmla="*/ 67435 w 84829"/>
                      <a:gd name="connsiteY2" fmla="*/ 50250 h 123066"/>
                      <a:gd name="connsiteX3" fmla="*/ 49261 w 84829"/>
                      <a:gd name="connsiteY3" fmla="*/ 87845 h 123066"/>
                      <a:gd name="connsiteX4" fmla="*/ 46300 w 84829"/>
                      <a:gd name="connsiteY4" fmla="*/ 92988 h 123066"/>
                      <a:gd name="connsiteX5" fmla="*/ 3531 w 84829"/>
                      <a:gd name="connsiteY5" fmla="*/ 122883 h 123066"/>
                      <a:gd name="connsiteX6" fmla="*/ 164 w 84829"/>
                      <a:gd name="connsiteY6" fmla="*/ 105862 h 123066"/>
                      <a:gd name="connsiteX7" fmla="*/ 3655 w 84829"/>
                      <a:gd name="connsiteY7" fmla="*/ 75500 h 123066"/>
                      <a:gd name="connsiteX8" fmla="*/ 1536 w 84829"/>
                      <a:gd name="connsiteY8" fmla="*/ 36098 h 123066"/>
                      <a:gd name="connsiteX9" fmla="*/ 5619 w 84829"/>
                      <a:gd name="connsiteY9" fmla="*/ 0 h 123066"/>
                      <a:gd name="connsiteX10" fmla="*/ 17060 w 84829"/>
                      <a:gd name="connsiteY10" fmla="*/ 0 h 123066"/>
                      <a:gd name="connsiteX11" fmla="*/ 9828 w 84829"/>
                      <a:gd name="connsiteY11" fmla="*/ 40556 h 123066"/>
                      <a:gd name="connsiteX12" fmla="*/ 12010 w 84829"/>
                      <a:gd name="connsiteY12" fmla="*/ 65774 h 123066"/>
                      <a:gd name="connsiteX13" fmla="*/ 11324 w 84829"/>
                      <a:gd name="connsiteY13" fmla="*/ 88967 h 123066"/>
                      <a:gd name="connsiteX14" fmla="*/ 12509 w 84829"/>
                      <a:gd name="connsiteY14" fmla="*/ 109977 h 123066"/>
                      <a:gd name="connsiteX15" fmla="*/ 41156 w 84829"/>
                      <a:gd name="connsiteY15" fmla="*/ 91273 h 123066"/>
                      <a:gd name="connsiteX16" fmla="*/ 45770 w 84829"/>
                      <a:gd name="connsiteY16" fmla="*/ 86348 h 123066"/>
                      <a:gd name="connsiteX17" fmla="*/ 66936 w 84829"/>
                      <a:gd name="connsiteY17" fmla="*/ 37407 h 123066"/>
                      <a:gd name="connsiteX18" fmla="*/ 84829 w 84829"/>
                      <a:gd name="connsiteY18" fmla="*/ 7575 h 123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84829" h="123066">
                        <a:moveTo>
                          <a:pt x="84829" y="7575"/>
                        </a:moveTo>
                        <a:lnTo>
                          <a:pt x="80527" y="26995"/>
                        </a:lnTo>
                        <a:cubicBezTo>
                          <a:pt x="74604" y="35537"/>
                          <a:pt x="68806" y="44702"/>
                          <a:pt x="67435" y="50250"/>
                        </a:cubicBezTo>
                        <a:cubicBezTo>
                          <a:pt x="64847" y="60693"/>
                          <a:pt x="55620" y="76778"/>
                          <a:pt x="49261" y="87845"/>
                        </a:cubicBezTo>
                        <a:cubicBezTo>
                          <a:pt x="48170" y="89715"/>
                          <a:pt x="47173" y="91461"/>
                          <a:pt x="46300" y="92988"/>
                        </a:cubicBezTo>
                        <a:cubicBezTo>
                          <a:pt x="40314" y="103525"/>
                          <a:pt x="10389" y="125283"/>
                          <a:pt x="3531" y="122883"/>
                        </a:cubicBezTo>
                        <a:cubicBezTo>
                          <a:pt x="258" y="121760"/>
                          <a:pt x="-335" y="114715"/>
                          <a:pt x="164" y="105862"/>
                        </a:cubicBezTo>
                        <a:cubicBezTo>
                          <a:pt x="725" y="96168"/>
                          <a:pt x="2564" y="84260"/>
                          <a:pt x="3655" y="75500"/>
                        </a:cubicBezTo>
                        <a:cubicBezTo>
                          <a:pt x="5682" y="58761"/>
                          <a:pt x="-3514" y="55207"/>
                          <a:pt x="1536" y="36098"/>
                        </a:cubicBezTo>
                        <a:cubicBezTo>
                          <a:pt x="4435" y="25094"/>
                          <a:pt x="5339" y="10443"/>
                          <a:pt x="5619" y="0"/>
                        </a:cubicBezTo>
                        <a:lnTo>
                          <a:pt x="17060" y="0"/>
                        </a:lnTo>
                        <a:cubicBezTo>
                          <a:pt x="14535" y="13622"/>
                          <a:pt x="10545" y="35319"/>
                          <a:pt x="9828" y="40556"/>
                        </a:cubicBezTo>
                        <a:cubicBezTo>
                          <a:pt x="8706" y="48380"/>
                          <a:pt x="12789" y="53897"/>
                          <a:pt x="12010" y="65774"/>
                        </a:cubicBezTo>
                        <a:cubicBezTo>
                          <a:pt x="11636" y="71635"/>
                          <a:pt x="11324" y="80519"/>
                          <a:pt x="11324" y="88967"/>
                        </a:cubicBezTo>
                        <a:cubicBezTo>
                          <a:pt x="11293" y="97664"/>
                          <a:pt x="11604" y="105925"/>
                          <a:pt x="12509" y="109977"/>
                        </a:cubicBezTo>
                        <a:cubicBezTo>
                          <a:pt x="14285" y="117989"/>
                          <a:pt x="26567" y="104958"/>
                          <a:pt x="41156" y="91273"/>
                        </a:cubicBezTo>
                        <a:cubicBezTo>
                          <a:pt x="42808" y="89715"/>
                          <a:pt x="44336" y="88094"/>
                          <a:pt x="45770" y="86348"/>
                        </a:cubicBezTo>
                        <a:cubicBezTo>
                          <a:pt x="56898" y="72882"/>
                          <a:pt x="61481" y="54490"/>
                          <a:pt x="66936" y="37407"/>
                        </a:cubicBezTo>
                        <a:cubicBezTo>
                          <a:pt x="70708" y="25593"/>
                          <a:pt x="83458" y="7232"/>
                          <a:pt x="84829" y="757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3" name="Hình tự do: Hình 1332">
                    <a:extLst>
                      <a:ext uri="{FF2B5EF4-FFF2-40B4-BE49-F238E27FC236}">
                        <a16:creationId xmlns:a16="http://schemas.microsoft.com/office/drawing/2014/main" id="{45C66997-0A56-0AA7-1320-8F29A770232A}"/>
                      </a:ext>
                    </a:extLst>
                  </p:cNvPr>
                  <p:cNvSpPr/>
                  <p:nvPr/>
                </p:nvSpPr>
                <p:spPr>
                  <a:xfrm>
                    <a:off x="12808823" y="3454808"/>
                    <a:ext cx="27075" cy="70117"/>
                  </a:xfrm>
                  <a:custGeom>
                    <a:avLst/>
                    <a:gdLst>
                      <a:gd name="connsiteX0" fmla="*/ 16051 w 27075"/>
                      <a:gd name="connsiteY0" fmla="*/ 50845 h 70117"/>
                      <a:gd name="connsiteX1" fmla="*/ 7166 w 27075"/>
                      <a:gd name="connsiteY1" fmla="*/ 69144 h 70117"/>
                      <a:gd name="connsiteX2" fmla="*/ 28 w 27075"/>
                      <a:gd name="connsiteY2" fmla="*/ 37192 h 70117"/>
                      <a:gd name="connsiteX3" fmla="*/ 20072 w 27075"/>
                      <a:gd name="connsiteY3" fmla="*/ 190 h 70117"/>
                      <a:gd name="connsiteX4" fmla="*/ 23812 w 27075"/>
                      <a:gd name="connsiteY4" fmla="*/ 28495 h 70117"/>
                      <a:gd name="connsiteX5" fmla="*/ 18202 w 27075"/>
                      <a:gd name="connsiteY5" fmla="*/ 7203 h 70117"/>
                      <a:gd name="connsiteX6" fmla="*/ 8850 w 27075"/>
                      <a:gd name="connsiteY6" fmla="*/ 50035 h 70117"/>
                      <a:gd name="connsiteX7" fmla="*/ 16051 w 27075"/>
                      <a:gd name="connsiteY7" fmla="*/ 50845 h 70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075" h="70117">
                        <a:moveTo>
                          <a:pt x="16051" y="50845"/>
                        </a:moveTo>
                        <a:cubicBezTo>
                          <a:pt x="16051" y="50845"/>
                          <a:pt x="11780" y="75223"/>
                          <a:pt x="7166" y="69144"/>
                        </a:cubicBezTo>
                        <a:cubicBezTo>
                          <a:pt x="2553" y="63096"/>
                          <a:pt x="-315" y="49162"/>
                          <a:pt x="28" y="37192"/>
                        </a:cubicBezTo>
                        <a:cubicBezTo>
                          <a:pt x="339" y="25190"/>
                          <a:pt x="6917" y="-2554"/>
                          <a:pt x="20072" y="190"/>
                        </a:cubicBezTo>
                        <a:cubicBezTo>
                          <a:pt x="33227" y="2933"/>
                          <a:pt x="23812" y="28495"/>
                          <a:pt x="23812" y="28495"/>
                        </a:cubicBezTo>
                        <a:cubicBezTo>
                          <a:pt x="23812" y="28495"/>
                          <a:pt x="27834" y="8482"/>
                          <a:pt x="18202" y="7203"/>
                        </a:cubicBezTo>
                        <a:cubicBezTo>
                          <a:pt x="8600" y="5956"/>
                          <a:pt x="6855" y="38719"/>
                          <a:pt x="8850" y="50035"/>
                        </a:cubicBezTo>
                        <a:cubicBezTo>
                          <a:pt x="10814" y="61350"/>
                          <a:pt x="16051" y="50845"/>
                          <a:pt x="16051" y="50845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4" name="Hình tự do: Hình 1333">
                    <a:extLst>
                      <a:ext uri="{FF2B5EF4-FFF2-40B4-BE49-F238E27FC236}">
                        <a16:creationId xmlns:a16="http://schemas.microsoft.com/office/drawing/2014/main" id="{F92E842C-9C6A-B540-2066-6D73A3859D50}"/>
                      </a:ext>
                    </a:extLst>
                  </p:cNvPr>
                  <p:cNvSpPr/>
                  <p:nvPr/>
                </p:nvSpPr>
                <p:spPr>
                  <a:xfrm>
                    <a:off x="12686903" y="3547144"/>
                    <a:ext cx="68459" cy="274351"/>
                  </a:xfrm>
                  <a:custGeom>
                    <a:avLst/>
                    <a:gdLst>
                      <a:gd name="connsiteX0" fmla="*/ 62969 w 68459"/>
                      <a:gd name="connsiteY0" fmla="*/ 141399 h 274351"/>
                      <a:gd name="connsiteX1" fmla="*/ 0 w 68459"/>
                      <a:gd name="connsiteY1" fmla="*/ 274351 h 274351"/>
                      <a:gd name="connsiteX2" fmla="*/ 7450 w 68459"/>
                      <a:gd name="connsiteY2" fmla="*/ 240653 h 274351"/>
                      <a:gd name="connsiteX3" fmla="*/ 16303 w 68459"/>
                      <a:gd name="connsiteY3" fmla="*/ 226439 h 274351"/>
                      <a:gd name="connsiteX4" fmla="*/ 53711 w 68459"/>
                      <a:gd name="connsiteY4" fmla="*/ 113874 h 274351"/>
                      <a:gd name="connsiteX5" fmla="*/ 43891 w 68459"/>
                      <a:gd name="connsiteY5" fmla="*/ 76467 h 274351"/>
                      <a:gd name="connsiteX6" fmla="*/ 60849 w 68459"/>
                      <a:gd name="connsiteY6" fmla="*/ 0 h 274351"/>
                      <a:gd name="connsiteX7" fmla="*/ 59509 w 68459"/>
                      <a:gd name="connsiteY7" fmla="*/ 68081 h 274351"/>
                      <a:gd name="connsiteX8" fmla="*/ 62969 w 68459"/>
                      <a:gd name="connsiteY8" fmla="*/ 141399 h 274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459" h="274351">
                        <a:moveTo>
                          <a:pt x="62969" y="141399"/>
                        </a:moveTo>
                        <a:cubicBezTo>
                          <a:pt x="52464" y="169923"/>
                          <a:pt x="12313" y="237786"/>
                          <a:pt x="0" y="274351"/>
                        </a:cubicBezTo>
                        <a:lnTo>
                          <a:pt x="7450" y="240653"/>
                        </a:lnTo>
                        <a:cubicBezTo>
                          <a:pt x="10786" y="236102"/>
                          <a:pt x="13903" y="231301"/>
                          <a:pt x="16303" y="226439"/>
                        </a:cubicBezTo>
                        <a:cubicBezTo>
                          <a:pt x="34820" y="189031"/>
                          <a:pt x="56205" y="138500"/>
                          <a:pt x="53711" y="113874"/>
                        </a:cubicBezTo>
                        <a:cubicBezTo>
                          <a:pt x="52370" y="100626"/>
                          <a:pt x="47507" y="88250"/>
                          <a:pt x="43891" y="76467"/>
                        </a:cubicBezTo>
                        <a:lnTo>
                          <a:pt x="60849" y="0"/>
                        </a:lnTo>
                        <a:cubicBezTo>
                          <a:pt x="65868" y="30113"/>
                          <a:pt x="55300" y="45699"/>
                          <a:pt x="59509" y="68081"/>
                        </a:cubicBezTo>
                        <a:cubicBezTo>
                          <a:pt x="63873" y="91243"/>
                          <a:pt x="75157" y="108232"/>
                          <a:pt x="62969" y="141399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5" name="Hình tự do: Hình 1334">
                    <a:extLst>
                      <a:ext uri="{FF2B5EF4-FFF2-40B4-BE49-F238E27FC236}">
                        <a16:creationId xmlns:a16="http://schemas.microsoft.com/office/drawing/2014/main" id="{DEDE59BA-9798-2BDA-737A-43FD0C3C4AA9}"/>
                      </a:ext>
                    </a:extLst>
                  </p:cNvPr>
                  <p:cNvSpPr/>
                  <p:nvPr/>
                </p:nvSpPr>
                <p:spPr>
                  <a:xfrm>
                    <a:off x="12671441" y="3852263"/>
                    <a:ext cx="20061" cy="57045"/>
                  </a:xfrm>
                  <a:custGeom>
                    <a:avLst/>
                    <a:gdLst>
                      <a:gd name="connsiteX0" fmla="*/ 19951 w 20061"/>
                      <a:gd name="connsiteY0" fmla="*/ 57046 h 57045"/>
                      <a:gd name="connsiteX1" fmla="*/ 2307 w 20061"/>
                      <a:gd name="connsiteY1" fmla="*/ 57046 h 57045"/>
                      <a:gd name="connsiteX2" fmla="*/ 0 w 20061"/>
                      <a:gd name="connsiteY2" fmla="*/ 38810 h 57045"/>
                      <a:gd name="connsiteX3" fmla="*/ 0 w 20061"/>
                      <a:gd name="connsiteY3" fmla="*/ 38810 h 57045"/>
                      <a:gd name="connsiteX4" fmla="*/ 8635 w 20061"/>
                      <a:gd name="connsiteY4" fmla="*/ 0 h 57045"/>
                      <a:gd name="connsiteX5" fmla="*/ 19951 w 20061"/>
                      <a:gd name="connsiteY5" fmla="*/ 57046 h 57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061" h="57045">
                        <a:moveTo>
                          <a:pt x="19951" y="57046"/>
                        </a:moveTo>
                        <a:lnTo>
                          <a:pt x="2307" y="57046"/>
                        </a:lnTo>
                        <a:cubicBezTo>
                          <a:pt x="2026" y="50811"/>
                          <a:pt x="1216" y="44764"/>
                          <a:pt x="0" y="38810"/>
                        </a:cubicBezTo>
                        <a:lnTo>
                          <a:pt x="0" y="38810"/>
                        </a:lnTo>
                        <a:lnTo>
                          <a:pt x="8635" y="0"/>
                        </a:lnTo>
                        <a:cubicBezTo>
                          <a:pt x="17145" y="20792"/>
                          <a:pt x="20761" y="37750"/>
                          <a:pt x="19951" y="57046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6" name="Hình tự do: Hình 1335">
                    <a:extLst>
                      <a:ext uri="{FF2B5EF4-FFF2-40B4-BE49-F238E27FC236}">
                        <a16:creationId xmlns:a16="http://schemas.microsoft.com/office/drawing/2014/main" id="{6176B2D2-2513-7124-F147-11C80240F510}"/>
                      </a:ext>
                    </a:extLst>
                  </p:cNvPr>
                  <p:cNvSpPr/>
                  <p:nvPr/>
                </p:nvSpPr>
                <p:spPr>
                  <a:xfrm>
                    <a:off x="12746786" y="3853291"/>
                    <a:ext cx="31141" cy="56017"/>
                  </a:xfrm>
                  <a:custGeom>
                    <a:avLst/>
                    <a:gdLst>
                      <a:gd name="connsiteX0" fmla="*/ 31142 w 31141"/>
                      <a:gd name="connsiteY0" fmla="*/ 0 h 56017"/>
                      <a:gd name="connsiteX1" fmla="*/ 26871 w 31141"/>
                      <a:gd name="connsiteY1" fmla="*/ 19171 h 56017"/>
                      <a:gd name="connsiteX2" fmla="*/ 18766 w 31141"/>
                      <a:gd name="connsiteY2" fmla="*/ 30674 h 56017"/>
                      <a:gd name="connsiteX3" fmla="*/ 10941 w 31141"/>
                      <a:gd name="connsiteY3" fmla="*/ 56017 h 56017"/>
                      <a:gd name="connsiteX4" fmla="*/ 0 w 31141"/>
                      <a:gd name="connsiteY4" fmla="*/ 56017 h 56017"/>
                      <a:gd name="connsiteX5" fmla="*/ 3273 w 31141"/>
                      <a:gd name="connsiteY5" fmla="*/ 43112 h 56017"/>
                      <a:gd name="connsiteX6" fmla="*/ 5923 w 31141"/>
                      <a:gd name="connsiteY6" fmla="*/ 34446 h 56017"/>
                      <a:gd name="connsiteX7" fmla="*/ 11970 w 31141"/>
                      <a:gd name="connsiteY7" fmla="*/ 19888 h 56017"/>
                      <a:gd name="connsiteX8" fmla="*/ 31142 w 31141"/>
                      <a:gd name="connsiteY8" fmla="*/ 0 h 56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141" h="56017">
                        <a:moveTo>
                          <a:pt x="31142" y="0"/>
                        </a:moveTo>
                        <a:lnTo>
                          <a:pt x="26871" y="19171"/>
                        </a:lnTo>
                        <a:cubicBezTo>
                          <a:pt x="23410" y="21384"/>
                          <a:pt x="20480" y="25001"/>
                          <a:pt x="18766" y="30674"/>
                        </a:cubicBezTo>
                        <a:cubicBezTo>
                          <a:pt x="16334" y="38685"/>
                          <a:pt x="13529" y="47663"/>
                          <a:pt x="10941" y="56017"/>
                        </a:cubicBezTo>
                        <a:lnTo>
                          <a:pt x="0" y="56017"/>
                        </a:lnTo>
                        <a:cubicBezTo>
                          <a:pt x="935" y="51840"/>
                          <a:pt x="2026" y="47445"/>
                          <a:pt x="3273" y="43112"/>
                        </a:cubicBezTo>
                        <a:cubicBezTo>
                          <a:pt x="4083" y="40182"/>
                          <a:pt x="4988" y="37252"/>
                          <a:pt x="5923" y="34446"/>
                        </a:cubicBezTo>
                        <a:cubicBezTo>
                          <a:pt x="7731" y="29022"/>
                          <a:pt x="9757" y="23972"/>
                          <a:pt x="11970" y="19888"/>
                        </a:cubicBezTo>
                        <a:cubicBezTo>
                          <a:pt x="15836" y="12750"/>
                          <a:pt x="23192" y="6048"/>
                          <a:pt x="31142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7" name="Hình tự do: Hình 1336">
                    <a:extLst>
                      <a:ext uri="{FF2B5EF4-FFF2-40B4-BE49-F238E27FC236}">
                        <a16:creationId xmlns:a16="http://schemas.microsoft.com/office/drawing/2014/main" id="{113C7BC4-182B-E049-3FD1-0DD461C2BC44}"/>
                      </a:ext>
                    </a:extLst>
                  </p:cNvPr>
                  <p:cNvSpPr/>
                  <p:nvPr/>
                </p:nvSpPr>
                <p:spPr>
                  <a:xfrm>
                    <a:off x="12723250" y="3724018"/>
                    <a:ext cx="83355" cy="185290"/>
                  </a:xfrm>
                  <a:custGeom>
                    <a:avLst/>
                    <a:gdLst>
                      <a:gd name="connsiteX0" fmla="*/ 83356 w 83355"/>
                      <a:gd name="connsiteY0" fmla="*/ 0 h 185290"/>
                      <a:gd name="connsiteX1" fmla="*/ 80052 w 83355"/>
                      <a:gd name="connsiteY1" fmla="*/ 14869 h 185290"/>
                      <a:gd name="connsiteX2" fmla="*/ 61348 w 83355"/>
                      <a:gd name="connsiteY2" fmla="*/ 39901 h 185290"/>
                      <a:gd name="connsiteX3" fmla="*/ 9757 w 83355"/>
                      <a:gd name="connsiteY3" fmla="*/ 185291 h 185290"/>
                      <a:gd name="connsiteX4" fmla="*/ 0 w 83355"/>
                      <a:gd name="connsiteY4" fmla="*/ 185291 h 185290"/>
                      <a:gd name="connsiteX5" fmla="*/ 49035 w 83355"/>
                      <a:gd name="connsiteY5" fmla="*/ 47756 h 185290"/>
                      <a:gd name="connsiteX6" fmla="*/ 83356 w 83355"/>
                      <a:gd name="connsiteY6" fmla="*/ 0 h 185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3355" h="185290">
                        <a:moveTo>
                          <a:pt x="83356" y="0"/>
                        </a:moveTo>
                        <a:lnTo>
                          <a:pt x="80052" y="14869"/>
                        </a:lnTo>
                        <a:cubicBezTo>
                          <a:pt x="72570" y="19919"/>
                          <a:pt x="66491" y="27432"/>
                          <a:pt x="61348" y="39901"/>
                        </a:cubicBezTo>
                        <a:cubicBezTo>
                          <a:pt x="51529" y="63592"/>
                          <a:pt x="17394" y="151811"/>
                          <a:pt x="9757" y="185291"/>
                        </a:cubicBezTo>
                        <a:lnTo>
                          <a:pt x="0" y="185291"/>
                        </a:lnTo>
                        <a:cubicBezTo>
                          <a:pt x="11409" y="144548"/>
                          <a:pt x="36566" y="69297"/>
                          <a:pt x="49035" y="47756"/>
                        </a:cubicBezTo>
                        <a:cubicBezTo>
                          <a:pt x="68300" y="14433"/>
                          <a:pt x="71853" y="4707"/>
                          <a:pt x="83356" y="0"/>
                        </a:cubicBez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8" name="Hình tự do: Hình 1337">
                    <a:extLst>
                      <a:ext uri="{FF2B5EF4-FFF2-40B4-BE49-F238E27FC236}">
                        <a16:creationId xmlns:a16="http://schemas.microsoft.com/office/drawing/2014/main" id="{C3A3339C-0A09-D187-F653-030F6672C689}"/>
                      </a:ext>
                    </a:extLst>
                  </p:cNvPr>
                  <p:cNvSpPr/>
                  <p:nvPr/>
                </p:nvSpPr>
                <p:spPr>
                  <a:xfrm>
                    <a:off x="12721349" y="3572082"/>
                    <a:ext cx="118955" cy="309015"/>
                  </a:xfrm>
                  <a:custGeom>
                    <a:avLst/>
                    <a:gdLst>
                      <a:gd name="connsiteX0" fmla="*/ 115027 w 118955"/>
                      <a:gd name="connsiteY0" fmla="*/ 17706 h 309015"/>
                      <a:gd name="connsiteX1" fmla="*/ 101000 w 118955"/>
                      <a:gd name="connsiteY1" fmla="*/ 30487 h 309015"/>
                      <a:gd name="connsiteX2" fmla="*/ 69983 w 118955"/>
                      <a:gd name="connsiteY2" fmla="*/ 72882 h 309015"/>
                      <a:gd name="connsiteX3" fmla="*/ 41958 w 118955"/>
                      <a:gd name="connsiteY3" fmla="*/ 142958 h 309015"/>
                      <a:gd name="connsiteX4" fmla="*/ 6577 w 118955"/>
                      <a:gd name="connsiteY4" fmla="*/ 267275 h 309015"/>
                      <a:gd name="connsiteX5" fmla="*/ 2088 w 118955"/>
                      <a:gd name="connsiteY5" fmla="*/ 309015 h 309015"/>
                      <a:gd name="connsiteX6" fmla="*/ 0 w 118955"/>
                      <a:gd name="connsiteY6" fmla="*/ 308797 h 309015"/>
                      <a:gd name="connsiteX7" fmla="*/ 9352 w 118955"/>
                      <a:gd name="connsiteY7" fmla="*/ 199911 h 309015"/>
                      <a:gd name="connsiteX8" fmla="*/ 44047 w 118955"/>
                      <a:gd name="connsiteY8" fmla="*/ 108793 h 309015"/>
                      <a:gd name="connsiteX9" fmla="*/ 69391 w 118955"/>
                      <a:gd name="connsiteY9" fmla="*/ 60319 h 309015"/>
                      <a:gd name="connsiteX10" fmla="*/ 102901 w 118955"/>
                      <a:gd name="connsiteY10" fmla="*/ 17269 h 309015"/>
                      <a:gd name="connsiteX11" fmla="*/ 118955 w 118955"/>
                      <a:gd name="connsiteY11" fmla="*/ 0 h 309015"/>
                      <a:gd name="connsiteX12" fmla="*/ 115027 w 118955"/>
                      <a:gd name="connsiteY12" fmla="*/ 17706 h 309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8955" h="309015">
                        <a:moveTo>
                          <a:pt x="115027" y="17706"/>
                        </a:moveTo>
                        <a:cubicBezTo>
                          <a:pt x="110414" y="22787"/>
                          <a:pt x="105551" y="27432"/>
                          <a:pt x="101000" y="30487"/>
                        </a:cubicBezTo>
                        <a:cubicBezTo>
                          <a:pt x="85257" y="41054"/>
                          <a:pt x="78243" y="46884"/>
                          <a:pt x="69983" y="72882"/>
                        </a:cubicBezTo>
                        <a:cubicBezTo>
                          <a:pt x="61722" y="98880"/>
                          <a:pt x="54646" y="126748"/>
                          <a:pt x="41958" y="142958"/>
                        </a:cubicBezTo>
                        <a:cubicBezTo>
                          <a:pt x="29271" y="159168"/>
                          <a:pt x="11160" y="218614"/>
                          <a:pt x="6577" y="267275"/>
                        </a:cubicBezTo>
                        <a:cubicBezTo>
                          <a:pt x="4738" y="286539"/>
                          <a:pt x="3242" y="299913"/>
                          <a:pt x="2088" y="309015"/>
                        </a:cubicBezTo>
                        <a:lnTo>
                          <a:pt x="0" y="308797"/>
                        </a:lnTo>
                        <a:cubicBezTo>
                          <a:pt x="1060" y="281209"/>
                          <a:pt x="3772" y="228589"/>
                          <a:pt x="9352" y="199911"/>
                        </a:cubicBezTo>
                        <a:cubicBezTo>
                          <a:pt x="17145" y="159823"/>
                          <a:pt x="25842" y="124472"/>
                          <a:pt x="44047" y="108793"/>
                        </a:cubicBezTo>
                        <a:cubicBezTo>
                          <a:pt x="62283" y="93113"/>
                          <a:pt x="61597" y="78992"/>
                          <a:pt x="69391" y="60319"/>
                        </a:cubicBezTo>
                        <a:cubicBezTo>
                          <a:pt x="77184" y="41647"/>
                          <a:pt x="88032" y="25936"/>
                          <a:pt x="102901" y="17269"/>
                        </a:cubicBezTo>
                        <a:cubicBezTo>
                          <a:pt x="108014" y="14339"/>
                          <a:pt x="113687" y="7575"/>
                          <a:pt x="118955" y="0"/>
                        </a:cubicBezTo>
                        <a:lnTo>
                          <a:pt x="115027" y="17706"/>
                        </a:lnTo>
                        <a:close/>
                      </a:path>
                    </a:pathLst>
                  </a:custGeom>
                  <a:solidFill>
                    <a:srgbClr val="FB9D7E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24" name="Đồ họa 3">
                  <a:extLst>
                    <a:ext uri="{FF2B5EF4-FFF2-40B4-BE49-F238E27FC236}">
                      <a16:creationId xmlns:a16="http://schemas.microsoft.com/office/drawing/2014/main" id="{47D403FF-4A78-0BB9-3F9D-180825F1F151}"/>
                    </a:ext>
                  </a:extLst>
                </p:cNvPr>
                <p:cNvGrpSpPr/>
                <p:nvPr/>
              </p:nvGrpSpPr>
              <p:grpSpPr>
                <a:xfrm>
                  <a:off x="12678050" y="3457242"/>
                  <a:ext cx="175595" cy="439176"/>
                  <a:chOff x="12678050" y="3457242"/>
                  <a:chExt cx="175595" cy="439176"/>
                </a:xfrm>
                <a:solidFill>
                  <a:srgbClr val="AF4545"/>
                </a:solidFill>
              </p:grpSpPr>
              <p:grpSp>
                <p:nvGrpSpPr>
                  <p:cNvPr id="1325" name="Đồ họa 3">
                    <a:extLst>
                      <a:ext uri="{FF2B5EF4-FFF2-40B4-BE49-F238E27FC236}">
                        <a16:creationId xmlns:a16="http://schemas.microsoft.com/office/drawing/2014/main" id="{A5ED59B6-7059-B46A-D379-69AA6BE8E2F6}"/>
                      </a:ext>
                    </a:extLst>
                  </p:cNvPr>
                  <p:cNvGrpSpPr/>
                  <p:nvPr/>
                </p:nvGrpSpPr>
                <p:grpSpPr>
                  <a:xfrm>
                    <a:off x="12776836" y="3457242"/>
                    <a:ext cx="76809" cy="9445"/>
                    <a:chOff x="12776836" y="3457242"/>
                    <a:chExt cx="76809" cy="9445"/>
                  </a:xfrm>
                  <a:solidFill>
                    <a:srgbClr val="AF4545"/>
                  </a:solidFill>
                </p:grpSpPr>
                <p:sp>
                  <p:nvSpPr>
                    <p:cNvPr id="1329" name="Hình tự do: Hình 1328">
                      <a:extLst>
                        <a:ext uri="{FF2B5EF4-FFF2-40B4-BE49-F238E27FC236}">
                          <a16:creationId xmlns:a16="http://schemas.microsoft.com/office/drawing/2014/main" id="{EB0D742E-3B89-97A8-BB20-726E82EB59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76836" y="3457242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07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07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07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120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120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0" name="Hình tự do: Hình 1329">
                      <a:extLst>
                        <a:ext uri="{FF2B5EF4-FFF2-40B4-BE49-F238E27FC236}">
                          <a16:creationId xmlns:a16="http://schemas.microsoft.com/office/drawing/2014/main" id="{8C21F809-7E27-AD7D-FD96-2A4460BDAF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44232" y="3457242"/>
                      <a:ext cx="9414" cy="9445"/>
                    </a:xfrm>
                    <a:custGeom>
                      <a:avLst/>
                      <a:gdLst>
                        <a:gd name="connsiteX0" fmla="*/ 9414 w 9414"/>
                        <a:gd name="connsiteY0" fmla="*/ 4707 h 9445"/>
                        <a:gd name="connsiteX1" fmla="*/ 4707 w 9414"/>
                        <a:gd name="connsiteY1" fmla="*/ 9445 h 9445"/>
                        <a:gd name="connsiteX2" fmla="*/ 0 w 9414"/>
                        <a:gd name="connsiteY2" fmla="*/ 4707 h 9445"/>
                        <a:gd name="connsiteX3" fmla="*/ 4707 w 9414"/>
                        <a:gd name="connsiteY3" fmla="*/ 0 h 9445"/>
                        <a:gd name="connsiteX4" fmla="*/ 9414 w 9414"/>
                        <a:gd name="connsiteY4" fmla="*/ 4707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14" h="9445">
                          <a:moveTo>
                            <a:pt x="9414" y="4707"/>
                          </a:moveTo>
                          <a:cubicBezTo>
                            <a:pt x="9414" y="7326"/>
                            <a:pt x="7326" y="9445"/>
                            <a:pt x="4707" y="9445"/>
                          </a:cubicBezTo>
                          <a:cubicBezTo>
                            <a:pt x="2089" y="9445"/>
                            <a:pt x="0" y="7326"/>
                            <a:pt x="0" y="4707"/>
                          </a:cubicBezTo>
                          <a:cubicBezTo>
                            <a:pt x="0" y="2120"/>
                            <a:pt x="2089" y="0"/>
                            <a:pt x="4707" y="0"/>
                          </a:cubicBezTo>
                          <a:cubicBezTo>
                            <a:pt x="7326" y="0"/>
                            <a:pt x="9414" y="2120"/>
                            <a:pt x="9414" y="4707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326" name="Đồ họa 3">
                    <a:extLst>
                      <a:ext uri="{FF2B5EF4-FFF2-40B4-BE49-F238E27FC236}">
                        <a16:creationId xmlns:a16="http://schemas.microsoft.com/office/drawing/2014/main" id="{5309AAC6-EB86-8200-11AF-D683F12A5F27}"/>
                      </a:ext>
                    </a:extLst>
                  </p:cNvPr>
                  <p:cNvGrpSpPr/>
                  <p:nvPr/>
                </p:nvGrpSpPr>
                <p:grpSpPr>
                  <a:xfrm>
                    <a:off x="12678050" y="3886958"/>
                    <a:ext cx="76825" cy="9460"/>
                    <a:chOff x="12678050" y="3886958"/>
                    <a:chExt cx="76825" cy="9460"/>
                  </a:xfrm>
                  <a:solidFill>
                    <a:srgbClr val="AF4545"/>
                  </a:solidFill>
                </p:grpSpPr>
                <p:sp>
                  <p:nvSpPr>
                    <p:cNvPr id="1327" name="Hình tự do: Hình 1326">
                      <a:extLst>
                        <a:ext uri="{FF2B5EF4-FFF2-40B4-BE49-F238E27FC236}">
                          <a16:creationId xmlns:a16="http://schemas.microsoft.com/office/drawing/2014/main" id="{97CC02B3-D931-53F9-EC46-3D9C0FB4C4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678050" y="3886958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38 h 9445"/>
                        <a:gd name="connsiteX1" fmla="*/ 4707 w 9445"/>
                        <a:gd name="connsiteY1" fmla="*/ 9445 h 9445"/>
                        <a:gd name="connsiteX2" fmla="*/ 0 w 9445"/>
                        <a:gd name="connsiteY2" fmla="*/ 4738 h 9445"/>
                        <a:gd name="connsiteX3" fmla="*/ 4707 w 9445"/>
                        <a:gd name="connsiteY3" fmla="*/ 0 h 9445"/>
                        <a:gd name="connsiteX4" fmla="*/ 9445 w 9445"/>
                        <a:gd name="connsiteY4" fmla="*/ 4738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38"/>
                          </a:moveTo>
                          <a:cubicBezTo>
                            <a:pt x="9445" y="7326"/>
                            <a:pt x="7326" y="9445"/>
                            <a:pt x="4707" y="9445"/>
                          </a:cubicBezTo>
                          <a:cubicBezTo>
                            <a:pt x="2089" y="9445"/>
                            <a:pt x="0" y="7326"/>
                            <a:pt x="0" y="4738"/>
                          </a:cubicBezTo>
                          <a:cubicBezTo>
                            <a:pt x="0" y="2120"/>
                            <a:pt x="2089" y="0"/>
                            <a:pt x="4707" y="0"/>
                          </a:cubicBezTo>
                          <a:cubicBezTo>
                            <a:pt x="7326" y="0"/>
                            <a:pt x="9445" y="2120"/>
                            <a:pt x="9445" y="4738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28" name="Hình tự do: Hình 1327">
                      <a:extLst>
                        <a:ext uri="{FF2B5EF4-FFF2-40B4-BE49-F238E27FC236}">
                          <a16:creationId xmlns:a16="http://schemas.microsoft.com/office/drawing/2014/main" id="{A04B9392-9B99-6E7B-3CA1-D9957E298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45430" y="3886974"/>
                      <a:ext cx="9445" cy="9445"/>
                    </a:xfrm>
                    <a:custGeom>
                      <a:avLst/>
                      <a:gdLst>
                        <a:gd name="connsiteX0" fmla="*/ 9445 w 9445"/>
                        <a:gd name="connsiteY0" fmla="*/ 4723 h 9445"/>
                        <a:gd name="connsiteX1" fmla="*/ 4723 w 9445"/>
                        <a:gd name="connsiteY1" fmla="*/ 9446 h 9445"/>
                        <a:gd name="connsiteX2" fmla="*/ 0 w 9445"/>
                        <a:gd name="connsiteY2" fmla="*/ 4723 h 9445"/>
                        <a:gd name="connsiteX3" fmla="*/ 4723 w 9445"/>
                        <a:gd name="connsiteY3" fmla="*/ 0 h 9445"/>
                        <a:gd name="connsiteX4" fmla="*/ 9445 w 9445"/>
                        <a:gd name="connsiteY4" fmla="*/ 4723 h 94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45" h="9445">
                          <a:moveTo>
                            <a:pt x="9445" y="4723"/>
                          </a:moveTo>
                          <a:cubicBezTo>
                            <a:pt x="9445" y="7331"/>
                            <a:pt x="7331" y="9446"/>
                            <a:pt x="4723" y="9446"/>
                          </a:cubicBezTo>
                          <a:cubicBezTo>
                            <a:pt x="2115" y="9446"/>
                            <a:pt x="0" y="7331"/>
                            <a:pt x="0" y="4723"/>
                          </a:cubicBezTo>
                          <a:cubicBezTo>
                            <a:pt x="0" y="2115"/>
                            <a:pt x="2115" y="0"/>
                            <a:pt x="4723" y="0"/>
                          </a:cubicBezTo>
                          <a:cubicBezTo>
                            <a:pt x="7331" y="0"/>
                            <a:pt x="9445" y="2115"/>
                            <a:pt x="9445" y="4723"/>
                          </a:cubicBezTo>
                          <a:close/>
                        </a:path>
                      </a:pathLst>
                    </a:custGeom>
                    <a:solidFill>
                      <a:srgbClr val="AF4545"/>
                    </a:solidFill>
                    <a:ln w="311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314" name="Đồ họa 3">
              <a:extLst>
                <a:ext uri="{FF2B5EF4-FFF2-40B4-BE49-F238E27FC236}">
                  <a16:creationId xmlns:a16="http://schemas.microsoft.com/office/drawing/2014/main" id="{01C14A48-A619-F571-F36E-22F4A906E1A8}"/>
                </a:ext>
              </a:extLst>
            </p:cNvPr>
            <p:cNvGrpSpPr/>
            <p:nvPr/>
          </p:nvGrpSpPr>
          <p:grpSpPr>
            <a:xfrm>
              <a:off x="12318535" y="3291091"/>
              <a:ext cx="558955" cy="618217"/>
              <a:chOff x="12318535" y="3291091"/>
              <a:chExt cx="558955" cy="618217"/>
            </a:xfrm>
            <a:solidFill>
              <a:srgbClr val="562828"/>
            </a:solidFill>
          </p:grpSpPr>
          <p:sp>
            <p:nvSpPr>
              <p:cNvPr id="1315" name="Hình tự do: Hình 1314">
                <a:extLst>
                  <a:ext uri="{FF2B5EF4-FFF2-40B4-BE49-F238E27FC236}">
                    <a16:creationId xmlns:a16="http://schemas.microsoft.com/office/drawing/2014/main" id="{DB84AC5B-B424-05D8-32DB-EAE91305EA99}"/>
                  </a:ext>
                </a:extLst>
              </p:cNvPr>
              <p:cNvSpPr/>
              <p:nvPr/>
            </p:nvSpPr>
            <p:spPr>
              <a:xfrm>
                <a:off x="12318535" y="3291091"/>
                <a:ext cx="283254" cy="618217"/>
              </a:xfrm>
              <a:custGeom>
                <a:avLst/>
                <a:gdLst>
                  <a:gd name="connsiteX0" fmla="*/ 264345 w 283254"/>
                  <a:gd name="connsiteY0" fmla="*/ 93113 h 618217"/>
                  <a:gd name="connsiteX1" fmla="*/ 269394 w 283254"/>
                  <a:gd name="connsiteY1" fmla="*/ 70388 h 618217"/>
                  <a:gd name="connsiteX2" fmla="*/ 269394 w 283254"/>
                  <a:gd name="connsiteY2" fmla="*/ 70357 h 618217"/>
                  <a:gd name="connsiteX3" fmla="*/ 280835 w 283254"/>
                  <a:gd name="connsiteY3" fmla="*/ 18797 h 618217"/>
                  <a:gd name="connsiteX4" fmla="*/ 280835 w 283254"/>
                  <a:gd name="connsiteY4" fmla="*/ 18797 h 618217"/>
                  <a:gd name="connsiteX5" fmla="*/ 283079 w 283254"/>
                  <a:gd name="connsiteY5" fmla="*/ 8697 h 618217"/>
                  <a:gd name="connsiteX6" fmla="*/ 276097 w 283254"/>
                  <a:gd name="connsiteY6" fmla="*/ 0 h 618217"/>
                  <a:gd name="connsiteX7" fmla="*/ 267555 w 283254"/>
                  <a:gd name="connsiteY7" fmla="*/ 0 h 618217"/>
                  <a:gd name="connsiteX8" fmla="*/ 260916 w 283254"/>
                  <a:gd name="connsiteY8" fmla="*/ 0 h 618217"/>
                  <a:gd name="connsiteX9" fmla="*/ 237474 w 283254"/>
                  <a:gd name="connsiteY9" fmla="*/ 0 h 618217"/>
                  <a:gd name="connsiteX10" fmla="*/ 217336 w 283254"/>
                  <a:gd name="connsiteY10" fmla="*/ 0 h 618217"/>
                  <a:gd name="connsiteX11" fmla="*/ 197978 w 283254"/>
                  <a:gd name="connsiteY11" fmla="*/ 0 h 618217"/>
                  <a:gd name="connsiteX12" fmla="*/ 186693 w 283254"/>
                  <a:gd name="connsiteY12" fmla="*/ 0 h 618217"/>
                  <a:gd name="connsiteX13" fmla="*/ 174037 w 283254"/>
                  <a:gd name="connsiteY13" fmla="*/ 0 h 618217"/>
                  <a:gd name="connsiteX14" fmla="*/ 155957 w 283254"/>
                  <a:gd name="connsiteY14" fmla="*/ 0 h 618217"/>
                  <a:gd name="connsiteX15" fmla="*/ 154617 w 283254"/>
                  <a:gd name="connsiteY15" fmla="*/ 0 h 618217"/>
                  <a:gd name="connsiteX16" fmla="*/ 141431 w 283254"/>
                  <a:gd name="connsiteY16" fmla="*/ 0 h 618217"/>
                  <a:gd name="connsiteX17" fmla="*/ 137160 w 283254"/>
                  <a:gd name="connsiteY17" fmla="*/ 0 h 618217"/>
                  <a:gd name="connsiteX18" fmla="*/ 128681 w 283254"/>
                  <a:gd name="connsiteY18" fmla="*/ 38155 h 618217"/>
                  <a:gd name="connsiteX19" fmla="*/ 128681 w 283254"/>
                  <a:gd name="connsiteY19" fmla="*/ 38187 h 618217"/>
                  <a:gd name="connsiteX20" fmla="*/ 122633 w 283254"/>
                  <a:gd name="connsiteY20" fmla="*/ 65494 h 618217"/>
                  <a:gd name="connsiteX21" fmla="*/ 89341 w 283254"/>
                  <a:gd name="connsiteY21" fmla="*/ 215591 h 618217"/>
                  <a:gd name="connsiteX22" fmla="*/ 89341 w 283254"/>
                  <a:gd name="connsiteY22" fmla="*/ 215591 h 618217"/>
                  <a:gd name="connsiteX23" fmla="*/ 84540 w 283254"/>
                  <a:gd name="connsiteY23" fmla="*/ 237162 h 618217"/>
                  <a:gd name="connsiteX24" fmla="*/ 84540 w 283254"/>
                  <a:gd name="connsiteY24" fmla="*/ 237162 h 618217"/>
                  <a:gd name="connsiteX25" fmla="*/ 46385 w 283254"/>
                  <a:gd name="connsiteY25" fmla="*/ 409142 h 618217"/>
                  <a:gd name="connsiteX26" fmla="*/ 41896 w 283254"/>
                  <a:gd name="connsiteY26" fmla="*/ 429342 h 618217"/>
                  <a:gd name="connsiteX27" fmla="*/ 41896 w 283254"/>
                  <a:gd name="connsiteY27" fmla="*/ 429342 h 618217"/>
                  <a:gd name="connsiteX28" fmla="*/ 29240 w 283254"/>
                  <a:gd name="connsiteY28" fmla="*/ 486481 h 618217"/>
                  <a:gd name="connsiteX29" fmla="*/ 29240 w 283254"/>
                  <a:gd name="connsiteY29" fmla="*/ 486481 h 618217"/>
                  <a:gd name="connsiteX30" fmla="*/ 24751 w 283254"/>
                  <a:gd name="connsiteY30" fmla="*/ 506650 h 618217"/>
                  <a:gd name="connsiteX31" fmla="*/ 10131 w 283254"/>
                  <a:gd name="connsiteY31" fmla="*/ 572518 h 618217"/>
                  <a:gd name="connsiteX32" fmla="*/ 3553 w 283254"/>
                  <a:gd name="connsiteY32" fmla="*/ 602164 h 618217"/>
                  <a:gd name="connsiteX33" fmla="*/ 3553 w 283254"/>
                  <a:gd name="connsiteY33" fmla="*/ 602164 h 618217"/>
                  <a:gd name="connsiteX34" fmla="*/ 0 w 283254"/>
                  <a:gd name="connsiteY34" fmla="*/ 618217 h 618217"/>
                  <a:gd name="connsiteX35" fmla="*/ 17457 w 283254"/>
                  <a:gd name="connsiteY35" fmla="*/ 618217 h 618217"/>
                  <a:gd name="connsiteX36" fmla="*/ 83886 w 283254"/>
                  <a:gd name="connsiteY36" fmla="*/ 618217 h 618217"/>
                  <a:gd name="connsiteX37" fmla="*/ 97976 w 283254"/>
                  <a:gd name="connsiteY37" fmla="*/ 618217 h 618217"/>
                  <a:gd name="connsiteX38" fmla="*/ 110663 w 283254"/>
                  <a:gd name="connsiteY38" fmla="*/ 618217 h 618217"/>
                  <a:gd name="connsiteX39" fmla="*/ 121667 w 283254"/>
                  <a:gd name="connsiteY39" fmla="*/ 618217 h 618217"/>
                  <a:gd name="connsiteX40" fmla="*/ 130395 w 283254"/>
                  <a:gd name="connsiteY40" fmla="*/ 618217 h 618217"/>
                  <a:gd name="connsiteX41" fmla="*/ 147852 w 283254"/>
                  <a:gd name="connsiteY41" fmla="*/ 618217 h 618217"/>
                  <a:gd name="connsiteX42" fmla="*/ 261477 w 283254"/>
                  <a:gd name="connsiteY42" fmla="*/ 106081 h 618217"/>
                  <a:gd name="connsiteX43" fmla="*/ 264345 w 283254"/>
                  <a:gd name="connsiteY43" fmla="*/ 93113 h 618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83254" h="618217">
                    <a:moveTo>
                      <a:pt x="264345" y="93113"/>
                    </a:moveTo>
                    <a:lnTo>
                      <a:pt x="269394" y="70388"/>
                    </a:lnTo>
                    <a:lnTo>
                      <a:pt x="269394" y="70357"/>
                    </a:lnTo>
                    <a:lnTo>
                      <a:pt x="280835" y="18797"/>
                    </a:lnTo>
                    <a:lnTo>
                      <a:pt x="280835" y="18797"/>
                    </a:lnTo>
                    <a:lnTo>
                      <a:pt x="283079" y="8697"/>
                    </a:lnTo>
                    <a:cubicBezTo>
                      <a:pt x="284077" y="4239"/>
                      <a:pt x="280679" y="0"/>
                      <a:pt x="276097" y="0"/>
                    </a:cubicBezTo>
                    <a:lnTo>
                      <a:pt x="267555" y="0"/>
                    </a:lnTo>
                    <a:lnTo>
                      <a:pt x="260916" y="0"/>
                    </a:lnTo>
                    <a:lnTo>
                      <a:pt x="237474" y="0"/>
                    </a:lnTo>
                    <a:lnTo>
                      <a:pt x="217336" y="0"/>
                    </a:lnTo>
                    <a:lnTo>
                      <a:pt x="197978" y="0"/>
                    </a:lnTo>
                    <a:lnTo>
                      <a:pt x="186693" y="0"/>
                    </a:lnTo>
                    <a:lnTo>
                      <a:pt x="174037" y="0"/>
                    </a:lnTo>
                    <a:lnTo>
                      <a:pt x="155957" y="0"/>
                    </a:lnTo>
                    <a:lnTo>
                      <a:pt x="154617" y="0"/>
                    </a:lnTo>
                    <a:lnTo>
                      <a:pt x="141431" y="0"/>
                    </a:lnTo>
                    <a:lnTo>
                      <a:pt x="137160" y="0"/>
                    </a:lnTo>
                    <a:lnTo>
                      <a:pt x="128681" y="38155"/>
                    </a:lnTo>
                    <a:cubicBezTo>
                      <a:pt x="128681" y="38187"/>
                      <a:pt x="128681" y="38187"/>
                      <a:pt x="128681" y="38187"/>
                    </a:cubicBezTo>
                    <a:lnTo>
                      <a:pt x="122633" y="65494"/>
                    </a:lnTo>
                    <a:lnTo>
                      <a:pt x="89341" y="215591"/>
                    </a:lnTo>
                    <a:lnTo>
                      <a:pt x="89341" y="215591"/>
                    </a:lnTo>
                    <a:lnTo>
                      <a:pt x="84540" y="237162"/>
                    </a:lnTo>
                    <a:lnTo>
                      <a:pt x="84540" y="237162"/>
                    </a:lnTo>
                    <a:lnTo>
                      <a:pt x="46385" y="409142"/>
                    </a:lnTo>
                    <a:lnTo>
                      <a:pt x="41896" y="429342"/>
                    </a:lnTo>
                    <a:cubicBezTo>
                      <a:pt x="41896" y="429342"/>
                      <a:pt x="41896" y="429342"/>
                      <a:pt x="41896" y="429342"/>
                    </a:cubicBezTo>
                    <a:lnTo>
                      <a:pt x="29240" y="486481"/>
                    </a:lnTo>
                    <a:lnTo>
                      <a:pt x="29240" y="486481"/>
                    </a:lnTo>
                    <a:lnTo>
                      <a:pt x="24751" y="506650"/>
                    </a:lnTo>
                    <a:lnTo>
                      <a:pt x="10131" y="572518"/>
                    </a:lnTo>
                    <a:lnTo>
                      <a:pt x="3553" y="602164"/>
                    </a:lnTo>
                    <a:cubicBezTo>
                      <a:pt x="3553" y="602164"/>
                      <a:pt x="3553" y="602164"/>
                      <a:pt x="3553" y="602164"/>
                    </a:cubicBezTo>
                    <a:lnTo>
                      <a:pt x="0" y="618217"/>
                    </a:lnTo>
                    <a:lnTo>
                      <a:pt x="17457" y="618217"/>
                    </a:lnTo>
                    <a:lnTo>
                      <a:pt x="83886" y="618217"/>
                    </a:lnTo>
                    <a:lnTo>
                      <a:pt x="97976" y="618217"/>
                    </a:lnTo>
                    <a:lnTo>
                      <a:pt x="110663" y="618217"/>
                    </a:lnTo>
                    <a:lnTo>
                      <a:pt x="121667" y="618217"/>
                    </a:lnTo>
                    <a:lnTo>
                      <a:pt x="130395" y="618217"/>
                    </a:lnTo>
                    <a:lnTo>
                      <a:pt x="147852" y="618217"/>
                    </a:lnTo>
                    <a:lnTo>
                      <a:pt x="261477" y="106081"/>
                    </a:lnTo>
                    <a:lnTo>
                      <a:pt x="264345" y="93113"/>
                    </a:lnTo>
                    <a:close/>
                  </a:path>
                </a:pathLst>
              </a:custGeom>
              <a:solidFill>
                <a:srgbClr val="562828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6" name="Hình tự do: Hình 1315">
                <a:extLst>
                  <a:ext uri="{FF2B5EF4-FFF2-40B4-BE49-F238E27FC236}">
                    <a16:creationId xmlns:a16="http://schemas.microsoft.com/office/drawing/2014/main" id="{E80C1555-5B9D-3197-E510-31B15C209EC7}"/>
                  </a:ext>
                </a:extLst>
              </p:cNvPr>
              <p:cNvSpPr/>
              <p:nvPr/>
            </p:nvSpPr>
            <p:spPr>
              <a:xfrm>
                <a:off x="12499150" y="3373543"/>
                <a:ext cx="242105" cy="535765"/>
              </a:xfrm>
              <a:custGeom>
                <a:avLst/>
                <a:gdLst>
                  <a:gd name="connsiteX0" fmla="*/ 172354 w 242105"/>
                  <a:gd name="connsiteY0" fmla="*/ 322264 h 535765"/>
                  <a:gd name="connsiteX1" fmla="*/ 206675 w 242105"/>
                  <a:gd name="connsiteY1" fmla="*/ 167585 h 535765"/>
                  <a:gd name="connsiteX2" fmla="*/ 211195 w 242105"/>
                  <a:gd name="connsiteY2" fmla="*/ 147167 h 535765"/>
                  <a:gd name="connsiteX3" fmla="*/ 219643 w 242105"/>
                  <a:gd name="connsiteY3" fmla="*/ 109136 h 535765"/>
                  <a:gd name="connsiteX4" fmla="*/ 219643 w 242105"/>
                  <a:gd name="connsiteY4" fmla="*/ 109136 h 535765"/>
                  <a:gd name="connsiteX5" fmla="*/ 228340 w 242105"/>
                  <a:gd name="connsiteY5" fmla="*/ 69952 h 535765"/>
                  <a:gd name="connsiteX6" fmla="*/ 228340 w 242105"/>
                  <a:gd name="connsiteY6" fmla="*/ 69952 h 535765"/>
                  <a:gd name="connsiteX7" fmla="*/ 236975 w 242105"/>
                  <a:gd name="connsiteY7" fmla="*/ 31079 h 535765"/>
                  <a:gd name="connsiteX8" fmla="*/ 241932 w 242105"/>
                  <a:gd name="connsiteY8" fmla="*/ 8697 h 535765"/>
                  <a:gd name="connsiteX9" fmla="*/ 234918 w 242105"/>
                  <a:gd name="connsiteY9" fmla="*/ 0 h 535765"/>
                  <a:gd name="connsiteX10" fmla="*/ 231894 w 242105"/>
                  <a:gd name="connsiteY10" fmla="*/ 0 h 535765"/>
                  <a:gd name="connsiteX11" fmla="*/ 151842 w 242105"/>
                  <a:gd name="connsiteY11" fmla="*/ 0 h 535765"/>
                  <a:gd name="connsiteX12" fmla="*/ 138656 w 242105"/>
                  <a:gd name="connsiteY12" fmla="*/ 0 h 535765"/>
                  <a:gd name="connsiteX13" fmla="*/ 130832 w 242105"/>
                  <a:gd name="connsiteY13" fmla="*/ 0 h 535765"/>
                  <a:gd name="connsiteX14" fmla="*/ 127652 w 242105"/>
                  <a:gd name="connsiteY14" fmla="*/ 0 h 535765"/>
                  <a:gd name="connsiteX15" fmla="*/ 118862 w 242105"/>
                  <a:gd name="connsiteY15" fmla="*/ 0 h 535765"/>
                  <a:gd name="connsiteX16" fmla="*/ 116711 w 242105"/>
                  <a:gd name="connsiteY16" fmla="*/ 9726 h 535765"/>
                  <a:gd name="connsiteX17" fmla="*/ 116711 w 242105"/>
                  <a:gd name="connsiteY17" fmla="*/ 9757 h 535765"/>
                  <a:gd name="connsiteX18" fmla="*/ 109323 w 242105"/>
                  <a:gd name="connsiteY18" fmla="*/ 42987 h 535765"/>
                  <a:gd name="connsiteX19" fmla="*/ 109323 w 242105"/>
                  <a:gd name="connsiteY19" fmla="*/ 42987 h 535765"/>
                  <a:gd name="connsiteX20" fmla="*/ 105769 w 242105"/>
                  <a:gd name="connsiteY20" fmla="*/ 59073 h 535765"/>
                  <a:gd name="connsiteX21" fmla="*/ 92583 w 242105"/>
                  <a:gd name="connsiteY21" fmla="*/ 118425 h 535765"/>
                  <a:gd name="connsiteX22" fmla="*/ 92583 w 242105"/>
                  <a:gd name="connsiteY22" fmla="*/ 118425 h 535765"/>
                  <a:gd name="connsiteX23" fmla="*/ 73038 w 242105"/>
                  <a:gd name="connsiteY23" fmla="*/ 206551 h 535765"/>
                  <a:gd name="connsiteX24" fmla="*/ 31048 w 242105"/>
                  <a:gd name="connsiteY24" fmla="*/ 395769 h 535765"/>
                  <a:gd name="connsiteX25" fmla="*/ 22444 w 242105"/>
                  <a:gd name="connsiteY25" fmla="*/ 434548 h 535765"/>
                  <a:gd name="connsiteX26" fmla="*/ 22444 w 242105"/>
                  <a:gd name="connsiteY26" fmla="*/ 434579 h 535765"/>
                  <a:gd name="connsiteX27" fmla="*/ 14589 w 242105"/>
                  <a:gd name="connsiteY27" fmla="*/ 470022 h 535765"/>
                  <a:gd name="connsiteX28" fmla="*/ 4645 w 242105"/>
                  <a:gd name="connsiteY28" fmla="*/ 514755 h 535765"/>
                  <a:gd name="connsiteX29" fmla="*/ 4645 w 242105"/>
                  <a:gd name="connsiteY29" fmla="*/ 514755 h 535765"/>
                  <a:gd name="connsiteX30" fmla="*/ 0 w 242105"/>
                  <a:gd name="connsiteY30" fmla="*/ 535766 h 535765"/>
                  <a:gd name="connsiteX31" fmla="*/ 7294 w 242105"/>
                  <a:gd name="connsiteY31" fmla="*/ 535766 h 535765"/>
                  <a:gd name="connsiteX32" fmla="*/ 11970 w 242105"/>
                  <a:gd name="connsiteY32" fmla="*/ 535766 h 535765"/>
                  <a:gd name="connsiteX33" fmla="*/ 27619 w 242105"/>
                  <a:gd name="connsiteY33" fmla="*/ 535766 h 535765"/>
                  <a:gd name="connsiteX34" fmla="*/ 64341 w 242105"/>
                  <a:gd name="connsiteY34" fmla="*/ 535766 h 535765"/>
                  <a:gd name="connsiteX35" fmla="*/ 75563 w 242105"/>
                  <a:gd name="connsiteY35" fmla="*/ 535766 h 535765"/>
                  <a:gd name="connsiteX36" fmla="*/ 91429 w 242105"/>
                  <a:gd name="connsiteY36" fmla="*/ 535766 h 535765"/>
                  <a:gd name="connsiteX37" fmla="*/ 104055 w 242105"/>
                  <a:gd name="connsiteY37" fmla="*/ 535766 h 535765"/>
                  <a:gd name="connsiteX38" fmla="*/ 113001 w 242105"/>
                  <a:gd name="connsiteY38" fmla="*/ 535766 h 535765"/>
                  <a:gd name="connsiteX39" fmla="*/ 124971 w 242105"/>
                  <a:gd name="connsiteY39" fmla="*/ 535766 h 535765"/>
                  <a:gd name="connsiteX40" fmla="*/ 134386 w 242105"/>
                  <a:gd name="connsiteY40" fmla="*/ 493308 h 535765"/>
                  <a:gd name="connsiteX41" fmla="*/ 139311 w 242105"/>
                  <a:gd name="connsiteY41" fmla="*/ 471207 h 535765"/>
                  <a:gd name="connsiteX42" fmla="*/ 139311 w 242105"/>
                  <a:gd name="connsiteY42" fmla="*/ 471207 h 535765"/>
                  <a:gd name="connsiteX43" fmla="*/ 168551 w 242105"/>
                  <a:gd name="connsiteY43" fmla="*/ 339377 h 535765"/>
                  <a:gd name="connsiteX44" fmla="*/ 172354 w 242105"/>
                  <a:gd name="connsiteY44" fmla="*/ 322264 h 535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42105" h="535765">
                    <a:moveTo>
                      <a:pt x="172354" y="322264"/>
                    </a:moveTo>
                    <a:lnTo>
                      <a:pt x="206675" y="167585"/>
                    </a:lnTo>
                    <a:lnTo>
                      <a:pt x="211195" y="147167"/>
                    </a:lnTo>
                    <a:lnTo>
                      <a:pt x="219643" y="109136"/>
                    </a:lnTo>
                    <a:lnTo>
                      <a:pt x="219643" y="109136"/>
                    </a:lnTo>
                    <a:lnTo>
                      <a:pt x="228340" y="69952"/>
                    </a:lnTo>
                    <a:lnTo>
                      <a:pt x="228340" y="69952"/>
                    </a:lnTo>
                    <a:lnTo>
                      <a:pt x="236975" y="31079"/>
                    </a:lnTo>
                    <a:lnTo>
                      <a:pt x="241932" y="8697"/>
                    </a:lnTo>
                    <a:cubicBezTo>
                      <a:pt x="242929" y="4239"/>
                      <a:pt x="239500" y="0"/>
                      <a:pt x="234918" y="0"/>
                    </a:cubicBezTo>
                    <a:lnTo>
                      <a:pt x="231894" y="0"/>
                    </a:lnTo>
                    <a:lnTo>
                      <a:pt x="151842" y="0"/>
                    </a:lnTo>
                    <a:lnTo>
                      <a:pt x="138656" y="0"/>
                    </a:lnTo>
                    <a:lnTo>
                      <a:pt x="130832" y="0"/>
                    </a:lnTo>
                    <a:lnTo>
                      <a:pt x="127652" y="0"/>
                    </a:lnTo>
                    <a:lnTo>
                      <a:pt x="118862" y="0"/>
                    </a:lnTo>
                    <a:lnTo>
                      <a:pt x="116711" y="9726"/>
                    </a:lnTo>
                    <a:lnTo>
                      <a:pt x="116711" y="9757"/>
                    </a:lnTo>
                    <a:lnTo>
                      <a:pt x="109323" y="42987"/>
                    </a:lnTo>
                    <a:lnTo>
                      <a:pt x="109323" y="42987"/>
                    </a:lnTo>
                    <a:lnTo>
                      <a:pt x="105769" y="59073"/>
                    </a:lnTo>
                    <a:lnTo>
                      <a:pt x="92583" y="118425"/>
                    </a:lnTo>
                    <a:cubicBezTo>
                      <a:pt x="92583" y="118425"/>
                      <a:pt x="92583" y="118425"/>
                      <a:pt x="92583" y="118425"/>
                    </a:cubicBezTo>
                    <a:lnTo>
                      <a:pt x="73038" y="206551"/>
                    </a:lnTo>
                    <a:lnTo>
                      <a:pt x="31048" y="395769"/>
                    </a:lnTo>
                    <a:lnTo>
                      <a:pt x="22444" y="434548"/>
                    </a:lnTo>
                    <a:lnTo>
                      <a:pt x="22444" y="434579"/>
                    </a:lnTo>
                    <a:lnTo>
                      <a:pt x="14589" y="470022"/>
                    </a:lnTo>
                    <a:lnTo>
                      <a:pt x="4645" y="514755"/>
                    </a:lnTo>
                    <a:lnTo>
                      <a:pt x="4645" y="514755"/>
                    </a:lnTo>
                    <a:lnTo>
                      <a:pt x="0" y="535766"/>
                    </a:lnTo>
                    <a:lnTo>
                      <a:pt x="7294" y="535766"/>
                    </a:lnTo>
                    <a:lnTo>
                      <a:pt x="11970" y="535766"/>
                    </a:lnTo>
                    <a:lnTo>
                      <a:pt x="27619" y="535766"/>
                    </a:lnTo>
                    <a:lnTo>
                      <a:pt x="64341" y="535766"/>
                    </a:lnTo>
                    <a:lnTo>
                      <a:pt x="75563" y="535766"/>
                    </a:lnTo>
                    <a:lnTo>
                      <a:pt x="91429" y="535766"/>
                    </a:lnTo>
                    <a:lnTo>
                      <a:pt x="104055" y="535766"/>
                    </a:lnTo>
                    <a:lnTo>
                      <a:pt x="113001" y="535766"/>
                    </a:lnTo>
                    <a:lnTo>
                      <a:pt x="124971" y="535766"/>
                    </a:lnTo>
                    <a:lnTo>
                      <a:pt x="134386" y="493308"/>
                    </a:lnTo>
                    <a:lnTo>
                      <a:pt x="139311" y="471207"/>
                    </a:lnTo>
                    <a:lnTo>
                      <a:pt x="139311" y="471207"/>
                    </a:lnTo>
                    <a:lnTo>
                      <a:pt x="168551" y="339377"/>
                    </a:lnTo>
                    <a:lnTo>
                      <a:pt x="172354" y="322264"/>
                    </a:lnTo>
                    <a:close/>
                  </a:path>
                </a:pathLst>
              </a:custGeom>
              <a:solidFill>
                <a:srgbClr val="562828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7" name="Hình tự do: Hình 1316">
                <a:extLst>
                  <a:ext uri="{FF2B5EF4-FFF2-40B4-BE49-F238E27FC236}">
                    <a16:creationId xmlns:a16="http://schemas.microsoft.com/office/drawing/2014/main" id="{DAEB2401-B1D9-AB33-1218-59C13B53F384}"/>
                  </a:ext>
                </a:extLst>
              </p:cNvPr>
              <p:cNvSpPr/>
              <p:nvPr/>
            </p:nvSpPr>
            <p:spPr>
              <a:xfrm>
                <a:off x="12667389" y="3444337"/>
                <a:ext cx="210102" cy="464972"/>
              </a:xfrm>
              <a:custGeom>
                <a:avLst/>
                <a:gdLst>
                  <a:gd name="connsiteX0" fmla="*/ 203901 w 210102"/>
                  <a:gd name="connsiteY0" fmla="*/ 0 h 464972"/>
                  <a:gd name="connsiteX1" fmla="*/ 201251 w 210102"/>
                  <a:gd name="connsiteY1" fmla="*/ 0 h 464972"/>
                  <a:gd name="connsiteX2" fmla="*/ 131798 w 210102"/>
                  <a:gd name="connsiteY2" fmla="*/ 0 h 464972"/>
                  <a:gd name="connsiteX3" fmla="*/ 120358 w 210102"/>
                  <a:gd name="connsiteY3" fmla="*/ 0 h 464972"/>
                  <a:gd name="connsiteX4" fmla="*/ 113562 w 210102"/>
                  <a:gd name="connsiteY4" fmla="*/ 0 h 464972"/>
                  <a:gd name="connsiteX5" fmla="*/ 110788 w 210102"/>
                  <a:gd name="connsiteY5" fmla="*/ 0 h 464972"/>
                  <a:gd name="connsiteX6" fmla="*/ 103182 w 210102"/>
                  <a:gd name="connsiteY6" fmla="*/ 0 h 464972"/>
                  <a:gd name="connsiteX7" fmla="*/ 101311 w 210102"/>
                  <a:gd name="connsiteY7" fmla="*/ 8479 h 464972"/>
                  <a:gd name="connsiteX8" fmla="*/ 101311 w 210102"/>
                  <a:gd name="connsiteY8" fmla="*/ 8479 h 464972"/>
                  <a:gd name="connsiteX9" fmla="*/ 94890 w 210102"/>
                  <a:gd name="connsiteY9" fmla="*/ 37314 h 464972"/>
                  <a:gd name="connsiteX10" fmla="*/ 94890 w 210102"/>
                  <a:gd name="connsiteY10" fmla="*/ 37345 h 464972"/>
                  <a:gd name="connsiteX11" fmla="*/ 91804 w 210102"/>
                  <a:gd name="connsiteY11" fmla="*/ 51279 h 464972"/>
                  <a:gd name="connsiteX12" fmla="*/ 80363 w 210102"/>
                  <a:gd name="connsiteY12" fmla="*/ 102808 h 464972"/>
                  <a:gd name="connsiteX13" fmla="*/ 80363 w 210102"/>
                  <a:gd name="connsiteY13" fmla="*/ 102808 h 464972"/>
                  <a:gd name="connsiteX14" fmla="*/ 63406 w 210102"/>
                  <a:gd name="connsiteY14" fmla="*/ 179274 h 464972"/>
                  <a:gd name="connsiteX15" fmla="*/ 26964 w 210102"/>
                  <a:gd name="connsiteY15" fmla="*/ 343461 h 464972"/>
                  <a:gd name="connsiteX16" fmla="*/ 19514 w 210102"/>
                  <a:gd name="connsiteY16" fmla="*/ 377159 h 464972"/>
                  <a:gd name="connsiteX17" fmla="*/ 19514 w 210102"/>
                  <a:gd name="connsiteY17" fmla="*/ 377159 h 464972"/>
                  <a:gd name="connsiteX18" fmla="*/ 12688 w 210102"/>
                  <a:gd name="connsiteY18" fmla="*/ 407926 h 464972"/>
                  <a:gd name="connsiteX19" fmla="*/ 4053 w 210102"/>
                  <a:gd name="connsiteY19" fmla="*/ 446736 h 464972"/>
                  <a:gd name="connsiteX20" fmla="*/ 4053 w 210102"/>
                  <a:gd name="connsiteY20" fmla="*/ 446736 h 464972"/>
                  <a:gd name="connsiteX21" fmla="*/ 0 w 210102"/>
                  <a:gd name="connsiteY21" fmla="*/ 464972 h 464972"/>
                  <a:gd name="connsiteX22" fmla="*/ 6359 w 210102"/>
                  <a:gd name="connsiteY22" fmla="*/ 464972 h 464972"/>
                  <a:gd name="connsiteX23" fmla="*/ 10412 w 210102"/>
                  <a:gd name="connsiteY23" fmla="*/ 464972 h 464972"/>
                  <a:gd name="connsiteX24" fmla="*/ 23972 w 210102"/>
                  <a:gd name="connsiteY24" fmla="*/ 464972 h 464972"/>
                  <a:gd name="connsiteX25" fmla="*/ 55862 w 210102"/>
                  <a:gd name="connsiteY25" fmla="*/ 464972 h 464972"/>
                  <a:gd name="connsiteX26" fmla="*/ 65619 w 210102"/>
                  <a:gd name="connsiteY26" fmla="*/ 464972 h 464972"/>
                  <a:gd name="connsiteX27" fmla="*/ 79366 w 210102"/>
                  <a:gd name="connsiteY27" fmla="*/ 464972 h 464972"/>
                  <a:gd name="connsiteX28" fmla="*/ 90308 w 210102"/>
                  <a:gd name="connsiteY28" fmla="*/ 464972 h 464972"/>
                  <a:gd name="connsiteX29" fmla="*/ 98101 w 210102"/>
                  <a:gd name="connsiteY29" fmla="*/ 464972 h 464972"/>
                  <a:gd name="connsiteX30" fmla="*/ 108481 w 210102"/>
                  <a:gd name="connsiteY30" fmla="*/ 464972 h 464972"/>
                  <a:gd name="connsiteX31" fmla="*/ 116648 w 210102"/>
                  <a:gd name="connsiteY31" fmla="*/ 428126 h 464972"/>
                  <a:gd name="connsiteX32" fmla="*/ 120919 w 210102"/>
                  <a:gd name="connsiteY32" fmla="*/ 408955 h 464972"/>
                  <a:gd name="connsiteX33" fmla="*/ 120919 w 210102"/>
                  <a:gd name="connsiteY33" fmla="*/ 408955 h 464972"/>
                  <a:gd name="connsiteX34" fmla="*/ 146294 w 210102"/>
                  <a:gd name="connsiteY34" fmla="*/ 294551 h 464972"/>
                  <a:gd name="connsiteX35" fmla="*/ 149598 w 210102"/>
                  <a:gd name="connsiteY35" fmla="*/ 279682 h 464972"/>
                  <a:gd name="connsiteX36" fmla="*/ 179368 w 210102"/>
                  <a:gd name="connsiteY36" fmla="*/ 145452 h 464972"/>
                  <a:gd name="connsiteX37" fmla="*/ 183296 w 210102"/>
                  <a:gd name="connsiteY37" fmla="*/ 127746 h 464972"/>
                  <a:gd name="connsiteX38" fmla="*/ 190621 w 210102"/>
                  <a:gd name="connsiteY38" fmla="*/ 94734 h 464972"/>
                  <a:gd name="connsiteX39" fmla="*/ 190621 w 210102"/>
                  <a:gd name="connsiteY39" fmla="*/ 94734 h 464972"/>
                  <a:gd name="connsiteX40" fmla="*/ 198165 w 210102"/>
                  <a:gd name="connsiteY40" fmla="*/ 60724 h 464972"/>
                  <a:gd name="connsiteX41" fmla="*/ 198165 w 210102"/>
                  <a:gd name="connsiteY41" fmla="*/ 60724 h 464972"/>
                  <a:gd name="connsiteX42" fmla="*/ 205647 w 210102"/>
                  <a:gd name="connsiteY42" fmla="*/ 26995 h 464972"/>
                  <a:gd name="connsiteX43" fmla="*/ 209949 w 210102"/>
                  <a:gd name="connsiteY43" fmla="*/ 7575 h 464972"/>
                  <a:gd name="connsiteX44" fmla="*/ 209949 w 210102"/>
                  <a:gd name="connsiteY44" fmla="*/ 7575 h 464972"/>
                  <a:gd name="connsiteX45" fmla="*/ 203901 w 210102"/>
                  <a:gd name="connsiteY45" fmla="*/ 0 h 464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10102" h="464972">
                    <a:moveTo>
                      <a:pt x="203901" y="0"/>
                    </a:moveTo>
                    <a:lnTo>
                      <a:pt x="201251" y="0"/>
                    </a:lnTo>
                    <a:lnTo>
                      <a:pt x="131798" y="0"/>
                    </a:lnTo>
                    <a:lnTo>
                      <a:pt x="120358" y="0"/>
                    </a:lnTo>
                    <a:lnTo>
                      <a:pt x="113562" y="0"/>
                    </a:lnTo>
                    <a:lnTo>
                      <a:pt x="110788" y="0"/>
                    </a:lnTo>
                    <a:lnTo>
                      <a:pt x="103182" y="0"/>
                    </a:lnTo>
                    <a:lnTo>
                      <a:pt x="101311" y="8479"/>
                    </a:lnTo>
                    <a:lnTo>
                      <a:pt x="101311" y="8479"/>
                    </a:lnTo>
                    <a:lnTo>
                      <a:pt x="94890" y="37314"/>
                    </a:lnTo>
                    <a:lnTo>
                      <a:pt x="94890" y="37345"/>
                    </a:lnTo>
                    <a:lnTo>
                      <a:pt x="91804" y="51279"/>
                    </a:lnTo>
                    <a:lnTo>
                      <a:pt x="80363" y="102808"/>
                    </a:lnTo>
                    <a:cubicBezTo>
                      <a:pt x="80363" y="102808"/>
                      <a:pt x="80363" y="102808"/>
                      <a:pt x="80363" y="102808"/>
                    </a:cubicBezTo>
                    <a:lnTo>
                      <a:pt x="63406" y="179274"/>
                    </a:lnTo>
                    <a:lnTo>
                      <a:pt x="26964" y="343461"/>
                    </a:lnTo>
                    <a:lnTo>
                      <a:pt x="19514" y="377159"/>
                    </a:lnTo>
                    <a:lnTo>
                      <a:pt x="19514" y="377159"/>
                    </a:lnTo>
                    <a:lnTo>
                      <a:pt x="12688" y="407926"/>
                    </a:lnTo>
                    <a:lnTo>
                      <a:pt x="4053" y="446736"/>
                    </a:lnTo>
                    <a:lnTo>
                      <a:pt x="4053" y="446736"/>
                    </a:lnTo>
                    <a:lnTo>
                      <a:pt x="0" y="464972"/>
                    </a:lnTo>
                    <a:lnTo>
                      <a:pt x="6359" y="464972"/>
                    </a:lnTo>
                    <a:lnTo>
                      <a:pt x="10412" y="464972"/>
                    </a:lnTo>
                    <a:lnTo>
                      <a:pt x="23972" y="464972"/>
                    </a:lnTo>
                    <a:lnTo>
                      <a:pt x="55862" y="464972"/>
                    </a:lnTo>
                    <a:lnTo>
                      <a:pt x="65619" y="464972"/>
                    </a:lnTo>
                    <a:lnTo>
                      <a:pt x="79366" y="464972"/>
                    </a:lnTo>
                    <a:lnTo>
                      <a:pt x="90308" y="464972"/>
                    </a:lnTo>
                    <a:lnTo>
                      <a:pt x="98101" y="464972"/>
                    </a:lnTo>
                    <a:lnTo>
                      <a:pt x="108481" y="464972"/>
                    </a:lnTo>
                    <a:lnTo>
                      <a:pt x="116648" y="428126"/>
                    </a:lnTo>
                    <a:lnTo>
                      <a:pt x="120919" y="408955"/>
                    </a:lnTo>
                    <a:lnTo>
                      <a:pt x="120919" y="408955"/>
                    </a:lnTo>
                    <a:lnTo>
                      <a:pt x="146294" y="294551"/>
                    </a:lnTo>
                    <a:lnTo>
                      <a:pt x="149598" y="279682"/>
                    </a:lnTo>
                    <a:lnTo>
                      <a:pt x="179368" y="145452"/>
                    </a:lnTo>
                    <a:lnTo>
                      <a:pt x="183296" y="127746"/>
                    </a:lnTo>
                    <a:lnTo>
                      <a:pt x="190621" y="94734"/>
                    </a:lnTo>
                    <a:lnTo>
                      <a:pt x="190621" y="94734"/>
                    </a:lnTo>
                    <a:lnTo>
                      <a:pt x="198165" y="60724"/>
                    </a:lnTo>
                    <a:lnTo>
                      <a:pt x="198165" y="60724"/>
                    </a:lnTo>
                    <a:lnTo>
                      <a:pt x="205647" y="26995"/>
                    </a:lnTo>
                    <a:lnTo>
                      <a:pt x="209949" y="7575"/>
                    </a:lnTo>
                    <a:lnTo>
                      <a:pt x="209949" y="7575"/>
                    </a:lnTo>
                    <a:cubicBezTo>
                      <a:pt x="210821" y="3678"/>
                      <a:pt x="207860" y="0"/>
                      <a:pt x="203901" y="0"/>
                    </a:cubicBezTo>
                    <a:close/>
                  </a:path>
                </a:pathLst>
              </a:custGeom>
              <a:solidFill>
                <a:srgbClr val="562828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574" name="Đồ họa 3">
            <a:extLst>
              <a:ext uri="{FF2B5EF4-FFF2-40B4-BE49-F238E27FC236}">
                <a16:creationId xmlns:a16="http://schemas.microsoft.com/office/drawing/2014/main" id="{D403ED2F-B13D-9215-EBD5-240B26A243C5}"/>
              </a:ext>
            </a:extLst>
          </p:cNvPr>
          <p:cNvGrpSpPr/>
          <p:nvPr/>
        </p:nvGrpSpPr>
        <p:grpSpPr>
          <a:xfrm>
            <a:off x="21018390" y="-2528537"/>
            <a:ext cx="465300" cy="528752"/>
            <a:chOff x="8380035" y="5395317"/>
            <a:chExt cx="465300" cy="528752"/>
          </a:xfrm>
          <a:solidFill>
            <a:srgbClr val="9DC89E"/>
          </a:solidFill>
        </p:grpSpPr>
        <p:sp>
          <p:nvSpPr>
            <p:cNvPr id="1575" name="Hình tự do: Hình 1574">
              <a:extLst>
                <a:ext uri="{FF2B5EF4-FFF2-40B4-BE49-F238E27FC236}">
                  <a16:creationId xmlns:a16="http://schemas.microsoft.com/office/drawing/2014/main" id="{4EEBD48D-3740-D833-9495-89462F169487}"/>
                </a:ext>
              </a:extLst>
            </p:cNvPr>
            <p:cNvSpPr/>
            <p:nvPr/>
          </p:nvSpPr>
          <p:spPr>
            <a:xfrm rot="-1969153">
              <a:off x="8437688" y="5452967"/>
              <a:ext cx="301539" cy="301545"/>
            </a:xfrm>
            <a:custGeom>
              <a:avLst/>
              <a:gdLst>
                <a:gd name="connsiteX0" fmla="*/ 301539 w 301539"/>
                <a:gd name="connsiteY0" fmla="*/ 150773 h 301545"/>
                <a:gd name="connsiteX1" fmla="*/ 150770 w 301539"/>
                <a:gd name="connsiteY1" fmla="*/ 301545 h 301545"/>
                <a:gd name="connsiteX2" fmla="*/ 0 w 301539"/>
                <a:gd name="connsiteY2" fmla="*/ 150773 h 301545"/>
                <a:gd name="connsiteX3" fmla="*/ 150770 w 301539"/>
                <a:gd name="connsiteY3" fmla="*/ 0 h 301545"/>
                <a:gd name="connsiteX4" fmla="*/ 301539 w 301539"/>
                <a:gd name="connsiteY4" fmla="*/ 150773 h 30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539" h="301545">
                  <a:moveTo>
                    <a:pt x="301539" y="150773"/>
                  </a:moveTo>
                  <a:cubicBezTo>
                    <a:pt x="301539" y="234042"/>
                    <a:pt x="234038" y="301545"/>
                    <a:pt x="150770" y="301545"/>
                  </a:cubicBezTo>
                  <a:cubicBezTo>
                    <a:pt x="67502" y="301545"/>
                    <a:pt x="0" y="234042"/>
                    <a:pt x="0" y="150773"/>
                  </a:cubicBezTo>
                  <a:cubicBezTo>
                    <a:pt x="0" y="67503"/>
                    <a:pt x="67502" y="0"/>
                    <a:pt x="150770" y="0"/>
                  </a:cubicBezTo>
                  <a:cubicBezTo>
                    <a:pt x="234038" y="0"/>
                    <a:pt x="301539" y="67503"/>
                    <a:pt x="301539" y="150773"/>
                  </a:cubicBezTo>
                  <a:close/>
                </a:path>
              </a:pathLst>
            </a:custGeom>
            <a:solidFill>
              <a:srgbClr val="9DC8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6" name="Hình tự do: Hình 1575">
              <a:extLst>
                <a:ext uri="{FF2B5EF4-FFF2-40B4-BE49-F238E27FC236}">
                  <a16:creationId xmlns:a16="http://schemas.microsoft.com/office/drawing/2014/main" id="{5FBBDF0C-272D-68AA-0515-83A14B5678FC}"/>
                </a:ext>
              </a:extLst>
            </p:cNvPr>
            <p:cNvSpPr/>
            <p:nvPr/>
          </p:nvSpPr>
          <p:spPr>
            <a:xfrm rot="-455133">
              <a:off x="8694701" y="5773434"/>
              <a:ext cx="141891" cy="141891"/>
            </a:xfrm>
            <a:custGeom>
              <a:avLst/>
              <a:gdLst>
                <a:gd name="connsiteX0" fmla="*/ 141891 w 141891"/>
                <a:gd name="connsiteY0" fmla="*/ 70946 h 141891"/>
                <a:gd name="connsiteX1" fmla="*/ 70946 w 141891"/>
                <a:gd name="connsiteY1" fmla="*/ 141891 h 141891"/>
                <a:gd name="connsiteX2" fmla="*/ 0 w 141891"/>
                <a:gd name="connsiteY2" fmla="*/ 70946 h 141891"/>
                <a:gd name="connsiteX3" fmla="*/ 70946 w 141891"/>
                <a:gd name="connsiteY3" fmla="*/ 0 h 141891"/>
                <a:gd name="connsiteX4" fmla="*/ 141891 w 141891"/>
                <a:gd name="connsiteY4" fmla="*/ 70946 h 14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91" h="141891">
                  <a:moveTo>
                    <a:pt x="141891" y="70946"/>
                  </a:moveTo>
                  <a:cubicBezTo>
                    <a:pt x="141891" y="110128"/>
                    <a:pt x="110128" y="141891"/>
                    <a:pt x="70946" y="141891"/>
                  </a:cubicBezTo>
                  <a:cubicBezTo>
                    <a:pt x="31763" y="141891"/>
                    <a:pt x="0" y="110128"/>
                    <a:pt x="0" y="70946"/>
                  </a:cubicBezTo>
                  <a:cubicBezTo>
                    <a:pt x="0" y="31764"/>
                    <a:pt x="31763" y="0"/>
                    <a:pt x="70946" y="0"/>
                  </a:cubicBezTo>
                  <a:cubicBezTo>
                    <a:pt x="110128" y="0"/>
                    <a:pt x="141891" y="31763"/>
                    <a:pt x="141891" y="70946"/>
                  </a:cubicBezTo>
                  <a:close/>
                </a:path>
              </a:pathLst>
            </a:custGeom>
            <a:solidFill>
              <a:srgbClr val="9DC8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77" name="Hình tự do: Hình 1576">
            <a:extLst>
              <a:ext uri="{FF2B5EF4-FFF2-40B4-BE49-F238E27FC236}">
                <a16:creationId xmlns:a16="http://schemas.microsoft.com/office/drawing/2014/main" id="{33848724-C78D-DE3F-3DD8-69D07E90BE7C}"/>
              </a:ext>
            </a:extLst>
          </p:cNvPr>
          <p:cNvSpPr/>
          <p:nvPr/>
        </p:nvSpPr>
        <p:spPr>
          <a:xfrm>
            <a:off x="22694342" y="-6312932"/>
            <a:ext cx="2158558" cy="72623"/>
          </a:xfrm>
          <a:custGeom>
            <a:avLst/>
            <a:gdLst>
              <a:gd name="connsiteX0" fmla="*/ 0 w 2158558"/>
              <a:gd name="connsiteY0" fmla="*/ 0 h 72623"/>
              <a:gd name="connsiteX1" fmla="*/ 2158559 w 2158558"/>
              <a:gd name="connsiteY1" fmla="*/ 0 h 72623"/>
              <a:gd name="connsiteX2" fmla="*/ 2158559 w 2158558"/>
              <a:gd name="connsiteY2" fmla="*/ 72623 h 72623"/>
              <a:gd name="connsiteX3" fmla="*/ 0 w 2158558"/>
              <a:gd name="connsiteY3" fmla="*/ 72623 h 7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8558" h="72623">
                <a:moveTo>
                  <a:pt x="0" y="0"/>
                </a:moveTo>
                <a:lnTo>
                  <a:pt x="2158559" y="0"/>
                </a:lnTo>
                <a:lnTo>
                  <a:pt x="2158559" y="72623"/>
                </a:lnTo>
                <a:lnTo>
                  <a:pt x="0" y="72623"/>
                </a:lnTo>
                <a:close/>
              </a:path>
            </a:pathLst>
          </a:custGeom>
          <a:solidFill>
            <a:srgbClr val="FFFFFF"/>
          </a:solidFill>
          <a:ln w="3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78" name="Đồ họa 3">
            <a:extLst>
              <a:ext uri="{FF2B5EF4-FFF2-40B4-BE49-F238E27FC236}">
                <a16:creationId xmlns:a16="http://schemas.microsoft.com/office/drawing/2014/main" id="{DA452C0E-82A2-DAAF-4BF5-EC1266654AA6}"/>
              </a:ext>
            </a:extLst>
          </p:cNvPr>
          <p:cNvGrpSpPr/>
          <p:nvPr/>
        </p:nvGrpSpPr>
        <p:grpSpPr>
          <a:xfrm>
            <a:off x="21701809" y="-6351318"/>
            <a:ext cx="467540" cy="149411"/>
            <a:chOff x="9063454" y="1572536"/>
            <a:chExt cx="467540" cy="149411"/>
          </a:xfrm>
          <a:solidFill>
            <a:srgbClr val="FFFFFF"/>
          </a:solidFill>
        </p:grpSpPr>
        <p:sp>
          <p:nvSpPr>
            <p:cNvPr id="1579" name="Hình tự do: Hình 1578">
              <a:extLst>
                <a:ext uri="{FF2B5EF4-FFF2-40B4-BE49-F238E27FC236}">
                  <a16:creationId xmlns:a16="http://schemas.microsoft.com/office/drawing/2014/main" id="{F4822F29-3BB2-05DD-731E-823336AB549E}"/>
                </a:ext>
              </a:extLst>
            </p:cNvPr>
            <p:cNvSpPr/>
            <p:nvPr/>
          </p:nvSpPr>
          <p:spPr>
            <a:xfrm rot="-2700000">
              <a:off x="9085335" y="1594417"/>
              <a:ext cx="105649" cy="105649"/>
            </a:xfrm>
            <a:custGeom>
              <a:avLst/>
              <a:gdLst>
                <a:gd name="connsiteX0" fmla="*/ 105650 w 105649"/>
                <a:gd name="connsiteY0" fmla="*/ 52825 h 105649"/>
                <a:gd name="connsiteX1" fmla="*/ 52825 w 105649"/>
                <a:gd name="connsiteY1" fmla="*/ 105650 h 105649"/>
                <a:gd name="connsiteX2" fmla="*/ 0 w 105649"/>
                <a:gd name="connsiteY2" fmla="*/ 52825 h 105649"/>
                <a:gd name="connsiteX3" fmla="*/ 52825 w 105649"/>
                <a:gd name="connsiteY3" fmla="*/ 0 h 105649"/>
                <a:gd name="connsiteX4" fmla="*/ 105650 w 105649"/>
                <a:gd name="connsiteY4" fmla="*/ 52825 h 10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649" h="105649">
                  <a:moveTo>
                    <a:pt x="105650" y="52825"/>
                  </a:moveTo>
                  <a:cubicBezTo>
                    <a:pt x="105650" y="81999"/>
                    <a:pt x="81999" y="105650"/>
                    <a:pt x="52825" y="105650"/>
                  </a:cubicBezTo>
                  <a:cubicBezTo>
                    <a:pt x="23651" y="105650"/>
                    <a:pt x="0" y="81999"/>
                    <a:pt x="0" y="52825"/>
                  </a:cubicBezTo>
                  <a:cubicBezTo>
                    <a:pt x="0" y="23650"/>
                    <a:pt x="23651" y="0"/>
                    <a:pt x="52825" y="0"/>
                  </a:cubicBezTo>
                  <a:cubicBezTo>
                    <a:pt x="81999" y="0"/>
                    <a:pt x="105650" y="23650"/>
                    <a:pt x="105650" y="52825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0" name="Hình tự do: Hình 1579">
              <a:extLst>
                <a:ext uri="{FF2B5EF4-FFF2-40B4-BE49-F238E27FC236}">
                  <a16:creationId xmlns:a16="http://schemas.microsoft.com/office/drawing/2014/main" id="{D2E4BCD4-46A9-9DD6-46EE-C80E5510B55D}"/>
                </a:ext>
              </a:extLst>
            </p:cNvPr>
            <p:cNvSpPr/>
            <p:nvPr/>
          </p:nvSpPr>
          <p:spPr>
            <a:xfrm rot="-2700000">
              <a:off x="9250023" y="1594418"/>
              <a:ext cx="105649" cy="105649"/>
            </a:xfrm>
            <a:custGeom>
              <a:avLst/>
              <a:gdLst>
                <a:gd name="connsiteX0" fmla="*/ 105650 w 105649"/>
                <a:gd name="connsiteY0" fmla="*/ 52825 h 105649"/>
                <a:gd name="connsiteX1" fmla="*/ 52825 w 105649"/>
                <a:gd name="connsiteY1" fmla="*/ 105650 h 105649"/>
                <a:gd name="connsiteX2" fmla="*/ 0 w 105649"/>
                <a:gd name="connsiteY2" fmla="*/ 52825 h 105649"/>
                <a:gd name="connsiteX3" fmla="*/ 52825 w 105649"/>
                <a:gd name="connsiteY3" fmla="*/ 0 h 105649"/>
                <a:gd name="connsiteX4" fmla="*/ 105650 w 105649"/>
                <a:gd name="connsiteY4" fmla="*/ 52825 h 10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649" h="105649">
                  <a:moveTo>
                    <a:pt x="105650" y="52825"/>
                  </a:moveTo>
                  <a:cubicBezTo>
                    <a:pt x="105650" y="81999"/>
                    <a:pt x="81999" y="105650"/>
                    <a:pt x="52825" y="105650"/>
                  </a:cubicBezTo>
                  <a:cubicBezTo>
                    <a:pt x="23651" y="105650"/>
                    <a:pt x="0" y="81999"/>
                    <a:pt x="0" y="52825"/>
                  </a:cubicBezTo>
                  <a:cubicBezTo>
                    <a:pt x="0" y="23650"/>
                    <a:pt x="23651" y="0"/>
                    <a:pt x="52825" y="0"/>
                  </a:cubicBezTo>
                  <a:cubicBezTo>
                    <a:pt x="81999" y="0"/>
                    <a:pt x="105650" y="23650"/>
                    <a:pt x="105650" y="52825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1" name="Hình tự do: Hình 1580">
              <a:extLst>
                <a:ext uri="{FF2B5EF4-FFF2-40B4-BE49-F238E27FC236}">
                  <a16:creationId xmlns:a16="http://schemas.microsoft.com/office/drawing/2014/main" id="{B1C043E5-1C2A-2E92-6151-46EAA29AE3F5}"/>
                </a:ext>
              </a:extLst>
            </p:cNvPr>
            <p:cNvSpPr/>
            <p:nvPr/>
          </p:nvSpPr>
          <p:spPr>
            <a:xfrm rot="-4608856">
              <a:off x="9414691" y="1594511"/>
              <a:ext cx="105646" cy="105646"/>
            </a:xfrm>
            <a:custGeom>
              <a:avLst/>
              <a:gdLst>
                <a:gd name="connsiteX0" fmla="*/ 105647 w 105646"/>
                <a:gd name="connsiteY0" fmla="*/ 52823 h 105646"/>
                <a:gd name="connsiteX1" fmla="*/ 52823 w 105646"/>
                <a:gd name="connsiteY1" fmla="*/ 105647 h 105646"/>
                <a:gd name="connsiteX2" fmla="*/ 0 w 105646"/>
                <a:gd name="connsiteY2" fmla="*/ 52823 h 105646"/>
                <a:gd name="connsiteX3" fmla="*/ 52823 w 105646"/>
                <a:gd name="connsiteY3" fmla="*/ 0 h 105646"/>
                <a:gd name="connsiteX4" fmla="*/ 105647 w 105646"/>
                <a:gd name="connsiteY4" fmla="*/ 52823 h 10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646" h="105646">
                  <a:moveTo>
                    <a:pt x="105647" y="52823"/>
                  </a:moveTo>
                  <a:cubicBezTo>
                    <a:pt x="105647" y="81997"/>
                    <a:pt x="81997" y="105647"/>
                    <a:pt x="52823" y="105647"/>
                  </a:cubicBezTo>
                  <a:cubicBezTo>
                    <a:pt x="23650" y="105647"/>
                    <a:pt x="0" y="81997"/>
                    <a:pt x="0" y="52823"/>
                  </a:cubicBezTo>
                  <a:cubicBezTo>
                    <a:pt x="0" y="23650"/>
                    <a:pt x="23650" y="0"/>
                    <a:pt x="52823" y="0"/>
                  </a:cubicBezTo>
                  <a:cubicBezTo>
                    <a:pt x="81997" y="0"/>
                    <a:pt x="105647" y="23650"/>
                    <a:pt x="105647" y="52823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82" name="Đồ họa 3">
            <a:extLst>
              <a:ext uri="{FF2B5EF4-FFF2-40B4-BE49-F238E27FC236}">
                <a16:creationId xmlns:a16="http://schemas.microsoft.com/office/drawing/2014/main" id="{D74FBE32-6E06-B971-7713-48855C44E5E6}"/>
              </a:ext>
            </a:extLst>
          </p:cNvPr>
          <p:cNvGrpSpPr/>
          <p:nvPr/>
        </p:nvGrpSpPr>
        <p:grpSpPr>
          <a:xfrm>
            <a:off x="21449618" y="-6404564"/>
            <a:ext cx="4648848" cy="845114"/>
            <a:chOff x="8811263" y="1519290"/>
            <a:chExt cx="4648848" cy="845114"/>
          </a:xfrm>
        </p:grpSpPr>
        <p:sp>
          <p:nvSpPr>
            <p:cNvPr id="1583" name="Hình tự do: Hình 1582">
              <a:extLst>
                <a:ext uri="{FF2B5EF4-FFF2-40B4-BE49-F238E27FC236}">
                  <a16:creationId xmlns:a16="http://schemas.microsoft.com/office/drawing/2014/main" id="{A8D0CDA5-23FA-7A5B-1BC3-C04CFA7530C9}"/>
                </a:ext>
              </a:extLst>
            </p:cNvPr>
            <p:cNvSpPr/>
            <p:nvPr/>
          </p:nvSpPr>
          <p:spPr>
            <a:xfrm>
              <a:off x="8843773" y="1519290"/>
              <a:ext cx="4583825" cy="356279"/>
            </a:xfrm>
            <a:custGeom>
              <a:avLst/>
              <a:gdLst>
                <a:gd name="connsiteX0" fmla="*/ 4583826 w 4583825"/>
                <a:gd name="connsiteY0" fmla="*/ 99285 h 356279"/>
                <a:gd name="connsiteX1" fmla="*/ 4583826 w 4583825"/>
                <a:gd name="connsiteY1" fmla="*/ 356279 h 356279"/>
                <a:gd name="connsiteX2" fmla="*/ 0 w 4583825"/>
                <a:gd name="connsiteY2" fmla="*/ 356279 h 356279"/>
                <a:gd name="connsiteX3" fmla="*/ 0 w 4583825"/>
                <a:gd name="connsiteY3" fmla="*/ 99285 h 356279"/>
                <a:gd name="connsiteX4" fmla="*/ 65840 w 4583825"/>
                <a:gd name="connsiteY4" fmla="*/ 5811 h 356279"/>
                <a:gd name="connsiteX5" fmla="*/ 99347 w 4583825"/>
                <a:gd name="connsiteY5" fmla="*/ 0 h 356279"/>
                <a:gd name="connsiteX6" fmla="*/ 4484540 w 4583825"/>
                <a:gd name="connsiteY6" fmla="*/ 0 h 356279"/>
                <a:gd name="connsiteX7" fmla="*/ 4516398 w 4583825"/>
                <a:gd name="connsiteY7" fmla="*/ 5193 h 356279"/>
                <a:gd name="connsiteX8" fmla="*/ 4516461 w 4583825"/>
                <a:gd name="connsiteY8" fmla="*/ 5256 h 356279"/>
                <a:gd name="connsiteX9" fmla="*/ 4583826 w 4583825"/>
                <a:gd name="connsiteY9" fmla="*/ 99285 h 35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83825" h="356279">
                  <a:moveTo>
                    <a:pt x="4583826" y="99285"/>
                  </a:moveTo>
                  <a:lnTo>
                    <a:pt x="4583826" y="356279"/>
                  </a:lnTo>
                  <a:lnTo>
                    <a:pt x="0" y="356279"/>
                  </a:lnTo>
                  <a:lnTo>
                    <a:pt x="0" y="99285"/>
                  </a:lnTo>
                  <a:cubicBezTo>
                    <a:pt x="0" y="56195"/>
                    <a:pt x="27448" y="19536"/>
                    <a:pt x="65840" y="5811"/>
                  </a:cubicBezTo>
                  <a:cubicBezTo>
                    <a:pt x="76289" y="2039"/>
                    <a:pt x="87602" y="0"/>
                    <a:pt x="99347" y="0"/>
                  </a:cubicBezTo>
                  <a:lnTo>
                    <a:pt x="4484540" y="0"/>
                  </a:lnTo>
                  <a:cubicBezTo>
                    <a:pt x="4495669" y="0"/>
                    <a:pt x="4506423" y="1855"/>
                    <a:pt x="4516398" y="5193"/>
                  </a:cubicBezTo>
                  <a:cubicBezTo>
                    <a:pt x="4516461" y="5256"/>
                    <a:pt x="4516461" y="5256"/>
                    <a:pt x="4516461" y="5256"/>
                  </a:cubicBezTo>
                  <a:cubicBezTo>
                    <a:pt x="4555645" y="18545"/>
                    <a:pt x="4583826" y="55640"/>
                    <a:pt x="4583826" y="99285"/>
                  </a:cubicBezTo>
                  <a:close/>
                </a:path>
              </a:pathLst>
            </a:custGeom>
            <a:solidFill>
              <a:srgbClr val="EF7B7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84" name="Đồ họa 3">
              <a:extLst>
                <a:ext uri="{FF2B5EF4-FFF2-40B4-BE49-F238E27FC236}">
                  <a16:creationId xmlns:a16="http://schemas.microsoft.com/office/drawing/2014/main" id="{DE657396-E3D8-7A2E-06B5-450BDC5B76D0}"/>
                </a:ext>
              </a:extLst>
            </p:cNvPr>
            <p:cNvGrpSpPr/>
            <p:nvPr/>
          </p:nvGrpSpPr>
          <p:grpSpPr>
            <a:xfrm>
              <a:off x="8811263" y="2211284"/>
              <a:ext cx="4648848" cy="153120"/>
              <a:chOff x="8811263" y="2211284"/>
              <a:chExt cx="4648848" cy="153120"/>
            </a:xfrm>
          </p:grpSpPr>
          <p:grpSp>
            <p:nvGrpSpPr>
              <p:cNvPr id="1604" name="Đồ họa 3">
                <a:extLst>
                  <a:ext uri="{FF2B5EF4-FFF2-40B4-BE49-F238E27FC236}">
                    <a16:creationId xmlns:a16="http://schemas.microsoft.com/office/drawing/2014/main" id="{07B64F40-5DA5-2D2F-7107-4239175F55FA}"/>
                  </a:ext>
                </a:extLst>
              </p:cNvPr>
              <p:cNvGrpSpPr/>
              <p:nvPr/>
            </p:nvGrpSpPr>
            <p:grpSpPr>
              <a:xfrm>
                <a:off x="8811263" y="2211284"/>
                <a:ext cx="4648848" cy="153120"/>
                <a:chOff x="8811263" y="2211284"/>
                <a:chExt cx="4648848" cy="153120"/>
              </a:xfrm>
              <a:solidFill>
                <a:srgbClr val="E96362"/>
              </a:solidFill>
            </p:grpSpPr>
            <p:sp>
              <p:nvSpPr>
                <p:cNvPr id="1613" name="Hình tự do: Hình 1612">
                  <a:extLst>
                    <a:ext uri="{FF2B5EF4-FFF2-40B4-BE49-F238E27FC236}">
                      <a16:creationId xmlns:a16="http://schemas.microsoft.com/office/drawing/2014/main" id="{CE4D8AFE-A298-B0BA-59E7-5A3F9FAB268D}"/>
                    </a:ext>
                  </a:extLst>
                </p:cNvPr>
                <p:cNvSpPr/>
                <p:nvPr/>
              </p:nvSpPr>
              <p:spPr>
                <a:xfrm>
                  <a:off x="13153871" y="2211284"/>
                  <a:ext cx="306240" cy="153120"/>
                </a:xfrm>
                <a:custGeom>
                  <a:avLst/>
                  <a:gdLst>
                    <a:gd name="connsiteX0" fmla="*/ 306241 w 306240"/>
                    <a:gd name="connsiteY0" fmla="*/ 0 h 153120"/>
                    <a:gd name="connsiteX1" fmla="*/ 153120 w 306240"/>
                    <a:gd name="connsiteY1" fmla="*/ 153120 h 153120"/>
                    <a:gd name="connsiteX2" fmla="*/ 0 w 306240"/>
                    <a:gd name="connsiteY2" fmla="*/ 0 h 153120"/>
                    <a:gd name="connsiteX3" fmla="*/ 306241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306241" y="0"/>
                      </a:moveTo>
                      <a:cubicBezTo>
                        <a:pt x="306241" y="84565"/>
                        <a:pt x="237692" y="153120"/>
                        <a:pt x="153120" y="153120"/>
                      </a:cubicBezTo>
                      <a:cubicBezTo>
                        <a:pt x="68549" y="153120"/>
                        <a:pt x="0" y="84565"/>
                        <a:pt x="0" y="0"/>
                      </a:cubicBez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4" name="Hình tự do: Hình 1613">
                  <a:extLst>
                    <a:ext uri="{FF2B5EF4-FFF2-40B4-BE49-F238E27FC236}">
                      <a16:creationId xmlns:a16="http://schemas.microsoft.com/office/drawing/2014/main" id="{18D2EF54-E610-0932-8FBB-1C3F9CAB2444}"/>
                    </a:ext>
                  </a:extLst>
                </p:cNvPr>
                <p:cNvSpPr/>
                <p:nvPr/>
              </p:nvSpPr>
              <p:spPr>
                <a:xfrm>
                  <a:off x="8811263" y="2211284"/>
                  <a:ext cx="306241" cy="153120"/>
                </a:xfrm>
                <a:custGeom>
                  <a:avLst/>
                  <a:gdLst>
                    <a:gd name="connsiteX0" fmla="*/ 0 w 306241"/>
                    <a:gd name="connsiteY0" fmla="*/ 0 h 153120"/>
                    <a:gd name="connsiteX1" fmla="*/ 153120 w 306241"/>
                    <a:gd name="connsiteY1" fmla="*/ 153120 h 153120"/>
                    <a:gd name="connsiteX2" fmla="*/ 306241 w 306241"/>
                    <a:gd name="connsiteY2" fmla="*/ 0 h 153120"/>
                    <a:gd name="connsiteX3" fmla="*/ 0 w 306241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1" h="153120">
                      <a:moveTo>
                        <a:pt x="0" y="0"/>
                      </a:moveTo>
                      <a:cubicBezTo>
                        <a:pt x="0" y="84565"/>
                        <a:pt x="68558" y="153120"/>
                        <a:pt x="153120" y="153120"/>
                      </a:cubicBezTo>
                      <a:cubicBezTo>
                        <a:pt x="237686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5" name="Hình tự do: Hình 1614">
                  <a:extLst>
                    <a:ext uri="{FF2B5EF4-FFF2-40B4-BE49-F238E27FC236}">
                      <a16:creationId xmlns:a16="http://schemas.microsoft.com/office/drawing/2014/main" id="{147AA21F-5C02-612F-B976-6A202A047672}"/>
                    </a:ext>
                  </a:extLst>
                </p:cNvPr>
                <p:cNvSpPr/>
                <p:nvPr/>
              </p:nvSpPr>
              <p:spPr>
                <a:xfrm>
                  <a:off x="9425858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58" y="153120"/>
                        <a:pt x="153120" y="153120"/>
                      </a:cubicBezTo>
                      <a:cubicBezTo>
                        <a:pt x="237686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6" name="Hình tự do: Hình 1615">
                  <a:extLst>
                    <a:ext uri="{FF2B5EF4-FFF2-40B4-BE49-F238E27FC236}">
                      <a16:creationId xmlns:a16="http://schemas.microsoft.com/office/drawing/2014/main" id="{A8B4860C-F7E2-7CDF-D56A-35F14DAD950D}"/>
                    </a:ext>
                  </a:extLst>
                </p:cNvPr>
                <p:cNvSpPr/>
                <p:nvPr/>
              </p:nvSpPr>
              <p:spPr>
                <a:xfrm>
                  <a:off x="10052184" y="2211284"/>
                  <a:ext cx="321889" cy="153120"/>
                </a:xfrm>
                <a:custGeom>
                  <a:avLst/>
                  <a:gdLst>
                    <a:gd name="connsiteX0" fmla="*/ 0 w 321889"/>
                    <a:gd name="connsiteY0" fmla="*/ 0 h 153120"/>
                    <a:gd name="connsiteX1" fmla="*/ 160945 w 321889"/>
                    <a:gd name="connsiteY1" fmla="*/ 153120 h 153120"/>
                    <a:gd name="connsiteX2" fmla="*/ 321890 w 321889"/>
                    <a:gd name="connsiteY2" fmla="*/ 0 h 153120"/>
                    <a:gd name="connsiteX3" fmla="*/ 0 w 321889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1889" h="153120">
                      <a:moveTo>
                        <a:pt x="0" y="0"/>
                      </a:moveTo>
                      <a:cubicBezTo>
                        <a:pt x="0" y="84565"/>
                        <a:pt x="72071" y="153120"/>
                        <a:pt x="160945" y="153120"/>
                      </a:cubicBezTo>
                      <a:cubicBezTo>
                        <a:pt x="249818" y="153120"/>
                        <a:pt x="321890" y="84565"/>
                        <a:pt x="32189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7" name="Hình tự do: Hình 1616">
                  <a:extLst>
                    <a:ext uri="{FF2B5EF4-FFF2-40B4-BE49-F238E27FC236}">
                      <a16:creationId xmlns:a16="http://schemas.microsoft.com/office/drawing/2014/main" id="{8449536F-2937-6B37-21BB-EA810A2EED24}"/>
                    </a:ext>
                  </a:extLst>
                </p:cNvPr>
                <p:cNvSpPr/>
                <p:nvPr/>
              </p:nvSpPr>
              <p:spPr>
                <a:xfrm>
                  <a:off x="10680657" y="2211284"/>
                  <a:ext cx="310043" cy="153120"/>
                </a:xfrm>
                <a:custGeom>
                  <a:avLst/>
                  <a:gdLst>
                    <a:gd name="connsiteX0" fmla="*/ 0 w 310043"/>
                    <a:gd name="connsiteY0" fmla="*/ 0 h 153120"/>
                    <a:gd name="connsiteX1" fmla="*/ 155022 w 310043"/>
                    <a:gd name="connsiteY1" fmla="*/ 153120 h 153120"/>
                    <a:gd name="connsiteX2" fmla="*/ 310044 w 310043"/>
                    <a:gd name="connsiteY2" fmla="*/ 0 h 153120"/>
                    <a:gd name="connsiteX3" fmla="*/ 0 w 310043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0043" h="153120">
                      <a:moveTo>
                        <a:pt x="0" y="0"/>
                      </a:moveTo>
                      <a:cubicBezTo>
                        <a:pt x="0" y="84565"/>
                        <a:pt x="69422" y="153120"/>
                        <a:pt x="155022" y="153120"/>
                      </a:cubicBezTo>
                      <a:cubicBezTo>
                        <a:pt x="240653" y="153120"/>
                        <a:pt x="310044" y="84565"/>
                        <a:pt x="31004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8" name="Hình tự do: Hình 1617">
                  <a:extLst>
                    <a:ext uri="{FF2B5EF4-FFF2-40B4-BE49-F238E27FC236}">
                      <a16:creationId xmlns:a16="http://schemas.microsoft.com/office/drawing/2014/main" id="{CF1E453D-6E52-D4EA-F6F0-A1FC00D96AF9}"/>
                    </a:ext>
                  </a:extLst>
                </p:cNvPr>
                <p:cNvSpPr/>
                <p:nvPr/>
              </p:nvSpPr>
              <p:spPr>
                <a:xfrm>
                  <a:off x="11290583" y="2211284"/>
                  <a:ext cx="308547" cy="153120"/>
                </a:xfrm>
                <a:custGeom>
                  <a:avLst/>
                  <a:gdLst>
                    <a:gd name="connsiteX0" fmla="*/ 0 w 308547"/>
                    <a:gd name="connsiteY0" fmla="*/ 0 h 153120"/>
                    <a:gd name="connsiteX1" fmla="*/ 154274 w 308547"/>
                    <a:gd name="connsiteY1" fmla="*/ 153120 h 153120"/>
                    <a:gd name="connsiteX2" fmla="*/ 308548 w 308547"/>
                    <a:gd name="connsiteY2" fmla="*/ 0 h 153120"/>
                    <a:gd name="connsiteX3" fmla="*/ 0 w 308547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547" h="153120">
                      <a:moveTo>
                        <a:pt x="0" y="0"/>
                      </a:moveTo>
                      <a:cubicBezTo>
                        <a:pt x="0" y="84565"/>
                        <a:pt x="69078" y="153120"/>
                        <a:pt x="154274" y="153120"/>
                      </a:cubicBezTo>
                      <a:cubicBezTo>
                        <a:pt x="239500" y="153120"/>
                        <a:pt x="308548" y="84565"/>
                        <a:pt x="308548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9" name="Hình tự do: Hình 1618">
                  <a:extLst>
                    <a:ext uri="{FF2B5EF4-FFF2-40B4-BE49-F238E27FC236}">
                      <a16:creationId xmlns:a16="http://schemas.microsoft.com/office/drawing/2014/main" id="{733B4907-86E3-9789-6D5A-56F12CFE41C1}"/>
                    </a:ext>
                  </a:extLst>
                </p:cNvPr>
                <p:cNvSpPr/>
                <p:nvPr/>
              </p:nvSpPr>
              <p:spPr>
                <a:xfrm>
                  <a:off x="11904966" y="2211284"/>
                  <a:ext cx="322357" cy="153120"/>
                </a:xfrm>
                <a:custGeom>
                  <a:avLst/>
                  <a:gdLst>
                    <a:gd name="connsiteX0" fmla="*/ 0 w 322357"/>
                    <a:gd name="connsiteY0" fmla="*/ 0 h 153120"/>
                    <a:gd name="connsiteX1" fmla="*/ 161163 w 322357"/>
                    <a:gd name="connsiteY1" fmla="*/ 153120 h 153120"/>
                    <a:gd name="connsiteX2" fmla="*/ 322357 w 322357"/>
                    <a:gd name="connsiteY2" fmla="*/ 0 h 153120"/>
                    <a:gd name="connsiteX3" fmla="*/ 0 w 322357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2357" h="153120">
                      <a:moveTo>
                        <a:pt x="0" y="0"/>
                      </a:moveTo>
                      <a:cubicBezTo>
                        <a:pt x="0" y="84565"/>
                        <a:pt x="72165" y="153120"/>
                        <a:pt x="161163" y="153120"/>
                      </a:cubicBezTo>
                      <a:cubicBezTo>
                        <a:pt x="250192" y="153120"/>
                        <a:pt x="322357" y="84565"/>
                        <a:pt x="32235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0" name="Hình tự do: Hình 1619">
                  <a:extLst>
                    <a:ext uri="{FF2B5EF4-FFF2-40B4-BE49-F238E27FC236}">
                      <a16:creationId xmlns:a16="http://schemas.microsoft.com/office/drawing/2014/main" id="{886F6C83-DD66-724F-4C8F-7B05E9B934DA}"/>
                    </a:ext>
                  </a:extLst>
                </p:cNvPr>
                <p:cNvSpPr/>
                <p:nvPr/>
              </p:nvSpPr>
              <p:spPr>
                <a:xfrm>
                  <a:off x="12533440" y="2211284"/>
                  <a:ext cx="314283" cy="153120"/>
                </a:xfrm>
                <a:custGeom>
                  <a:avLst/>
                  <a:gdLst>
                    <a:gd name="connsiteX0" fmla="*/ 0 w 314283"/>
                    <a:gd name="connsiteY0" fmla="*/ 0 h 153120"/>
                    <a:gd name="connsiteX1" fmla="*/ 157142 w 314283"/>
                    <a:gd name="connsiteY1" fmla="*/ 153120 h 153120"/>
                    <a:gd name="connsiteX2" fmla="*/ 314284 w 314283"/>
                    <a:gd name="connsiteY2" fmla="*/ 0 h 153120"/>
                    <a:gd name="connsiteX3" fmla="*/ 0 w 314283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4283" h="153120">
                      <a:moveTo>
                        <a:pt x="0" y="0"/>
                      </a:moveTo>
                      <a:cubicBezTo>
                        <a:pt x="0" y="84565"/>
                        <a:pt x="70357" y="153120"/>
                        <a:pt x="157142" y="153120"/>
                      </a:cubicBezTo>
                      <a:cubicBezTo>
                        <a:pt x="243927" y="153120"/>
                        <a:pt x="314284" y="84565"/>
                        <a:pt x="31428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96362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05" name="Đồ họa 3">
                <a:extLst>
                  <a:ext uri="{FF2B5EF4-FFF2-40B4-BE49-F238E27FC236}">
                    <a16:creationId xmlns:a16="http://schemas.microsoft.com/office/drawing/2014/main" id="{6ECB1407-CBD5-BD5E-FB45-BBABED1C49A1}"/>
                  </a:ext>
                </a:extLst>
              </p:cNvPr>
              <p:cNvGrpSpPr/>
              <p:nvPr/>
            </p:nvGrpSpPr>
            <p:grpSpPr>
              <a:xfrm>
                <a:off x="9117495" y="2211284"/>
                <a:ext cx="4036407" cy="153120"/>
                <a:chOff x="9117495" y="2211284"/>
                <a:chExt cx="4036407" cy="153120"/>
              </a:xfrm>
              <a:solidFill>
                <a:srgbClr val="DCEEFF"/>
              </a:solidFill>
            </p:grpSpPr>
            <p:sp>
              <p:nvSpPr>
                <p:cNvPr id="1606" name="Hình tự do: Hình 1605">
                  <a:extLst>
                    <a:ext uri="{FF2B5EF4-FFF2-40B4-BE49-F238E27FC236}">
                      <a16:creationId xmlns:a16="http://schemas.microsoft.com/office/drawing/2014/main" id="{F71D725A-C77C-593C-02F1-3570739449D8}"/>
                    </a:ext>
                  </a:extLst>
                </p:cNvPr>
                <p:cNvSpPr/>
                <p:nvPr/>
              </p:nvSpPr>
              <p:spPr>
                <a:xfrm>
                  <a:off x="12847661" y="2211284"/>
                  <a:ext cx="306240" cy="153120"/>
                </a:xfrm>
                <a:custGeom>
                  <a:avLst/>
                  <a:gdLst>
                    <a:gd name="connsiteX0" fmla="*/ 306241 w 306240"/>
                    <a:gd name="connsiteY0" fmla="*/ 0 h 153120"/>
                    <a:gd name="connsiteX1" fmla="*/ 153120 w 306240"/>
                    <a:gd name="connsiteY1" fmla="*/ 153120 h 153120"/>
                    <a:gd name="connsiteX2" fmla="*/ 0 w 306240"/>
                    <a:gd name="connsiteY2" fmla="*/ 0 h 153120"/>
                    <a:gd name="connsiteX3" fmla="*/ 306241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306241" y="0"/>
                      </a:moveTo>
                      <a:cubicBezTo>
                        <a:pt x="306241" y="84565"/>
                        <a:pt x="237661" y="153120"/>
                        <a:pt x="153120" y="153120"/>
                      </a:cubicBezTo>
                      <a:cubicBezTo>
                        <a:pt x="68549" y="153120"/>
                        <a:pt x="0" y="84565"/>
                        <a:pt x="0" y="0"/>
                      </a:cubicBez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7" name="Hình tự do: Hình 1606">
                  <a:extLst>
                    <a:ext uri="{FF2B5EF4-FFF2-40B4-BE49-F238E27FC236}">
                      <a16:creationId xmlns:a16="http://schemas.microsoft.com/office/drawing/2014/main" id="{E7E997FB-4180-3518-82C5-84C1FC5604FF}"/>
                    </a:ext>
                  </a:extLst>
                </p:cNvPr>
                <p:cNvSpPr/>
                <p:nvPr/>
              </p:nvSpPr>
              <p:spPr>
                <a:xfrm>
                  <a:off x="9117495" y="2211284"/>
                  <a:ext cx="306241" cy="153120"/>
                </a:xfrm>
                <a:custGeom>
                  <a:avLst/>
                  <a:gdLst>
                    <a:gd name="connsiteX0" fmla="*/ 0 w 306241"/>
                    <a:gd name="connsiteY0" fmla="*/ 0 h 153120"/>
                    <a:gd name="connsiteX1" fmla="*/ 153120 w 306241"/>
                    <a:gd name="connsiteY1" fmla="*/ 153120 h 153120"/>
                    <a:gd name="connsiteX2" fmla="*/ 306241 w 306241"/>
                    <a:gd name="connsiteY2" fmla="*/ 0 h 153120"/>
                    <a:gd name="connsiteX3" fmla="*/ 0 w 306241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1" h="153120">
                      <a:moveTo>
                        <a:pt x="0" y="0"/>
                      </a:moveTo>
                      <a:cubicBezTo>
                        <a:pt x="0" y="84565"/>
                        <a:pt x="68558" y="153120"/>
                        <a:pt x="153120" y="153120"/>
                      </a:cubicBezTo>
                      <a:cubicBezTo>
                        <a:pt x="237686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8" name="Hình tự do: Hình 1607">
                  <a:extLst>
                    <a:ext uri="{FF2B5EF4-FFF2-40B4-BE49-F238E27FC236}">
                      <a16:creationId xmlns:a16="http://schemas.microsoft.com/office/drawing/2014/main" id="{8B560024-C081-EAE3-EB82-D8602DEB5DC4}"/>
                    </a:ext>
                  </a:extLst>
                </p:cNvPr>
                <p:cNvSpPr/>
                <p:nvPr/>
              </p:nvSpPr>
              <p:spPr>
                <a:xfrm>
                  <a:off x="10374417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80" y="153120"/>
                        <a:pt x="153120" y="153120"/>
                      </a:cubicBezTo>
                      <a:cubicBezTo>
                        <a:pt x="237692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9" name="Hình tự do: Hình 1608">
                  <a:extLst>
                    <a:ext uri="{FF2B5EF4-FFF2-40B4-BE49-F238E27FC236}">
                      <a16:creationId xmlns:a16="http://schemas.microsoft.com/office/drawing/2014/main" id="{4F7B9776-F28C-EC6D-3599-0060A66EDA59}"/>
                    </a:ext>
                  </a:extLst>
                </p:cNvPr>
                <p:cNvSpPr/>
                <p:nvPr/>
              </p:nvSpPr>
              <p:spPr>
                <a:xfrm>
                  <a:off x="10986275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49" y="153120"/>
                        <a:pt x="153120" y="153120"/>
                      </a:cubicBezTo>
                      <a:cubicBezTo>
                        <a:pt x="237661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0" name="Hình tự do: Hình 1609">
                  <a:extLst>
                    <a:ext uri="{FF2B5EF4-FFF2-40B4-BE49-F238E27FC236}">
                      <a16:creationId xmlns:a16="http://schemas.microsoft.com/office/drawing/2014/main" id="{AA273419-C408-3794-1EFA-3D8831D8F7FE}"/>
                    </a:ext>
                  </a:extLst>
                </p:cNvPr>
                <p:cNvSpPr/>
                <p:nvPr/>
              </p:nvSpPr>
              <p:spPr>
                <a:xfrm>
                  <a:off x="11598725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49" y="153120"/>
                        <a:pt x="153120" y="153120"/>
                      </a:cubicBezTo>
                      <a:cubicBezTo>
                        <a:pt x="237692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1" name="Hình tự do: Hình 1610">
                  <a:extLst>
                    <a:ext uri="{FF2B5EF4-FFF2-40B4-BE49-F238E27FC236}">
                      <a16:creationId xmlns:a16="http://schemas.microsoft.com/office/drawing/2014/main" id="{403DF02C-D30F-A069-80F0-21810FAE58F4}"/>
                    </a:ext>
                  </a:extLst>
                </p:cNvPr>
                <p:cNvSpPr/>
                <p:nvPr/>
              </p:nvSpPr>
              <p:spPr>
                <a:xfrm>
                  <a:off x="12227199" y="2211284"/>
                  <a:ext cx="306240" cy="153120"/>
                </a:xfrm>
                <a:custGeom>
                  <a:avLst/>
                  <a:gdLst>
                    <a:gd name="connsiteX0" fmla="*/ 0 w 306240"/>
                    <a:gd name="connsiteY0" fmla="*/ 0 h 153120"/>
                    <a:gd name="connsiteX1" fmla="*/ 153120 w 306240"/>
                    <a:gd name="connsiteY1" fmla="*/ 153120 h 153120"/>
                    <a:gd name="connsiteX2" fmla="*/ 306241 w 306240"/>
                    <a:gd name="connsiteY2" fmla="*/ 0 h 153120"/>
                    <a:gd name="connsiteX3" fmla="*/ 0 w 306240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40" h="153120">
                      <a:moveTo>
                        <a:pt x="0" y="0"/>
                      </a:moveTo>
                      <a:cubicBezTo>
                        <a:pt x="0" y="84565"/>
                        <a:pt x="68549" y="153120"/>
                        <a:pt x="153120" y="153120"/>
                      </a:cubicBezTo>
                      <a:cubicBezTo>
                        <a:pt x="237692" y="153120"/>
                        <a:pt x="306241" y="84565"/>
                        <a:pt x="30624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2" name="Hình tự do: Hình 1611">
                  <a:extLst>
                    <a:ext uri="{FF2B5EF4-FFF2-40B4-BE49-F238E27FC236}">
                      <a16:creationId xmlns:a16="http://schemas.microsoft.com/office/drawing/2014/main" id="{96ED6AF2-F51D-00D8-9B32-D31B23E764EB}"/>
                    </a:ext>
                  </a:extLst>
                </p:cNvPr>
                <p:cNvSpPr/>
                <p:nvPr/>
              </p:nvSpPr>
              <p:spPr>
                <a:xfrm>
                  <a:off x="9732103" y="2211284"/>
                  <a:ext cx="317244" cy="153120"/>
                </a:xfrm>
                <a:custGeom>
                  <a:avLst/>
                  <a:gdLst>
                    <a:gd name="connsiteX0" fmla="*/ 0 w 317244"/>
                    <a:gd name="connsiteY0" fmla="*/ 0 h 153120"/>
                    <a:gd name="connsiteX1" fmla="*/ 158607 w 317244"/>
                    <a:gd name="connsiteY1" fmla="*/ 153120 h 153120"/>
                    <a:gd name="connsiteX2" fmla="*/ 317245 w 317244"/>
                    <a:gd name="connsiteY2" fmla="*/ 0 h 153120"/>
                    <a:gd name="connsiteX3" fmla="*/ 0 w 317244"/>
                    <a:gd name="connsiteY3" fmla="*/ 0 h 153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244" h="153120">
                      <a:moveTo>
                        <a:pt x="0" y="0"/>
                      </a:moveTo>
                      <a:cubicBezTo>
                        <a:pt x="0" y="84565"/>
                        <a:pt x="71011" y="153120"/>
                        <a:pt x="158607" y="153120"/>
                      </a:cubicBezTo>
                      <a:cubicBezTo>
                        <a:pt x="246233" y="153120"/>
                        <a:pt x="317245" y="84565"/>
                        <a:pt x="31724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E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585" name="Đồ họa 3">
              <a:extLst>
                <a:ext uri="{FF2B5EF4-FFF2-40B4-BE49-F238E27FC236}">
                  <a16:creationId xmlns:a16="http://schemas.microsoft.com/office/drawing/2014/main" id="{2E9FB7F8-DF86-539A-6536-1F6D4C0AE70F}"/>
                </a:ext>
              </a:extLst>
            </p:cNvPr>
            <p:cNvGrpSpPr/>
            <p:nvPr/>
          </p:nvGrpSpPr>
          <p:grpSpPr>
            <a:xfrm>
              <a:off x="8811263" y="1756003"/>
              <a:ext cx="4648848" cy="458251"/>
              <a:chOff x="8811263" y="1756003"/>
              <a:chExt cx="4648848" cy="458251"/>
            </a:xfrm>
          </p:grpSpPr>
          <p:sp>
            <p:nvSpPr>
              <p:cNvPr id="1586" name="Hình tự do: Hình 1585">
                <a:extLst>
                  <a:ext uri="{FF2B5EF4-FFF2-40B4-BE49-F238E27FC236}">
                    <a16:creationId xmlns:a16="http://schemas.microsoft.com/office/drawing/2014/main" id="{12733C06-1C67-0FFC-3A58-1FB31E6915C4}"/>
                  </a:ext>
                </a:extLst>
              </p:cNvPr>
              <p:cNvSpPr/>
              <p:nvPr/>
            </p:nvSpPr>
            <p:spPr>
              <a:xfrm>
                <a:off x="12815646" y="1756003"/>
                <a:ext cx="338255" cy="235693"/>
              </a:xfrm>
              <a:custGeom>
                <a:avLst/>
                <a:gdLst>
                  <a:gd name="connsiteX0" fmla="*/ 338255 w 338255"/>
                  <a:gd name="connsiteY0" fmla="*/ 235694 h 235693"/>
                  <a:gd name="connsiteX1" fmla="*/ 24003 w 338255"/>
                  <a:gd name="connsiteY1" fmla="*/ 235694 h 235693"/>
                  <a:gd name="connsiteX2" fmla="*/ 0 w 338255"/>
                  <a:gd name="connsiteY2" fmla="*/ 0 h 235693"/>
                  <a:gd name="connsiteX3" fmla="*/ 306241 w 338255"/>
                  <a:gd name="connsiteY3" fmla="*/ 0 h 23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8255" h="235693">
                    <a:moveTo>
                      <a:pt x="338255" y="235694"/>
                    </a:moveTo>
                    <a:lnTo>
                      <a:pt x="24003" y="235694"/>
                    </a:lnTo>
                    <a:lnTo>
                      <a:pt x="0" y="0"/>
                    </a:lnTo>
                    <a:lnTo>
                      <a:pt x="306241" y="0"/>
                    </a:lnTo>
                    <a:close/>
                  </a:path>
                </a:pathLst>
              </a:custGeom>
              <a:solidFill>
                <a:srgbClr val="FFFF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587" name="Đồ họa 3">
                <a:extLst>
                  <a:ext uri="{FF2B5EF4-FFF2-40B4-BE49-F238E27FC236}">
                    <a16:creationId xmlns:a16="http://schemas.microsoft.com/office/drawing/2014/main" id="{2263592C-255A-50F5-D8F6-0A40A5AC0E14}"/>
                  </a:ext>
                </a:extLst>
              </p:cNvPr>
              <p:cNvGrpSpPr/>
              <p:nvPr/>
            </p:nvGrpSpPr>
            <p:grpSpPr>
              <a:xfrm>
                <a:off x="9117495" y="1756003"/>
                <a:ext cx="4036407" cy="458251"/>
                <a:chOff x="9117495" y="1756003"/>
                <a:chExt cx="4036407" cy="458251"/>
              </a:xfrm>
              <a:solidFill>
                <a:srgbClr val="EBF6FF"/>
              </a:solidFill>
            </p:grpSpPr>
            <p:sp>
              <p:nvSpPr>
                <p:cNvPr id="1597" name="Hình tự do: Hình 1596">
                  <a:extLst>
                    <a:ext uri="{FF2B5EF4-FFF2-40B4-BE49-F238E27FC236}">
                      <a16:creationId xmlns:a16="http://schemas.microsoft.com/office/drawing/2014/main" id="{5EA57A7E-C264-10F1-4B6A-459325258D33}"/>
                    </a:ext>
                  </a:extLst>
                </p:cNvPr>
                <p:cNvSpPr/>
                <p:nvPr/>
              </p:nvSpPr>
              <p:spPr>
                <a:xfrm>
                  <a:off x="12815646" y="1756003"/>
                  <a:ext cx="338255" cy="458251"/>
                </a:xfrm>
                <a:custGeom>
                  <a:avLst/>
                  <a:gdLst>
                    <a:gd name="connsiteX0" fmla="*/ 338255 w 338255"/>
                    <a:gd name="connsiteY0" fmla="*/ 458251 h 458251"/>
                    <a:gd name="connsiteX1" fmla="*/ 24003 w 338255"/>
                    <a:gd name="connsiteY1" fmla="*/ 458251 h 458251"/>
                    <a:gd name="connsiteX2" fmla="*/ 0 w 338255"/>
                    <a:gd name="connsiteY2" fmla="*/ 0 h 458251"/>
                    <a:gd name="connsiteX3" fmla="*/ 306241 w 338255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8255" h="458251">
                      <a:moveTo>
                        <a:pt x="338255" y="458251"/>
                      </a:moveTo>
                      <a:lnTo>
                        <a:pt x="24003" y="458251"/>
                      </a:lnTo>
                      <a:lnTo>
                        <a:pt x="0" y="0"/>
                      </a:ln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8" name="Hình tự do: Hình 1597">
                  <a:extLst>
                    <a:ext uri="{FF2B5EF4-FFF2-40B4-BE49-F238E27FC236}">
                      <a16:creationId xmlns:a16="http://schemas.microsoft.com/office/drawing/2014/main" id="{171F8804-2D18-D72C-D69E-BA27507F712F}"/>
                    </a:ext>
                  </a:extLst>
                </p:cNvPr>
                <p:cNvSpPr/>
                <p:nvPr/>
              </p:nvSpPr>
              <p:spPr>
                <a:xfrm>
                  <a:off x="10986275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9" name="Hình tự do: Hình 1598">
                  <a:extLst>
                    <a:ext uri="{FF2B5EF4-FFF2-40B4-BE49-F238E27FC236}">
                      <a16:creationId xmlns:a16="http://schemas.microsoft.com/office/drawing/2014/main" id="{A758E80E-04C7-1F90-1E96-F74F15849DB5}"/>
                    </a:ext>
                  </a:extLst>
                </p:cNvPr>
                <p:cNvSpPr/>
                <p:nvPr/>
              </p:nvSpPr>
              <p:spPr>
                <a:xfrm>
                  <a:off x="11598725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0" name="Hình tự do: Hình 1599">
                  <a:extLst>
                    <a:ext uri="{FF2B5EF4-FFF2-40B4-BE49-F238E27FC236}">
                      <a16:creationId xmlns:a16="http://schemas.microsoft.com/office/drawing/2014/main" id="{FA2C4CFF-03C5-4EAE-6089-3E15BEBAE512}"/>
                    </a:ext>
                  </a:extLst>
                </p:cNvPr>
                <p:cNvSpPr/>
                <p:nvPr/>
              </p:nvSpPr>
              <p:spPr>
                <a:xfrm>
                  <a:off x="12211176" y="1756003"/>
                  <a:ext cx="322263" cy="458251"/>
                </a:xfrm>
                <a:custGeom>
                  <a:avLst/>
                  <a:gdLst>
                    <a:gd name="connsiteX0" fmla="*/ 322264 w 322263"/>
                    <a:gd name="connsiteY0" fmla="*/ 458251 h 458251"/>
                    <a:gd name="connsiteX1" fmla="*/ 16023 w 322263"/>
                    <a:gd name="connsiteY1" fmla="*/ 458251 h 458251"/>
                    <a:gd name="connsiteX2" fmla="*/ 0 w 322263"/>
                    <a:gd name="connsiteY2" fmla="*/ 0 h 458251"/>
                    <a:gd name="connsiteX3" fmla="*/ 306241 w 322263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2263" h="458251">
                      <a:moveTo>
                        <a:pt x="322264" y="458251"/>
                      </a:moveTo>
                      <a:lnTo>
                        <a:pt x="16023" y="458251"/>
                      </a:lnTo>
                      <a:lnTo>
                        <a:pt x="0" y="0"/>
                      </a:ln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1" name="Hình tự do: Hình 1600">
                  <a:extLst>
                    <a:ext uri="{FF2B5EF4-FFF2-40B4-BE49-F238E27FC236}">
                      <a16:creationId xmlns:a16="http://schemas.microsoft.com/office/drawing/2014/main" id="{F53B9358-27FD-DACD-30BC-D12EDD6D9902}"/>
                    </a:ext>
                  </a:extLst>
                </p:cNvPr>
                <p:cNvSpPr/>
                <p:nvPr/>
              </p:nvSpPr>
              <p:spPr>
                <a:xfrm>
                  <a:off x="10374448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2" name="Hình tự do: Hình 1601">
                  <a:extLst>
                    <a:ext uri="{FF2B5EF4-FFF2-40B4-BE49-F238E27FC236}">
                      <a16:creationId xmlns:a16="http://schemas.microsoft.com/office/drawing/2014/main" id="{26631BAD-BA7E-3A71-C000-0AB851626747}"/>
                    </a:ext>
                  </a:extLst>
                </p:cNvPr>
                <p:cNvSpPr/>
                <p:nvPr/>
              </p:nvSpPr>
              <p:spPr>
                <a:xfrm>
                  <a:off x="9732103" y="1756003"/>
                  <a:ext cx="336104" cy="458251"/>
                </a:xfrm>
                <a:custGeom>
                  <a:avLst/>
                  <a:gdLst>
                    <a:gd name="connsiteX0" fmla="*/ 0 w 336104"/>
                    <a:gd name="connsiteY0" fmla="*/ 454729 h 458251"/>
                    <a:gd name="connsiteX1" fmla="*/ 320082 w 336104"/>
                    <a:gd name="connsiteY1" fmla="*/ 458251 h 458251"/>
                    <a:gd name="connsiteX2" fmla="*/ 336104 w 336104"/>
                    <a:gd name="connsiteY2" fmla="*/ 0 h 458251"/>
                    <a:gd name="connsiteX3" fmla="*/ 29863 w 336104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6104" h="458251">
                      <a:moveTo>
                        <a:pt x="0" y="454729"/>
                      </a:moveTo>
                      <a:lnTo>
                        <a:pt x="320082" y="458251"/>
                      </a:lnTo>
                      <a:lnTo>
                        <a:pt x="336104" y="0"/>
                      </a:lnTo>
                      <a:lnTo>
                        <a:pt x="29863" y="0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3" name="Hình tự do: Hình 1602">
                  <a:extLst>
                    <a:ext uri="{FF2B5EF4-FFF2-40B4-BE49-F238E27FC236}">
                      <a16:creationId xmlns:a16="http://schemas.microsoft.com/office/drawing/2014/main" id="{81008544-1794-E36C-3228-0774170C8137}"/>
                    </a:ext>
                  </a:extLst>
                </p:cNvPr>
                <p:cNvSpPr/>
                <p:nvPr/>
              </p:nvSpPr>
              <p:spPr>
                <a:xfrm>
                  <a:off x="9117495" y="1756003"/>
                  <a:ext cx="338249" cy="458251"/>
                </a:xfrm>
                <a:custGeom>
                  <a:avLst/>
                  <a:gdLst>
                    <a:gd name="connsiteX0" fmla="*/ 0 w 338249"/>
                    <a:gd name="connsiteY0" fmla="*/ 458251 h 458251"/>
                    <a:gd name="connsiteX1" fmla="*/ 314234 w 338249"/>
                    <a:gd name="connsiteY1" fmla="*/ 458251 h 458251"/>
                    <a:gd name="connsiteX2" fmla="*/ 338249 w 338249"/>
                    <a:gd name="connsiteY2" fmla="*/ 0 h 458251"/>
                    <a:gd name="connsiteX3" fmla="*/ 32017 w 338249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8249" h="458251">
                      <a:moveTo>
                        <a:pt x="0" y="458251"/>
                      </a:moveTo>
                      <a:lnTo>
                        <a:pt x="314234" y="458251"/>
                      </a:lnTo>
                      <a:lnTo>
                        <a:pt x="338249" y="0"/>
                      </a:lnTo>
                      <a:lnTo>
                        <a:pt x="32017" y="0"/>
                      </a:lnTo>
                      <a:close/>
                    </a:path>
                  </a:pathLst>
                </a:custGeom>
                <a:solidFill>
                  <a:srgbClr val="EBF6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88" name="Đồ họa 3">
                <a:extLst>
                  <a:ext uri="{FF2B5EF4-FFF2-40B4-BE49-F238E27FC236}">
                    <a16:creationId xmlns:a16="http://schemas.microsoft.com/office/drawing/2014/main" id="{8404A37F-C9D1-4BA8-F535-BEC90D328D87}"/>
                  </a:ext>
                </a:extLst>
              </p:cNvPr>
              <p:cNvGrpSpPr/>
              <p:nvPr/>
            </p:nvGrpSpPr>
            <p:grpSpPr>
              <a:xfrm>
                <a:off x="8811263" y="1756003"/>
                <a:ext cx="4648848" cy="458251"/>
                <a:chOff x="8811263" y="1756003"/>
                <a:chExt cx="4648848" cy="458251"/>
              </a:xfrm>
              <a:solidFill>
                <a:srgbClr val="EF7B7B"/>
              </a:solidFill>
            </p:grpSpPr>
            <p:sp>
              <p:nvSpPr>
                <p:cNvPr id="1589" name="Hình tự do: Hình 1588">
                  <a:extLst>
                    <a:ext uri="{FF2B5EF4-FFF2-40B4-BE49-F238E27FC236}">
                      <a16:creationId xmlns:a16="http://schemas.microsoft.com/office/drawing/2014/main" id="{8B1C5DF0-AAA5-5418-E834-1E59D8CA46D3}"/>
                    </a:ext>
                  </a:extLst>
                </p:cNvPr>
                <p:cNvSpPr/>
                <p:nvPr/>
              </p:nvSpPr>
              <p:spPr>
                <a:xfrm>
                  <a:off x="13121887" y="1756003"/>
                  <a:ext cx="338224" cy="458251"/>
                </a:xfrm>
                <a:custGeom>
                  <a:avLst/>
                  <a:gdLst>
                    <a:gd name="connsiteX0" fmla="*/ 338224 w 338224"/>
                    <a:gd name="connsiteY0" fmla="*/ 458251 h 458251"/>
                    <a:gd name="connsiteX1" fmla="*/ 32014 w 338224"/>
                    <a:gd name="connsiteY1" fmla="*/ 458251 h 458251"/>
                    <a:gd name="connsiteX2" fmla="*/ 0 w 338224"/>
                    <a:gd name="connsiteY2" fmla="*/ 0 h 458251"/>
                    <a:gd name="connsiteX3" fmla="*/ 306210 w 338224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8224" h="458251">
                      <a:moveTo>
                        <a:pt x="338224" y="458251"/>
                      </a:moveTo>
                      <a:lnTo>
                        <a:pt x="32014" y="458251"/>
                      </a:lnTo>
                      <a:lnTo>
                        <a:pt x="0" y="0"/>
                      </a:lnTo>
                      <a:lnTo>
                        <a:pt x="306210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0" name="Hình tự do: Hình 1589">
                  <a:extLst>
                    <a:ext uri="{FF2B5EF4-FFF2-40B4-BE49-F238E27FC236}">
                      <a16:creationId xmlns:a16="http://schemas.microsoft.com/office/drawing/2014/main" id="{E852E741-93EE-1C82-5338-B9A65F411EA2}"/>
                    </a:ext>
                  </a:extLst>
                </p:cNvPr>
                <p:cNvSpPr/>
                <p:nvPr/>
              </p:nvSpPr>
              <p:spPr>
                <a:xfrm>
                  <a:off x="11292485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1" name="Hình tự do: Hình 1590">
                  <a:extLst>
                    <a:ext uri="{FF2B5EF4-FFF2-40B4-BE49-F238E27FC236}">
                      <a16:creationId xmlns:a16="http://schemas.microsoft.com/office/drawing/2014/main" id="{23FE1284-0CC0-5C52-28EB-53AA2AE938AC}"/>
                    </a:ext>
                  </a:extLst>
                </p:cNvPr>
                <p:cNvSpPr/>
                <p:nvPr/>
              </p:nvSpPr>
              <p:spPr>
                <a:xfrm>
                  <a:off x="11904966" y="1756003"/>
                  <a:ext cx="322232" cy="458251"/>
                </a:xfrm>
                <a:custGeom>
                  <a:avLst/>
                  <a:gdLst>
                    <a:gd name="connsiteX0" fmla="*/ 322232 w 322232"/>
                    <a:gd name="connsiteY0" fmla="*/ 458251 h 458251"/>
                    <a:gd name="connsiteX1" fmla="*/ 0 w 322232"/>
                    <a:gd name="connsiteY1" fmla="*/ 458251 h 458251"/>
                    <a:gd name="connsiteX2" fmla="*/ 0 w 322232"/>
                    <a:gd name="connsiteY2" fmla="*/ 0 h 458251"/>
                    <a:gd name="connsiteX3" fmla="*/ 306210 w 322232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2232" h="458251">
                      <a:moveTo>
                        <a:pt x="322232" y="458251"/>
                      </a:moveTo>
                      <a:lnTo>
                        <a:pt x="0" y="458251"/>
                      </a:lnTo>
                      <a:lnTo>
                        <a:pt x="0" y="0"/>
                      </a:lnTo>
                      <a:lnTo>
                        <a:pt x="306210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2" name="Hình tự do: Hình 1591">
                  <a:extLst>
                    <a:ext uri="{FF2B5EF4-FFF2-40B4-BE49-F238E27FC236}">
                      <a16:creationId xmlns:a16="http://schemas.microsoft.com/office/drawing/2014/main" id="{04C6D8A5-F1D5-8A64-53E1-CC5C9E0F86D3}"/>
                    </a:ext>
                  </a:extLst>
                </p:cNvPr>
                <p:cNvSpPr/>
                <p:nvPr/>
              </p:nvSpPr>
              <p:spPr>
                <a:xfrm>
                  <a:off x="12517417" y="1756003"/>
                  <a:ext cx="330244" cy="458251"/>
                </a:xfrm>
                <a:custGeom>
                  <a:avLst/>
                  <a:gdLst>
                    <a:gd name="connsiteX0" fmla="*/ 330244 w 330244"/>
                    <a:gd name="connsiteY0" fmla="*/ 458251 h 458251"/>
                    <a:gd name="connsiteX1" fmla="*/ 16023 w 330244"/>
                    <a:gd name="connsiteY1" fmla="*/ 458251 h 458251"/>
                    <a:gd name="connsiteX2" fmla="*/ 0 w 330244"/>
                    <a:gd name="connsiteY2" fmla="*/ 0 h 458251"/>
                    <a:gd name="connsiteX3" fmla="*/ 306241 w 330244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44" h="458251">
                      <a:moveTo>
                        <a:pt x="330244" y="458251"/>
                      </a:moveTo>
                      <a:lnTo>
                        <a:pt x="16023" y="458251"/>
                      </a:lnTo>
                      <a:lnTo>
                        <a:pt x="0" y="0"/>
                      </a:lnTo>
                      <a:lnTo>
                        <a:pt x="306241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3" name="Hình tự do: Hình 1592">
                  <a:extLst>
                    <a:ext uri="{FF2B5EF4-FFF2-40B4-BE49-F238E27FC236}">
                      <a16:creationId xmlns:a16="http://schemas.microsoft.com/office/drawing/2014/main" id="{E247E9F0-C16C-FFB5-EE2D-55D0C8748D04}"/>
                    </a:ext>
                  </a:extLst>
                </p:cNvPr>
                <p:cNvSpPr/>
                <p:nvPr/>
              </p:nvSpPr>
              <p:spPr>
                <a:xfrm>
                  <a:off x="10680657" y="1756003"/>
                  <a:ext cx="306231" cy="458251"/>
                </a:xfrm>
                <a:custGeom>
                  <a:avLst/>
                  <a:gdLst>
                    <a:gd name="connsiteX0" fmla="*/ 0 w 306231"/>
                    <a:gd name="connsiteY0" fmla="*/ 0 h 458251"/>
                    <a:gd name="connsiteX1" fmla="*/ 306232 w 306231"/>
                    <a:gd name="connsiteY1" fmla="*/ 0 h 458251"/>
                    <a:gd name="connsiteX2" fmla="*/ 306232 w 306231"/>
                    <a:gd name="connsiteY2" fmla="*/ 458252 h 458251"/>
                    <a:gd name="connsiteX3" fmla="*/ 0 w 306231"/>
                    <a:gd name="connsiteY3" fmla="*/ 458252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6231" h="458251">
                      <a:moveTo>
                        <a:pt x="0" y="0"/>
                      </a:moveTo>
                      <a:lnTo>
                        <a:pt x="306232" y="0"/>
                      </a:lnTo>
                      <a:lnTo>
                        <a:pt x="306232" y="458252"/>
                      </a:lnTo>
                      <a:lnTo>
                        <a:pt x="0" y="458252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4" name="Hình tự do: Hình 1593">
                  <a:extLst>
                    <a:ext uri="{FF2B5EF4-FFF2-40B4-BE49-F238E27FC236}">
                      <a16:creationId xmlns:a16="http://schemas.microsoft.com/office/drawing/2014/main" id="{8A10B5D9-E516-7267-BCAC-A0F4EC4E265B}"/>
                    </a:ext>
                  </a:extLst>
                </p:cNvPr>
                <p:cNvSpPr/>
                <p:nvPr/>
              </p:nvSpPr>
              <p:spPr>
                <a:xfrm>
                  <a:off x="10052184" y="1756003"/>
                  <a:ext cx="322263" cy="458251"/>
                </a:xfrm>
                <a:custGeom>
                  <a:avLst/>
                  <a:gdLst>
                    <a:gd name="connsiteX0" fmla="*/ 0 w 322263"/>
                    <a:gd name="connsiteY0" fmla="*/ 458251 h 458251"/>
                    <a:gd name="connsiteX1" fmla="*/ 322264 w 322263"/>
                    <a:gd name="connsiteY1" fmla="*/ 458251 h 458251"/>
                    <a:gd name="connsiteX2" fmla="*/ 322264 w 322263"/>
                    <a:gd name="connsiteY2" fmla="*/ 0 h 458251"/>
                    <a:gd name="connsiteX3" fmla="*/ 16023 w 322263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2263" h="458251">
                      <a:moveTo>
                        <a:pt x="0" y="458251"/>
                      </a:moveTo>
                      <a:lnTo>
                        <a:pt x="322264" y="458251"/>
                      </a:lnTo>
                      <a:lnTo>
                        <a:pt x="322264" y="0"/>
                      </a:lnTo>
                      <a:lnTo>
                        <a:pt x="16023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5" name="Hình tự do: Hình 1594">
                  <a:extLst>
                    <a:ext uri="{FF2B5EF4-FFF2-40B4-BE49-F238E27FC236}">
                      <a16:creationId xmlns:a16="http://schemas.microsoft.com/office/drawing/2014/main" id="{E9070C1D-D088-D189-D6D6-BDC86287B10B}"/>
                    </a:ext>
                  </a:extLst>
                </p:cNvPr>
                <p:cNvSpPr/>
                <p:nvPr/>
              </p:nvSpPr>
              <p:spPr>
                <a:xfrm>
                  <a:off x="9425858" y="1756003"/>
                  <a:ext cx="336107" cy="458251"/>
                </a:xfrm>
                <a:custGeom>
                  <a:avLst/>
                  <a:gdLst>
                    <a:gd name="connsiteX0" fmla="*/ 0 w 336107"/>
                    <a:gd name="connsiteY0" fmla="*/ 458251 h 458251"/>
                    <a:gd name="connsiteX1" fmla="*/ 306244 w 336107"/>
                    <a:gd name="connsiteY1" fmla="*/ 454729 h 458251"/>
                    <a:gd name="connsiteX2" fmla="*/ 336107 w 336107"/>
                    <a:gd name="connsiteY2" fmla="*/ 0 h 458251"/>
                    <a:gd name="connsiteX3" fmla="*/ 29885 w 336107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6107" h="458251">
                      <a:moveTo>
                        <a:pt x="0" y="458251"/>
                      </a:moveTo>
                      <a:lnTo>
                        <a:pt x="306244" y="454729"/>
                      </a:lnTo>
                      <a:lnTo>
                        <a:pt x="336107" y="0"/>
                      </a:lnTo>
                      <a:lnTo>
                        <a:pt x="29885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6" name="Hình tự do: Hình 1595">
                  <a:extLst>
                    <a:ext uri="{FF2B5EF4-FFF2-40B4-BE49-F238E27FC236}">
                      <a16:creationId xmlns:a16="http://schemas.microsoft.com/office/drawing/2014/main" id="{6A72897F-840B-01BC-19F4-4590810492E9}"/>
                    </a:ext>
                  </a:extLst>
                </p:cNvPr>
                <p:cNvSpPr/>
                <p:nvPr/>
              </p:nvSpPr>
              <p:spPr>
                <a:xfrm>
                  <a:off x="8811263" y="1756003"/>
                  <a:ext cx="338249" cy="458251"/>
                </a:xfrm>
                <a:custGeom>
                  <a:avLst/>
                  <a:gdLst>
                    <a:gd name="connsiteX0" fmla="*/ 0 w 338249"/>
                    <a:gd name="connsiteY0" fmla="*/ 458251 h 458251"/>
                    <a:gd name="connsiteX1" fmla="*/ 306232 w 338249"/>
                    <a:gd name="connsiteY1" fmla="*/ 458251 h 458251"/>
                    <a:gd name="connsiteX2" fmla="*/ 338249 w 338249"/>
                    <a:gd name="connsiteY2" fmla="*/ 0 h 458251"/>
                    <a:gd name="connsiteX3" fmla="*/ 32021 w 338249"/>
                    <a:gd name="connsiteY3" fmla="*/ 0 h 458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8249" h="458251">
                      <a:moveTo>
                        <a:pt x="0" y="458251"/>
                      </a:moveTo>
                      <a:lnTo>
                        <a:pt x="306232" y="458251"/>
                      </a:lnTo>
                      <a:lnTo>
                        <a:pt x="338249" y="0"/>
                      </a:lnTo>
                      <a:lnTo>
                        <a:pt x="32021" y="0"/>
                      </a:lnTo>
                      <a:close/>
                    </a:path>
                  </a:pathLst>
                </a:custGeom>
                <a:solidFill>
                  <a:srgbClr val="EF7B7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621" name="Đồ họa 3">
            <a:extLst>
              <a:ext uri="{FF2B5EF4-FFF2-40B4-BE49-F238E27FC236}">
                <a16:creationId xmlns:a16="http://schemas.microsoft.com/office/drawing/2014/main" id="{B5FD388F-6813-7FE6-5E03-9F78ED7DE50A}"/>
              </a:ext>
            </a:extLst>
          </p:cNvPr>
          <p:cNvGrpSpPr/>
          <p:nvPr/>
        </p:nvGrpSpPr>
        <p:grpSpPr>
          <a:xfrm>
            <a:off x="25900407" y="-6270905"/>
            <a:ext cx="654333" cy="758064"/>
            <a:chOff x="13262052" y="1652949"/>
            <a:chExt cx="654333" cy="758064"/>
          </a:xfrm>
        </p:grpSpPr>
        <p:sp>
          <p:nvSpPr>
            <p:cNvPr id="1622" name="Hình tự do: Hình 1621">
              <a:extLst>
                <a:ext uri="{FF2B5EF4-FFF2-40B4-BE49-F238E27FC236}">
                  <a16:creationId xmlns:a16="http://schemas.microsoft.com/office/drawing/2014/main" id="{AA06C561-51C6-E64B-B602-51EF25962AD0}"/>
                </a:ext>
              </a:extLst>
            </p:cNvPr>
            <p:cNvSpPr/>
            <p:nvPr/>
          </p:nvSpPr>
          <p:spPr>
            <a:xfrm>
              <a:off x="13262052" y="1653423"/>
              <a:ext cx="607967" cy="607967"/>
            </a:xfrm>
            <a:custGeom>
              <a:avLst/>
              <a:gdLst>
                <a:gd name="connsiteX0" fmla="*/ 607968 w 607967"/>
                <a:gd name="connsiteY0" fmla="*/ 303984 h 607967"/>
                <a:gd name="connsiteX1" fmla="*/ 303984 w 607967"/>
                <a:gd name="connsiteY1" fmla="*/ 607968 h 607967"/>
                <a:gd name="connsiteX2" fmla="*/ 0 w 607967"/>
                <a:gd name="connsiteY2" fmla="*/ 303984 h 607967"/>
                <a:gd name="connsiteX3" fmla="*/ 303984 w 607967"/>
                <a:gd name="connsiteY3" fmla="*/ 0 h 607967"/>
                <a:gd name="connsiteX4" fmla="*/ 607968 w 607967"/>
                <a:gd name="connsiteY4" fmla="*/ 303984 h 60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967" h="607967">
                  <a:moveTo>
                    <a:pt x="607968" y="303984"/>
                  </a:moveTo>
                  <a:cubicBezTo>
                    <a:pt x="607968" y="471870"/>
                    <a:pt x="471870" y="607968"/>
                    <a:pt x="303984" y="607968"/>
                  </a:cubicBezTo>
                  <a:cubicBezTo>
                    <a:pt x="136098" y="607968"/>
                    <a:pt x="0" y="471870"/>
                    <a:pt x="0" y="303984"/>
                  </a:cubicBezTo>
                  <a:cubicBezTo>
                    <a:pt x="0" y="136098"/>
                    <a:pt x="136098" y="0"/>
                    <a:pt x="303984" y="0"/>
                  </a:cubicBezTo>
                  <a:cubicBezTo>
                    <a:pt x="471870" y="0"/>
                    <a:pt x="607968" y="136098"/>
                    <a:pt x="607968" y="303984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3" name="Hình tự do: Hình 1622">
              <a:extLst>
                <a:ext uri="{FF2B5EF4-FFF2-40B4-BE49-F238E27FC236}">
                  <a16:creationId xmlns:a16="http://schemas.microsoft.com/office/drawing/2014/main" id="{65A3097F-DCA2-BDEC-6D74-6E37DF32A176}"/>
                </a:ext>
              </a:extLst>
            </p:cNvPr>
            <p:cNvSpPr/>
            <p:nvPr/>
          </p:nvSpPr>
          <p:spPr>
            <a:xfrm>
              <a:off x="13319819" y="1711189"/>
              <a:ext cx="492435" cy="492435"/>
            </a:xfrm>
            <a:custGeom>
              <a:avLst/>
              <a:gdLst>
                <a:gd name="connsiteX0" fmla="*/ 492436 w 492435"/>
                <a:gd name="connsiteY0" fmla="*/ 246218 h 492435"/>
                <a:gd name="connsiteX1" fmla="*/ 246218 w 492435"/>
                <a:gd name="connsiteY1" fmla="*/ 492435 h 492435"/>
                <a:gd name="connsiteX2" fmla="*/ 0 w 492435"/>
                <a:gd name="connsiteY2" fmla="*/ 246218 h 492435"/>
                <a:gd name="connsiteX3" fmla="*/ 246218 w 492435"/>
                <a:gd name="connsiteY3" fmla="*/ 0 h 492435"/>
                <a:gd name="connsiteX4" fmla="*/ 492436 w 492435"/>
                <a:gd name="connsiteY4" fmla="*/ 246218 h 49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435" h="492435">
                  <a:moveTo>
                    <a:pt x="492436" y="246218"/>
                  </a:moveTo>
                  <a:cubicBezTo>
                    <a:pt x="492436" y="382200"/>
                    <a:pt x="382200" y="492435"/>
                    <a:pt x="246218" y="492435"/>
                  </a:cubicBezTo>
                  <a:cubicBezTo>
                    <a:pt x="110235" y="492435"/>
                    <a:pt x="0" y="382200"/>
                    <a:pt x="0" y="246218"/>
                  </a:cubicBezTo>
                  <a:cubicBezTo>
                    <a:pt x="0" y="110235"/>
                    <a:pt x="110235" y="0"/>
                    <a:pt x="246218" y="0"/>
                  </a:cubicBezTo>
                  <a:cubicBezTo>
                    <a:pt x="382200" y="0"/>
                    <a:pt x="492436" y="110235"/>
                    <a:pt x="492436" y="246218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4" name="Hình tự do: Hình 1623">
              <a:extLst>
                <a:ext uri="{FF2B5EF4-FFF2-40B4-BE49-F238E27FC236}">
                  <a16:creationId xmlns:a16="http://schemas.microsoft.com/office/drawing/2014/main" id="{50705245-AC80-5CA8-16E6-09C4AC9C9ED2}"/>
                </a:ext>
              </a:extLst>
            </p:cNvPr>
            <p:cNvSpPr/>
            <p:nvPr/>
          </p:nvSpPr>
          <p:spPr>
            <a:xfrm>
              <a:off x="13506777" y="2246238"/>
              <a:ext cx="118518" cy="164775"/>
            </a:xfrm>
            <a:custGeom>
              <a:avLst/>
              <a:gdLst>
                <a:gd name="connsiteX0" fmla="*/ 118519 w 118518"/>
                <a:gd name="connsiteY0" fmla="*/ 0 h 164775"/>
                <a:gd name="connsiteX1" fmla="*/ 59259 w 118518"/>
                <a:gd name="connsiteY1" fmla="*/ 164776 h 164775"/>
                <a:gd name="connsiteX2" fmla="*/ 0 w 118518"/>
                <a:gd name="connsiteY2" fmla="*/ 0 h 16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518" h="164775">
                  <a:moveTo>
                    <a:pt x="118519" y="0"/>
                  </a:moveTo>
                  <a:lnTo>
                    <a:pt x="59259" y="164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5" name="Hình tự do: Hình 1624">
              <a:extLst>
                <a:ext uri="{FF2B5EF4-FFF2-40B4-BE49-F238E27FC236}">
                  <a16:creationId xmlns:a16="http://schemas.microsoft.com/office/drawing/2014/main" id="{EC790864-BB7E-E41C-5355-93A44822A704}"/>
                </a:ext>
              </a:extLst>
            </p:cNvPr>
            <p:cNvSpPr/>
            <p:nvPr/>
          </p:nvSpPr>
          <p:spPr>
            <a:xfrm>
              <a:off x="13405185" y="1652949"/>
              <a:ext cx="511201" cy="457394"/>
            </a:xfrm>
            <a:custGeom>
              <a:avLst/>
              <a:gdLst>
                <a:gd name="connsiteX0" fmla="*/ 43331 w 511201"/>
                <a:gd name="connsiteY0" fmla="*/ 258593 h 457394"/>
                <a:gd name="connsiteX1" fmla="*/ 155459 w 511201"/>
                <a:gd name="connsiteY1" fmla="*/ 351267 h 457394"/>
                <a:gd name="connsiteX2" fmla="*/ 460359 w 511201"/>
                <a:gd name="connsiteY2" fmla="*/ 0 h 457394"/>
                <a:gd name="connsiteX3" fmla="*/ 511202 w 511201"/>
                <a:gd name="connsiteY3" fmla="*/ 43349 h 457394"/>
                <a:gd name="connsiteX4" fmla="*/ 158451 w 511201"/>
                <a:gd name="connsiteY4" fmla="*/ 457394 h 457394"/>
                <a:gd name="connsiteX5" fmla="*/ 0 w 511201"/>
                <a:gd name="connsiteY5" fmla="*/ 310910 h 45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201" h="457394">
                  <a:moveTo>
                    <a:pt x="43331" y="258593"/>
                  </a:moveTo>
                  <a:lnTo>
                    <a:pt x="155459" y="351267"/>
                  </a:lnTo>
                  <a:lnTo>
                    <a:pt x="460359" y="0"/>
                  </a:lnTo>
                  <a:lnTo>
                    <a:pt x="511202" y="43349"/>
                  </a:lnTo>
                  <a:lnTo>
                    <a:pt x="158451" y="457394"/>
                  </a:lnTo>
                  <a:lnTo>
                    <a:pt x="0" y="310910"/>
                  </a:lnTo>
                  <a:close/>
                </a:path>
              </a:pathLst>
            </a:custGeom>
            <a:solidFill>
              <a:srgbClr val="9DC8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26" name="Đồ họa 3">
            <a:extLst>
              <a:ext uri="{FF2B5EF4-FFF2-40B4-BE49-F238E27FC236}">
                <a16:creationId xmlns:a16="http://schemas.microsoft.com/office/drawing/2014/main" id="{334D9E2D-E534-144B-F3D0-E037E4A55C71}"/>
              </a:ext>
            </a:extLst>
          </p:cNvPr>
          <p:cNvGrpSpPr/>
          <p:nvPr/>
        </p:nvGrpSpPr>
        <p:grpSpPr>
          <a:xfrm>
            <a:off x="26459659" y="1248562"/>
            <a:ext cx="1116367" cy="2022549"/>
            <a:chOff x="13070692" y="4173880"/>
            <a:chExt cx="1116367" cy="2022549"/>
          </a:xfrm>
        </p:grpSpPr>
        <p:sp>
          <p:nvSpPr>
            <p:cNvPr id="1627" name="Hình tự do: Hình 1626">
              <a:extLst>
                <a:ext uri="{FF2B5EF4-FFF2-40B4-BE49-F238E27FC236}">
                  <a16:creationId xmlns:a16="http://schemas.microsoft.com/office/drawing/2014/main" id="{C75EEFBF-9E8D-5BCE-4842-A67BD9363546}"/>
                </a:ext>
              </a:extLst>
            </p:cNvPr>
            <p:cNvSpPr/>
            <p:nvPr/>
          </p:nvSpPr>
          <p:spPr>
            <a:xfrm>
              <a:off x="13731660" y="4314056"/>
              <a:ext cx="194047" cy="235291"/>
            </a:xfrm>
            <a:custGeom>
              <a:avLst/>
              <a:gdLst>
                <a:gd name="connsiteX0" fmla="*/ 69637 w 194047"/>
                <a:gd name="connsiteY0" fmla="*/ 0 h 235291"/>
                <a:gd name="connsiteX1" fmla="*/ 68234 w 194047"/>
                <a:gd name="connsiteY1" fmla="*/ 11471 h 235291"/>
                <a:gd name="connsiteX2" fmla="*/ 67828 w 194047"/>
                <a:gd name="connsiteY2" fmla="*/ 20013 h 235291"/>
                <a:gd name="connsiteX3" fmla="*/ 67828 w 194047"/>
                <a:gd name="connsiteY3" fmla="*/ 20106 h 235291"/>
                <a:gd name="connsiteX4" fmla="*/ 12653 w 194047"/>
                <a:gd name="connsiteY4" fmla="*/ 140994 h 235291"/>
                <a:gd name="connsiteX5" fmla="*/ 8351 w 194047"/>
                <a:gd name="connsiteY5" fmla="*/ 150284 h 235291"/>
                <a:gd name="connsiteX6" fmla="*/ 15957 w 194047"/>
                <a:gd name="connsiteY6" fmla="*/ 234575 h 235291"/>
                <a:gd name="connsiteX7" fmla="*/ 29393 w 194047"/>
                <a:gd name="connsiteY7" fmla="*/ 234980 h 235291"/>
                <a:gd name="connsiteX8" fmla="*/ 20508 w 194047"/>
                <a:gd name="connsiteY8" fmla="*/ 197230 h 235291"/>
                <a:gd name="connsiteX9" fmla="*/ 43296 w 194047"/>
                <a:gd name="connsiteY9" fmla="*/ 235292 h 235291"/>
                <a:gd name="connsiteX10" fmla="*/ 110972 w 194047"/>
                <a:gd name="connsiteY10" fmla="*/ 235292 h 235291"/>
                <a:gd name="connsiteX11" fmla="*/ 194047 w 194047"/>
                <a:gd name="connsiteY11" fmla="*/ 235292 h 235291"/>
                <a:gd name="connsiteX12" fmla="*/ 194047 w 194047"/>
                <a:gd name="connsiteY12" fmla="*/ 125127 h 235291"/>
                <a:gd name="connsiteX13" fmla="*/ 69637 w 194047"/>
                <a:gd name="connsiteY13" fmla="*/ 0 h 23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4047" h="235291">
                  <a:moveTo>
                    <a:pt x="69637" y="0"/>
                  </a:moveTo>
                  <a:cubicBezTo>
                    <a:pt x="68920" y="3772"/>
                    <a:pt x="68452" y="7606"/>
                    <a:pt x="68234" y="11471"/>
                  </a:cubicBezTo>
                  <a:cubicBezTo>
                    <a:pt x="68296" y="14308"/>
                    <a:pt x="68109" y="17176"/>
                    <a:pt x="67828" y="20013"/>
                  </a:cubicBezTo>
                  <a:cubicBezTo>
                    <a:pt x="67767" y="20075"/>
                    <a:pt x="67767" y="20075"/>
                    <a:pt x="67828" y="20106"/>
                  </a:cubicBezTo>
                  <a:cubicBezTo>
                    <a:pt x="63994" y="59727"/>
                    <a:pt x="33102" y="100812"/>
                    <a:pt x="12653" y="140994"/>
                  </a:cubicBezTo>
                  <a:cubicBezTo>
                    <a:pt x="11001" y="144143"/>
                    <a:pt x="9567" y="147198"/>
                    <a:pt x="8351" y="150284"/>
                  </a:cubicBezTo>
                  <a:cubicBezTo>
                    <a:pt x="-14155" y="203839"/>
                    <a:pt x="15957" y="234575"/>
                    <a:pt x="15957" y="234575"/>
                  </a:cubicBezTo>
                  <a:lnTo>
                    <a:pt x="29393" y="234980"/>
                  </a:lnTo>
                  <a:cubicBezTo>
                    <a:pt x="24873" y="228091"/>
                    <a:pt x="17578" y="213814"/>
                    <a:pt x="20508" y="197230"/>
                  </a:cubicBezTo>
                  <a:cubicBezTo>
                    <a:pt x="20508" y="197230"/>
                    <a:pt x="30608" y="222355"/>
                    <a:pt x="43296" y="235292"/>
                  </a:cubicBezTo>
                  <a:lnTo>
                    <a:pt x="110972" y="235292"/>
                  </a:lnTo>
                  <a:lnTo>
                    <a:pt x="194047" y="235292"/>
                  </a:lnTo>
                  <a:lnTo>
                    <a:pt x="194047" y="125127"/>
                  </a:lnTo>
                  <a:lnTo>
                    <a:pt x="69637" y="0"/>
                  </a:ln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8" name="Hình tự do: Hình 1627">
              <a:extLst>
                <a:ext uri="{FF2B5EF4-FFF2-40B4-BE49-F238E27FC236}">
                  <a16:creationId xmlns:a16="http://schemas.microsoft.com/office/drawing/2014/main" id="{28677898-4C4E-5637-E89D-38593955F3E2}"/>
                </a:ext>
              </a:extLst>
            </p:cNvPr>
            <p:cNvSpPr/>
            <p:nvPr/>
          </p:nvSpPr>
          <p:spPr>
            <a:xfrm>
              <a:off x="13799417" y="4207021"/>
              <a:ext cx="257491" cy="257588"/>
            </a:xfrm>
            <a:custGeom>
              <a:avLst/>
              <a:gdLst>
                <a:gd name="connsiteX0" fmla="*/ 257091 w 257491"/>
                <a:gd name="connsiteY0" fmla="*/ 138332 h 257588"/>
                <a:gd name="connsiteX1" fmla="*/ 256281 w 257491"/>
                <a:gd name="connsiteY1" fmla="*/ 146343 h 257588"/>
                <a:gd name="connsiteX2" fmla="*/ 254535 w 257491"/>
                <a:gd name="connsiteY2" fmla="*/ 156381 h 257588"/>
                <a:gd name="connsiteX3" fmla="*/ 254472 w 257491"/>
                <a:gd name="connsiteY3" fmla="*/ 156568 h 257588"/>
                <a:gd name="connsiteX4" fmla="*/ 156622 w 257491"/>
                <a:gd name="connsiteY4" fmla="*/ 254481 h 257588"/>
                <a:gd name="connsiteX5" fmla="*/ 133304 w 257491"/>
                <a:gd name="connsiteY5" fmla="*/ 257505 h 257588"/>
                <a:gd name="connsiteX6" fmla="*/ 47735 w 257491"/>
                <a:gd name="connsiteY6" fmla="*/ 228857 h 257588"/>
                <a:gd name="connsiteX7" fmla="*/ 72 w 257491"/>
                <a:gd name="connsiteY7" fmla="*/ 133313 h 257588"/>
                <a:gd name="connsiteX8" fmla="*/ 72 w 257491"/>
                <a:gd name="connsiteY8" fmla="*/ 127172 h 257588"/>
                <a:gd name="connsiteX9" fmla="*/ 72 w 257491"/>
                <a:gd name="connsiteY9" fmla="*/ 127047 h 257588"/>
                <a:gd name="connsiteX10" fmla="*/ 477 w 257491"/>
                <a:gd name="connsiteY10" fmla="*/ 118506 h 257588"/>
                <a:gd name="connsiteX11" fmla="*/ 1880 w 257491"/>
                <a:gd name="connsiteY11" fmla="*/ 107035 h 257588"/>
                <a:gd name="connsiteX12" fmla="*/ 124264 w 257491"/>
                <a:gd name="connsiteY12" fmla="*/ 81 h 257588"/>
                <a:gd name="connsiteX13" fmla="*/ 257434 w 257491"/>
                <a:gd name="connsiteY13" fmla="*/ 124273 h 257588"/>
                <a:gd name="connsiteX14" fmla="*/ 257091 w 257491"/>
                <a:gd name="connsiteY14" fmla="*/ 138332 h 25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7491" h="257588">
                  <a:moveTo>
                    <a:pt x="257091" y="138332"/>
                  </a:moveTo>
                  <a:cubicBezTo>
                    <a:pt x="256966" y="141013"/>
                    <a:pt x="256686" y="143694"/>
                    <a:pt x="256281" y="146343"/>
                  </a:cubicBezTo>
                  <a:cubicBezTo>
                    <a:pt x="255595" y="149772"/>
                    <a:pt x="254940" y="153076"/>
                    <a:pt x="254535" y="156381"/>
                  </a:cubicBezTo>
                  <a:cubicBezTo>
                    <a:pt x="254472" y="156443"/>
                    <a:pt x="254472" y="156506"/>
                    <a:pt x="254472" y="156568"/>
                  </a:cubicBezTo>
                  <a:cubicBezTo>
                    <a:pt x="243812" y="205135"/>
                    <a:pt x="205656" y="243758"/>
                    <a:pt x="156622" y="254481"/>
                  </a:cubicBezTo>
                  <a:cubicBezTo>
                    <a:pt x="149077" y="256227"/>
                    <a:pt x="141315" y="257193"/>
                    <a:pt x="133304" y="257505"/>
                  </a:cubicBezTo>
                  <a:cubicBezTo>
                    <a:pt x="100947" y="258659"/>
                    <a:pt x="70989" y="247748"/>
                    <a:pt x="47735" y="228857"/>
                  </a:cubicBezTo>
                  <a:cubicBezTo>
                    <a:pt x="19773" y="206195"/>
                    <a:pt x="1412" y="172030"/>
                    <a:pt x="72" y="133313"/>
                  </a:cubicBezTo>
                  <a:cubicBezTo>
                    <a:pt x="10" y="131225"/>
                    <a:pt x="-53" y="129198"/>
                    <a:pt x="72" y="127172"/>
                  </a:cubicBezTo>
                  <a:cubicBezTo>
                    <a:pt x="10" y="127110"/>
                    <a:pt x="10" y="127110"/>
                    <a:pt x="72" y="127047"/>
                  </a:cubicBezTo>
                  <a:cubicBezTo>
                    <a:pt x="72" y="124211"/>
                    <a:pt x="196" y="121374"/>
                    <a:pt x="477" y="118506"/>
                  </a:cubicBezTo>
                  <a:cubicBezTo>
                    <a:pt x="696" y="114641"/>
                    <a:pt x="1163" y="110806"/>
                    <a:pt x="1880" y="107035"/>
                  </a:cubicBezTo>
                  <a:cubicBezTo>
                    <a:pt x="11917" y="48087"/>
                    <a:pt x="62106" y="2263"/>
                    <a:pt x="124264" y="81"/>
                  </a:cubicBezTo>
                  <a:cubicBezTo>
                    <a:pt x="195276" y="-2413"/>
                    <a:pt x="254878" y="53137"/>
                    <a:pt x="257434" y="124273"/>
                  </a:cubicBezTo>
                  <a:cubicBezTo>
                    <a:pt x="257559" y="129011"/>
                    <a:pt x="257496" y="133656"/>
                    <a:pt x="257091" y="138332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9" name="Hình tự do: Hình 1628">
              <a:extLst>
                <a:ext uri="{FF2B5EF4-FFF2-40B4-BE49-F238E27FC236}">
                  <a16:creationId xmlns:a16="http://schemas.microsoft.com/office/drawing/2014/main" id="{7E5E2042-27F1-C5ED-525A-F85785794A82}"/>
                </a:ext>
              </a:extLst>
            </p:cNvPr>
            <p:cNvSpPr/>
            <p:nvPr/>
          </p:nvSpPr>
          <p:spPr>
            <a:xfrm>
              <a:off x="13955134" y="4173880"/>
              <a:ext cx="92942" cy="105565"/>
            </a:xfrm>
            <a:custGeom>
              <a:avLst/>
              <a:gdLst>
                <a:gd name="connsiteX0" fmla="*/ 84416 w 92942"/>
                <a:gd name="connsiteY0" fmla="*/ 75772 h 105565"/>
                <a:gd name="connsiteX1" fmla="*/ 82702 w 92942"/>
                <a:gd name="connsiteY1" fmla="*/ 78671 h 105565"/>
                <a:gd name="connsiteX2" fmla="*/ 80302 w 92942"/>
                <a:gd name="connsiteY2" fmla="*/ 82256 h 105565"/>
                <a:gd name="connsiteX3" fmla="*/ 80239 w 92942"/>
                <a:gd name="connsiteY3" fmla="*/ 82287 h 105565"/>
                <a:gd name="connsiteX4" fmla="*/ 31797 w 92942"/>
                <a:gd name="connsiteY4" fmla="*/ 104888 h 105565"/>
                <a:gd name="connsiteX5" fmla="*/ 24035 w 92942"/>
                <a:gd name="connsiteY5" fmla="*/ 102518 h 105565"/>
                <a:gd name="connsiteX6" fmla="*/ 2837 w 92942"/>
                <a:gd name="connsiteY6" fmla="*/ 78734 h 105565"/>
                <a:gd name="connsiteX7" fmla="*/ 5799 w 92942"/>
                <a:gd name="connsiteY7" fmla="*/ 35123 h 105565"/>
                <a:gd name="connsiteX8" fmla="*/ 6952 w 92942"/>
                <a:gd name="connsiteY8" fmla="*/ 32785 h 105565"/>
                <a:gd name="connsiteX9" fmla="*/ 6952 w 92942"/>
                <a:gd name="connsiteY9" fmla="*/ 32754 h 105565"/>
                <a:gd name="connsiteX10" fmla="*/ 8667 w 92942"/>
                <a:gd name="connsiteY10" fmla="*/ 29574 h 105565"/>
                <a:gd name="connsiteX11" fmla="*/ 11223 w 92942"/>
                <a:gd name="connsiteY11" fmla="*/ 25397 h 105565"/>
                <a:gd name="connsiteX12" fmla="*/ 68955 w 92942"/>
                <a:gd name="connsiteY12" fmla="*/ 3046 h 105565"/>
                <a:gd name="connsiteX13" fmla="*/ 87160 w 92942"/>
                <a:gd name="connsiteY13" fmla="*/ 70442 h 105565"/>
                <a:gd name="connsiteX14" fmla="*/ 84416 w 92942"/>
                <a:gd name="connsiteY14" fmla="*/ 75772 h 10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942" h="105565">
                  <a:moveTo>
                    <a:pt x="84416" y="75772"/>
                  </a:moveTo>
                  <a:cubicBezTo>
                    <a:pt x="83886" y="76738"/>
                    <a:pt x="83325" y="77736"/>
                    <a:pt x="82702" y="78671"/>
                  </a:cubicBezTo>
                  <a:cubicBezTo>
                    <a:pt x="81829" y="79887"/>
                    <a:pt x="81019" y="81040"/>
                    <a:pt x="80302" y="82256"/>
                  </a:cubicBezTo>
                  <a:cubicBezTo>
                    <a:pt x="80271" y="82256"/>
                    <a:pt x="80239" y="82287"/>
                    <a:pt x="80239" y="82287"/>
                  </a:cubicBezTo>
                  <a:cubicBezTo>
                    <a:pt x="67926" y="99214"/>
                    <a:pt x="48973" y="108192"/>
                    <a:pt x="31797" y="104888"/>
                  </a:cubicBezTo>
                  <a:cubicBezTo>
                    <a:pt x="29147" y="104420"/>
                    <a:pt x="26560" y="103609"/>
                    <a:pt x="24035" y="102518"/>
                  </a:cubicBezTo>
                  <a:cubicBezTo>
                    <a:pt x="13779" y="98092"/>
                    <a:pt x="6547" y="89426"/>
                    <a:pt x="2837" y="78734"/>
                  </a:cubicBezTo>
                  <a:cubicBezTo>
                    <a:pt x="-1620" y="65890"/>
                    <a:pt x="-966" y="50086"/>
                    <a:pt x="5799" y="35123"/>
                  </a:cubicBezTo>
                  <a:cubicBezTo>
                    <a:pt x="6173" y="34312"/>
                    <a:pt x="6547" y="33533"/>
                    <a:pt x="6952" y="32785"/>
                  </a:cubicBezTo>
                  <a:cubicBezTo>
                    <a:pt x="6921" y="32754"/>
                    <a:pt x="6921" y="32754"/>
                    <a:pt x="6952" y="32754"/>
                  </a:cubicBezTo>
                  <a:cubicBezTo>
                    <a:pt x="7482" y="31663"/>
                    <a:pt x="8043" y="30603"/>
                    <a:pt x="8667" y="29574"/>
                  </a:cubicBezTo>
                  <a:cubicBezTo>
                    <a:pt x="9446" y="28109"/>
                    <a:pt x="10319" y="26738"/>
                    <a:pt x="11223" y="25397"/>
                  </a:cubicBezTo>
                  <a:cubicBezTo>
                    <a:pt x="25281" y="4449"/>
                    <a:pt x="49285" y="-5464"/>
                    <a:pt x="68955" y="3046"/>
                  </a:cubicBezTo>
                  <a:cubicBezTo>
                    <a:pt x="91399" y="12804"/>
                    <a:pt x="99535" y="42947"/>
                    <a:pt x="87160" y="70442"/>
                  </a:cubicBezTo>
                  <a:cubicBezTo>
                    <a:pt x="86287" y="72281"/>
                    <a:pt x="85414" y="74026"/>
                    <a:pt x="84416" y="75772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0" name="Hình tự do: Hình 1629">
              <a:extLst>
                <a:ext uri="{FF2B5EF4-FFF2-40B4-BE49-F238E27FC236}">
                  <a16:creationId xmlns:a16="http://schemas.microsoft.com/office/drawing/2014/main" id="{9518D973-3A40-EF8D-E00D-B361280226A8}"/>
                </a:ext>
              </a:extLst>
            </p:cNvPr>
            <p:cNvSpPr/>
            <p:nvPr/>
          </p:nvSpPr>
          <p:spPr>
            <a:xfrm>
              <a:off x="13837121" y="4388995"/>
              <a:ext cx="148727" cy="297183"/>
            </a:xfrm>
            <a:custGeom>
              <a:avLst/>
              <a:gdLst>
                <a:gd name="connsiteX0" fmla="*/ 45474 w 148727"/>
                <a:gd name="connsiteY0" fmla="*/ 295393 h 297183"/>
                <a:gd name="connsiteX1" fmla="*/ 1427 w 148727"/>
                <a:gd name="connsiteY1" fmla="*/ 149785 h 297183"/>
                <a:gd name="connsiteX2" fmla="*/ 7942 w 148727"/>
                <a:gd name="connsiteY2" fmla="*/ 146761 h 297183"/>
                <a:gd name="connsiteX3" fmla="*/ 10311 w 148727"/>
                <a:gd name="connsiteY3" fmla="*/ 145608 h 297183"/>
                <a:gd name="connsiteX4" fmla="*/ 37494 w 148727"/>
                <a:gd name="connsiteY4" fmla="*/ 132827 h 297183"/>
                <a:gd name="connsiteX5" fmla="*/ 44009 w 148727"/>
                <a:gd name="connsiteY5" fmla="*/ 121636 h 297183"/>
                <a:gd name="connsiteX6" fmla="*/ 42918 w 148727"/>
                <a:gd name="connsiteY6" fmla="*/ 94079 h 297183"/>
                <a:gd name="connsiteX7" fmla="*/ 39208 w 148727"/>
                <a:gd name="connsiteY7" fmla="*/ 44047 h 297183"/>
                <a:gd name="connsiteX8" fmla="*/ 136966 w 148727"/>
                <a:gd name="connsiteY8" fmla="*/ 0 h 297183"/>
                <a:gd name="connsiteX9" fmla="*/ 136623 w 148727"/>
                <a:gd name="connsiteY9" fmla="*/ 18704 h 297183"/>
                <a:gd name="connsiteX10" fmla="*/ 135563 w 148727"/>
                <a:gd name="connsiteY10" fmla="*/ 133887 h 297183"/>
                <a:gd name="connsiteX11" fmla="*/ 148188 w 148727"/>
                <a:gd name="connsiteY11" fmla="*/ 150782 h 297183"/>
                <a:gd name="connsiteX12" fmla="*/ 45474 w 148727"/>
                <a:gd name="connsiteY12" fmla="*/ 295393 h 297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727" h="297183">
                  <a:moveTo>
                    <a:pt x="45474" y="295393"/>
                  </a:moveTo>
                  <a:cubicBezTo>
                    <a:pt x="-14004" y="315842"/>
                    <a:pt x="2269" y="154492"/>
                    <a:pt x="1427" y="149785"/>
                  </a:cubicBezTo>
                  <a:cubicBezTo>
                    <a:pt x="3671" y="148757"/>
                    <a:pt x="5823" y="147728"/>
                    <a:pt x="7942" y="146761"/>
                  </a:cubicBezTo>
                  <a:cubicBezTo>
                    <a:pt x="8721" y="146387"/>
                    <a:pt x="9532" y="146013"/>
                    <a:pt x="10311" y="145608"/>
                  </a:cubicBezTo>
                  <a:cubicBezTo>
                    <a:pt x="18448" y="143332"/>
                    <a:pt x="30199" y="139218"/>
                    <a:pt x="37494" y="132827"/>
                  </a:cubicBezTo>
                  <a:cubicBezTo>
                    <a:pt x="41048" y="129648"/>
                    <a:pt x="43541" y="125938"/>
                    <a:pt x="44009" y="121636"/>
                  </a:cubicBezTo>
                  <a:cubicBezTo>
                    <a:pt x="44383" y="118830"/>
                    <a:pt x="43760" y="107390"/>
                    <a:pt x="42918" y="94079"/>
                  </a:cubicBezTo>
                  <a:cubicBezTo>
                    <a:pt x="41453" y="71666"/>
                    <a:pt x="39208" y="44047"/>
                    <a:pt x="39208" y="44047"/>
                  </a:cubicBezTo>
                  <a:lnTo>
                    <a:pt x="136966" y="0"/>
                  </a:lnTo>
                  <a:cubicBezTo>
                    <a:pt x="136966" y="0"/>
                    <a:pt x="136717" y="7419"/>
                    <a:pt x="136623" y="18704"/>
                  </a:cubicBezTo>
                  <a:cubicBezTo>
                    <a:pt x="136218" y="43549"/>
                    <a:pt x="135750" y="108606"/>
                    <a:pt x="135563" y="133887"/>
                  </a:cubicBezTo>
                  <a:cubicBezTo>
                    <a:pt x="135501" y="141711"/>
                    <a:pt x="140645" y="148632"/>
                    <a:pt x="148188" y="150782"/>
                  </a:cubicBezTo>
                  <a:cubicBezTo>
                    <a:pt x="154516" y="152591"/>
                    <a:pt x="104266" y="275131"/>
                    <a:pt x="45474" y="295393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1" name="Hình tự do: Hình 1630">
              <a:extLst>
                <a:ext uri="{FF2B5EF4-FFF2-40B4-BE49-F238E27FC236}">
                  <a16:creationId xmlns:a16="http://schemas.microsoft.com/office/drawing/2014/main" id="{BE745766-F0D1-2606-EA73-B30E92044055}"/>
                </a:ext>
              </a:extLst>
            </p:cNvPr>
            <p:cNvSpPr/>
            <p:nvPr/>
          </p:nvSpPr>
          <p:spPr>
            <a:xfrm>
              <a:off x="13876361" y="4388995"/>
              <a:ext cx="97726" cy="97070"/>
            </a:xfrm>
            <a:custGeom>
              <a:avLst/>
              <a:gdLst>
                <a:gd name="connsiteX0" fmla="*/ 0 w 97726"/>
                <a:gd name="connsiteY0" fmla="*/ 44047 h 97070"/>
                <a:gd name="connsiteX1" fmla="*/ 3678 w 97726"/>
                <a:gd name="connsiteY1" fmla="*/ 94079 h 97070"/>
                <a:gd name="connsiteX2" fmla="*/ 24907 w 97726"/>
                <a:gd name="connsiteY2" fmla="*/ 96823 h 97070"/>
                <a:gd name="connsiteX3" fmla="*/ 97726 w 97726"/>
                <a:gd name="connsiteY3" fmla="*/ 0 h 97070"/>
                <a:gd name="connsiteX4" fmla="*/ 0 w 97726"/>
                <a:gd name="connsiteY4" fmla="*/ 44047 h 97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26" h="97070">
                  <a:moveTo>
                    <a:pt x="0" y="44047"/>
                  </a:moveTo>
                  <a:cubicBezTo>
                    <a:pt x="0" y="44047"/>
                    <a:pt x="2213" y="71666"/>
                    <a:pt x="3678" y="94079"/>
                  </a:cubicBezTo>
                  <a:cubicBezTo>
                    <a:pt x="10442" y="96137"/>
                    <a:pt x="17581" y="97696"/>
                    <a:pt x="24907" y="96823"/>
                  </a:cubicBezTo>
                  <a:cubicBezTo>
                    <a:pt x="77557" y="90713"/>
                    <a:pt x="97726" y="0"/>
                    <a:pt x="97726" y="0"/>
                  </a:cubicBezTo>
                  <a:lnTo>
                    <a:pt x="0" y="44047"/>
                  </a:ln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2" name="Hình tự do: Hình 1631">
              <a:extLst>
                <a:ext uri="{FF2B5EF4-FFF2-40B4-BE49-F238E27FC236}">
                  <a16:creationId xmlns:a16="http://schemas.microsoft.com/office/drawing/2014/main" id="{11748E0A-5ED7-F008-FBFD-C4A1C610FEE7}"/>
                </a:ext>
              </a:extLst>
            </p:cNvPr>
            <p:cNvSpPr/>
            <p:nvPr/>
          </p:nvSpPr>
          <p:spPr>
            <a:xfrm>
              <a:off x="13941516" y="4355803"/>
              <a:ext cx="74800" cy="43463"/>
            </a:xfrm>
            <a:custGeom>
              <a:avLst/>
              <a:gdLst>
                <a:gd name="connsiteX0" fmla="*/ 433 w 74800"/>
                <a:gd name="connsiteY0" fmla="*/ 34533 h 43463"/>
                <a:gd name="connsiteX1" fmla="*/ 43170 w 74800"/>
                <a:gd name="connsiteY1" fmla="*/ 39583 h 43463"/>
                <a:gd name="connsiteX2" fmla="*/ 74593 w 74800"/>
                <a:gd name="connsiteY2" fmla="*/ 10093 h 43463"/>
                <a:gd name="connsiteX3" fmla="*/ 31854 w 74800"/>
                <a:gd name="connsiteY3" fmla="*/ 5074 h 43463"/>
                <a:gd name="connsiteX4" fmla="*/ 433 w 74800"/>
                <a:gd name="connsiteY4" fmla="*/ 34533 h 4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00" h="43463">
                  <a:moveTo>
                    <a:pt x="433" y="34533"/>
                  </a:moveTo>
                  <a:cubicBezTo>
                    <a:pt x="3550" y="44071"/>
                    <a:pt x="22690" y="46316"/>
                    <a:pt x="43170" y="39583"/>
                  </a:cubicBezTo>
                  <a:cubicBezTo>
                    <a:pt x="63651" y="32818"/>
                    <a:pt x="76619" y="20162"/>
                    <a:pt x="74593" y="10093"/>
                  </a:cubicBezTo>
                  <a:cubicBezTo>
                    <a:pt x="71880" y="-3249"/>
                    <a:pt x="52335" y="-1659"/>
                    <a:pt x="31854" y="5074"/>
                  </a:cubicBezTo>
                  <a:cubicBezTo>
                    <a:pt x="11374" y="11839"/>
                    <a:pt x="-2685" y="25025"/>
                    <a:pt x="433" y="34533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3" name="Hình tự do: Hình 1632">
              <a:extLst>
                <a:ext uri="{FF2B5EF4-FFF2-40B4-BE49-F238E27FC236}">
                  <a16:creationId xmlns:a16="http://schemas.microsoft.com/office/drawing/2014/main" id="{8039DC27-967D-986A-568C-3249CEA4C883}"/>
                </a:ext>
              </a:extLst>
            </p:cNvPr>
            <p:cNvSpPr/>
            <p:nvPr/>
          </p:nvSpPr>
          <p:spPr>
            <a:xfrm>
              <a:off x="13821092" y="4290680"/>
              <a:ext cx="163795" cy="181105"/>
            </a:xfrm>
            <a:custGeom>
              <a:avLst/>
              <a:gdLst>
                <a:gd name="connsiteX0" fmla="*/ 163750 w 163795"/>
                <a:gd name="connsiteY0" fmla="*/ 39492 h 181105"/>
                <a:gd name="connsiteX1" fmla="*/ 162192 w 163795"/>
                <a:gd name="connsiteY1" fmla="*/ 64274 h 181105"/>
                <a:gd name="connsiteX2" fmla="*/ 74752 w 163795"/>
                <a:gd name="connsiteY2" fmla="*/ 181016 h 181105"/>
                <a:gd name="connsiteX3" fmla="*/ 3803 w 163795"/>
                <a:gd name="connsiteY3" fmla="*/ 108259 h 181105"/>
                <a:gd name="connsiteX4" fmla="*/ 3055 w 163795"/>
                <a:gd name="connsiteY4" fmla="*/ 104549 h 181105"/>
                <a:gd name="connsiteX5" fmla="*/ 0 w 163795"/>
                <a:gd name="connsiteY5" fmla="*/ 73564 h 181105"/>
                <a:gd name="connsiteX6" fmla="*/ 62 w 163795"/>
                <a:gd name="connsiteY6" fmla="*/ 68888 h 181105"/>
                <a:gd name="connsiteX7" fmla="*/ 311 w 163795"/>
                <a:gd name="connsiteY7" fmla="*/ 62279 h 181105"/>
                <a:gd name="connsiteX8" fmla="*/ 5673 w 163795"/>
                <a:gd name="connsiteY8" fmla="*/ 9317 h 181105"/>
                <a:gd name="connsiteX9" fmla="*/ 20013 w 163795"/>
                <a:gd name="connsiteY9" fmla="*/ 557 h 181105"/>
                <a:gd name="connsiteX10" fmla="*/ 37314 w 163795"/>
                <a:gd name="connsiteY10" fmla="*/ 5950 h 181105"/>
                <a:gd name="connsiteX11" fmla="*/ 135321 w 163795"/>
                <a:gd name="connsiteY11" fmla="*/ 9036 h 181105"/>
                <a:gd name="connsiteX12" fmla="*/ 163750 w 163795"/>
                <a:gd name="connsiteY12" fmla="*/ 39492 h 18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795" h="181105">
                  <a:moveTo>
                    <a:pt x="163750" y="39492"/>
                  </a:moveTo>
                  <a:cubicBezTo>
                    <a:pt x="163314" y="47285"/>
                    <a:pt x="162690" y="55795"/>
                    <a:pt x="162192" y="64274"/>
                  </a:cubicBezTo>
                  <a:cubicBezTo>
                    <a:pt x="158513" y="131233"/>
                    <a:pt x="121074" y="183572"/>
                    <a:pt x="74752" y="181016"/>
                  </a:cubicBezTo>
                  <a:cubicBezTo>
                    <a:pt x="39932" y="179115"/>
                    <a:pt x="13280" y="150747"/>
                    <a:pt x="3803" y="108259"/>
                  </a:cubicBezTo>
                  <a:cubicBezTo>
                    <a:pt x="3553" y="107074"/>
                    <a:pt x="3273" y="105796"/>
                    <a:pt x="3055" y="104549"/>
                  </a:cubicBezTo>
                  <a:cubicBezTo>
                    <a:pt x="1153" y="94886"/>
                    <a:pt x="125" y="84474"/>
                    <a:pt x="0" y="73564"/>
                  </a:cubicBezTo>
                  <a:cubicBezTo>
                    <a:pt x="0" y="72005"/>
                    <a:pt x="0" y="70478"/>
                    <a:pt x="62" y="68888"/>
                  </a:cubicBezTo>
                  <a:cubicBezTo>
                    <a:pt x="94" y="66675"/>
                    <a:pt x="187" y="64461"/>
                    <a:pt x="311" y="62279"/>
                  </a:cubicBezTo>
                  <a:cubicBezTo>
                    <a:pt x="1184" y="46288"/>
                    <a:pt x="3117" y="24467"/>
                    <a:pt x="5673" y="9317"/>
                  </a:cubicBezTo>
                  <a:cubicBezTo>
                    <a:pt x="6733" y="2583"/>
                    <a:pt x="13591" y="-1562"/>
                    <a:pt x="20013" y="557"/>
                  </a:cubicBezTo>
                  <a:cubicBezTo>
                    <a:pt x="24813" y="2084"/>
                    <a:pt x="30518" y="3924"/>
                    <a:pt x="37314" y="5950"/>
                  </a:cubicBezTo>
                  <a:cubicBezTo>
                    <a:pt x="62127" y="13369"/>
                    <a:pt x="105177" y="8381"/>
                    <a:pt x="135321" y="9036"/>
                  </a:cubicBezTo>
                  <a:cubicBezTo>
                    <a:pt x="151717" y="9410"/>
                    <a:pt x="164654" y="23126"/>
                    <a:pt x="163750" y="39492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4" name="Hình tự do: Hình 1633">
              <a:extLst>
                <a:ext uri="{FF2B5EF4-FFF2-40B4-BE49-F238E27FC236}">
                  <a16:creationId xmlns:a16="http://schemas.microsoft.com/office/drawing/2014/main" id="{C4AA419F-B3EA-909F-D8BE-0E879D7723F1}"/>
                </a:ext>
              </a:extLst>
            </p:cNvPr>
            <p:cNvSpPr/>
            <p:nvPr/>
          </p:nvSpPr>
          <p:spPr>
            <a:xfrm>
              <a:off x="13850289" y="4412147"/>
              <a:ext cx="58304" cy="33783"/>
            </a:xfrm>
            <a:custGeom>
              <a:avLst/>
              <a:gdLst>
                <a:gd name="connsiteX0" fmla="*/ 58304 w 58304"/>
                <a:gd name="connsiteY0" fmla="*/ 8394 h 33783"/>
                <a:gd name="connsiteX1" fmla="*/ 27973 w 58304"/>
                <a:gd name="connsiteY1" fmla="*/ 1786 h 33783"/>
                <a:gd name="connsiteX2" fmla="*/ 23204 w 58304"/>
                <a:gd name="connsiteY2" fmla="*/ 3781 h 33783"/>
                <a:gd name="connsiteX3" fmla="*/ 18248 w 58304"/>
                <a:gd name="connsiteY3" fmla="*/ 134 h 33783"/>
                <a:gd name="connsiteX4" fmla="*/ 386 w 58304"/>
                <a:gd name="connsiteY4" fmla="*/ 820 h 33783"/>
                <a:gd name="connsiteX5" fmla="*/ 4749 w 58304"/>
                <a:gd name="connsiteY5" fmla="*/ 22266 h 33783"/>
                <a:gd name="connsiteX6" fmla="*/ 5654 w 58304"/>
                <a:gd name="connsiteY6" fmla="*/ 23389 h 33783"/>
                <a:gd name="connsiteX7" fmla="*/ 41253 w 58304"/>
                <a:gd name="connsiteY7" fmla="*/ 30589 h 33783"/>
                <a:gd name="connsiteX8" fmla="*/ 48516 w 58304"/>
                <a:gd name="connsiteY8" fmla="*/ 24854 h 33783"/>
                <a:gd name="connsiteX9" fmla="*/ 58304 w 58304"/>
                <a:gd name="connsiteY9" fmla="*/ 8394 h 3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304" h="33783">
                  <a:moveTo>
                    <a:pt x="58304" y="8394"/>
                  </a:moveTo>
                  <a:cubicBezTo>
                    <a:pt x="58304" y="8394"/>
                    <a:pt x="32774" y="-209"/>
                    <a:pt x="27973" y="1786"/>
                  </a:cubicBezTo>
                  <a:cubicBezTo>
                    <a:pt x="23204" y="3781"/>
                    <a:pt x="23204" y="3781"/>
                    <a:pt x="23204" y="3781"/>
                  </a:cubicBezTo>
                  <a:cubicBezTo>
                    <a:pt x="23204" y="3781"/>
                    <a:pt x="20492" y="664"/>
                    <a:pt x="18248" y="134"/>
                  </a:cubicBezTo>
                  <a:cubicBezTo>
                    <a:pt x="16003" y="-396"/>
                    <a:pt x="386" y="820"/>
                    <a:pt x="386" y="820"/>
                  </a:cubicBezTo>
                  <a:cubicBezTo>
                    <a:pt x="386" y="820"/>
                    <a:pt x="-1921" y="12353"/>
                    <a:pt x="4749" y="22266"/>
                  </a:cubicBezTo>
                  <a:cubicBezTo>
                    <a:pt x="5124" y="22827"/>
                    <a:pt x="5342" y="23014"/>
                    <a:pt x="5654" y="23389"/>
                  </a:cubicBezTo>
                  <a:cubicBezTo>
                    <a:pt x="14289" y="33675"/>
                    <a:pt x="29376" y="36824"/>
                    <a:pt x="41253" y="30589"/>
                  </a:cubicBezTo>
                  <a:cubicBezTo>
                    <a:pt x="43684" y="29343"/>
                    <a:pt x="46833" y="26568"/>
                    <a:pt x="48516" y="24854"/>
                  </a:cubicBezTo>
                  <a:cubicBezTo>
                    <a:pt x="55748" y="17372"/>
                    <a:pt x="58304" y="8394"/>
                    <a:pt x="58304" y="8394"/>
                  </a:cubicBezTo>
                  <a:close/>
                </a:path>
              </a:pathLst>
            </a:custGeom>
            <a:solidFill>
              <a:srgbClr val="E96362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5" name="Hình tự do: Hình 1634">
              <a:extLst>
                <a:ext uri="{FF2B5EF4-FFF2-40B4-BE49-F238E27FC236}">
                  <a16:creationId xmlns:a16="http://schemas.microsoft.com/office/drawing/2014/main" id="{A914844C-041E-41C4-5113-AEB91A2E9EE5}"/>
                </a:ext>
              </a:extLst>
            </p:cNvPr>
            <p:cNvSpPr/>
            <p:nvPr/>
          </p:nvSpPr>
          <p:spPr>
            <a:xfrm>
              <a:off x="13850675" y="4412967"/>
              <a:ext cx="57918" cy="26163"/>
            </a:xfrm>
            <a:custGeom>
              <a:avLst/>
              <a:gdLst>
                <a:gd name="connsiteX0" fmla="*/ 0 w 57918"/>
                <a:gd name="connsiteY0" fmla="*/ 0 h 26163"/>
                <a:gd name="connsiteX1" fmla="*/ 57918 w 57918"/>
                <a:gd name="connsiteY1" fmla="*/ 7575 h 26163"/>
                <a:gd name="connsiteX2" fmla="*/ 22849 w 57918"/>
                <a:gd name="connsiteY2" fmla="*/ 25842 h 26163"/>
                <a:gd name="connsiteX3" fmla="*/ 0 w 57918"/>
                <a:gd name="connsiteY3" fmla="*/ 0 h 26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18" h="26163">
                  <a:moveTo>
                    <a:pt x="0" y="0"/>
                  </a:moveTo>
                  <a:cubicBezTo>
                    <a:pt x="0" y="0"/>
                    <a:pt x="22849" y="14308"/>
                    <a:pt x="57918" y="7575"/>
                  </a:cubicBezTo>
                  <a:cubicBezTo>
                    <a:pt x="57918" y="7575"/>
                    <a:pt x="47102" y="29022"/>
                    <a:pt x="22849" y="25842"/>
                  </a:cubicBezTo>
                  <a:cubicBezTo>
                    <a:pt x="2182" y="2316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6" name="Hình tự do: Hình 1635">
              <a:extLst>
                <a:ext uri="{FF2B5EF4-FFF2-40B4-BE49-F238E27FC236}">
                  <a16:creationId xmlns:a16="http://schemas.microsoft.com/office/drawing/2014/main" id="{7E8AE44F-C576-AC60-0EEA-9F7114C1BAD7}"/>
                </a:ext>
              </a:extLst>
            </p:cNvPr>
            <p:cNvSpPr/>
            <p:nvPr/>
          </p:nvSpPr>
          <p:spPr>
            <a:xfrm>
              <a:off x="13867635" y="4369884"/>
              <a:ext cx="15340" cy="22299"/>
            </a:xfrm>
            <a:custGeom>
              <a:avLst/>
              <a:gdLst>
                <a:gd name="connsiteX0" fmla="*/ 8445 w 15340"/>
                <a:gd name="connsiteY0" fmla="*/ 22104 h 22299"/>
                <a:gd name="connsiteX1" fmla="*/ 4175 w 15340"/>
                <a:gd name="connsiteY1" fmla="*/ 21137 h 22299"/>
                <a:gd name="connsiteX2" fmla="*/ 154 w 15340"/>
                <a:gd name="connsiteY2" fmla="*/ 16368 h 22299"/>
                <a:gd name="connsiteX3" fmla="*/ 5640 w 15340"/>
                <a:gd name="connsiteY3" fmla="*/ 2091 h 22299"/>
                <a:gd name="connsiteX4" fmla="*/ 11158 w 15340"/>
                <a:gd name="connsiteY4" fmla="*/ 189 h 22299"/>
                <a:gd name="connsiteX5" fmla="*/ 11158 w 15340"/>
                <a:gd name="connsiteY5" fmla="*/ 189 h 22299"/>
                <a:gd name="connsiteX6" fmla="*/ 15334 w 15340"/>
                <a:gd name="connsiteY6" fmla="*/ 4304 h 22299"/>
                <a:gd name="connsiteX7" fmla="*/ 14119 w 15340"/>
                <a:gd name="connsiteY7" fmla="*/ 19579 h 22299"/>
                <a:gd name="connsiteX8" fmla="*/ 8445 w 15340"/>
                <a:gd name="connsiteY8" fmla="*/ 22104 h 2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40" h="22299">
                  <a:moveTo>
                    <a:pt x="8445" y="22104"/>
                  </a:moveTo>
                  <a:lnTo>
                    <a:pt x="4175" y="21137"/>
                  </a:lnTo>
                  <a:cubicBezTo>
                    <a:pt x="1307" y="20483"/>
                    <a:pt x="-563" y="18269"/>
                    <a:pt x="154" y="16368"/>
                  </a:cubicBezTo>
                  <a:lnTo>
                    <a:pt x="5640" y="2091"/>
                  </a:lnTo>
                  <a:cubicBezTo>
                    <a:pt x="6263" y="439"/>
                    <a:pt x="8664" y="-403"/>
                    <a:pt x="11158" y="189"/>
                  </a:cubicBezTo>
                  <a:lnTo>
                    <a:pt x="11158" y="189"/>
                  </a:lnTo>
                  <a:cubicBezTo>
                    <a:pt x="13652" y="750"/>
                    <a:pt x="15459" y="2559"/>
                    <a:pt x="15334" y="4304"/>
                  </a:cubicBezTo>
                  <a:lnTo>
                    <a:pt x="14119" y="19579"/>
                  </a:lnTo>
                  <a:cubicBezTo>
                    <a:pt x="13963" y="21605"/>
                    <a:pt x="11314" y="22790"/>
                    <a:pt x="8445" y="22104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7" name="Hình tự do: Hình 1636">
              <a:extLst>
                <a:ext uri="{FF2B5EF4-FFF2-40B4-BE49-F238E27FC236}">
                  <a16:creationId xmlns:a16="http://schemas.microsoft.com/office/drawing/2014/main" id="{078DB74B-EB8E-C6B1-5DE0-0328629D7149}"/>
                </a:ext>
              </a:extLst>
            </p:cNvPr>
            <p:cNvSpPr/>
            <p:nvPr/>
          </p:nvSpPr>
          <p:spPr>
            <a:xfrm>
              <a:off x="13919041" y="4347937"/>
              <a:ext cx="11867" cy="16126"/>
            </a:xfrm>
            <a:custGeom>
              <a:avLst/>
              <a:gdLst>
                <a:gd name="connsiteX0" fmla="*/ 11779 w 11867"/>
                <a:gd name="connsiteY0" fmla="*/ 8825 h 16126"/>
                <a:gd name="connsiteX1" fmla="*/ 4921 w 11867"/>
                <a:gd name="connsiteY1" fmla="*/ 16088 h 16126"/>
                <a:gd name="connsiteX2" fmla="*/ 89 w 11867"/>
                <a:gd name="connsiteY2" fmla="*/ 7329 h 16126"/>
                <a:gd name="connsiteX3" fmla="*/ 6947 w 11867"/>
                <a:gd name="connsiteY3" fmla="*/ 34 h 16126"/>
                <a:gd name="connsiteX4" fmla="*/ 11779 w 11867"/>
                <a:gd name="connsiteY4" fmla="*/ 8825 h 1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67" h="16126">
                  <a:moveTo>
                    <a:pt x="11779" y="8825"/>
                  </a:moveTo>
                  <a:cubicBezTo>
                    <a:pt x="11218" y="13251"/>
                    <a:pt x="8163" y="16524"/>
                    <a:pt x="4921" y="16088"/>
                  </a:cubicBezTo>
                  <a:cubicBezTo>
                    <a:pt x="1679" y="15683"/>
                    <a:pt x="-472" y="11755"/>
                    <a:pt x="89" y="7329"/>
                  </a:cubicBezTo>
                  <a:cubicBezTo>
                    <a:pt x="650" y="2871"/>
                    <a:pt x="3705" y="-371"/>
                    <a:pt x="6947" y="34"/>
                  </a:cubicBezTo>
                  <a:cubicBezTo>
                    <a:pt x="10189" y="470"/>
                    <a:pt x="12340" y="4398"/>
                    <a:pt x="11779" y="8825"/>
                  </a:cubicBezTo>
                  <a:close/>
                </a:path>
              </a:pathLst>
            </a:custGeom>
            <a:solidFill>
              <a:srgbClr val="4F1D3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8" name="Hình tự do: Hình 1637">
              <a:extLst>
                <a:ext uri="{FF2B5EF4-FFF2-40B4-BE49-F238E27FC236}">
                  <a16:creationId xmlns:a16="http://schemas.microsoft.com/office/drawing/2014/main" id="{F98EED9A-6892-2E01-E065-A9EDAD6EA39E}"/>
                </a:ext>
              </a:extLst>
            </p:cNvPr>
            <p:cNvSpPr/>
            <p:nvPr/>
          </p:nvSpPr>
          <p:spPr>
            <a:xfrm>
              <a:off x="13908624" y="4323198"/>
              <a:ext cx="42644" cy="15795"/>
            </a:xfrm>
            <a:custGeom>
              <a:avLst/>
              <a:gdLst>
                <a:gd name="connsiteX0" fmla="*/ 0 w 42644"/>
                <a:gd name="connsiteY0" fmla="*/ 10278 h 15795"/>
                <a:gd name="connsiteX1" fmla="*/ 1279 w 42644"/>
                <a:gd name="connsiteY1" fmla="*/ 8408 h 15795"/>
                <a:gd name="connsiteX2" fmla="*/ 5580 w 42644"/>
                <a:gd name="connsiteY2" fmla="*/ 4418 h 15795"/>
                <a:gd name="connsiteX3" fmla="*/ 9009 w 42644"/>
                <a:gd name="connsiteY3" fmla="*/ 2391 h 15795"/>
                <a:gd name="connsiteX4" fmla="*/ 13156 w 42644"/>
                <a:gd name="connsiteY4" fmla="*/ 833 h 15795"/>
                <a:gd name="connsiteX5" fmla="*/ 17924 w 42644"/>
                <a:gd name="connsiteY5" fmla="*/ 85 h 15795"/>
                <a:gd name="connsiteX6" fmla="*/ 22912 w 42644"/>
                <a:gd name="connsiteY6" fmla="*/ 241 h 15795"/>
                <a:gd name="connsiteX7" fmla="*/ 27775 w 42644"/>
                <a:gd name="connsiteY7" fmla="*/ 1425 h 15795"/>
                <a:gd name="connsiteX8" fmla="*/ 32139 w 42644"/>
                <a:gd name="connsiteY8" fmla="*/ 3451 h 15795"/>
                <a:gd name="connsiteX9" fmla="*/ 35725 w 42644"/>
                <a:gd name="connsiteY9" fmla="*/ 6070 h 15795"/>
                <a:gd name="connsiteX10" fmla="*/ 38499 w 42644"/>
                <a:gd name="connsiteY10" fmla="*/ 8875 h 15795"/>
                <a:gd name="connsiteX11" fmla="*/ 40463 w 42644"/>
                <a:gd name="connsiteY11" fmla="*/ 11525 h 15795"/>
                <a:gd name="connsiteX12" fmla="*/ 41710 w 42644"/>
                <a:gd name="connsiteY12" fmla="*/ 13769 h 15795"/>
                <a:gd name="connsiteX13" fmla="*/ 42645 w 42644"/>
                <a:gd name="connsiteY13" fmla="*/ 15796 h 15795"/>
                <a:gd name="connsiteX14" fmla="*/ 40618 w 42644"/>
                <a:gd name="connsiteY14" fmla="*/ 14985 h 15795"/>
                <a:gd name="connsiteX15" fmla="*/ 38436 w 42644"/>
                <a:gd name="connsiteY15" fmla="*/ 13987 h 15795"/>
                <a:gd name="connsiteX16" fmla="*/ 35693 w 42644"/>
                <a:gd name="connsiteY16" fmla="*/ 12803 h 15795"/>
                <a:gd name="connsiteX17" fmla="*/ 32545 w 42644"/>
                <a:gd name="connsiteY17" fmla="*/ 11494 h 15795"/>
                <a:gd name="connsiteX18" fmla="*/ 29147 w 42644"/>
                <a:gd name="connsiteY18" fmla="*/ 10247 h 15795"/>
                <a:gd name="connsiteX19" fmla="*/ 25531 w 42644"/>
                <a:gd name="connsiteY19" fmla="*/ 9249 h 15795"/>
                <a:gd name="connsiteX20" fmla="*/ 21790 w 42644"/>
                <a:gd name="connsiteY20" fmla="*/ 8563 h 15795"/>
                <a:gd name="connsiteX21" fmla="*/ 18018 w 42644"/>
                <a:gd name="connsiteY21" fmla="*/ 8221 h 15795"/>
                <a:gd name="connsiteX22" fmla="*/ 14277 w 42644"/>
                <a:gd name="connsiteY22" fmla="*/ 8189 h 15795"/>
                <a:gd name="connsiteX23" fmla="*/ 10693 w 42644"/>
                <a:gd name="connsiteY23" fmla="*/ 8470 h 15795"/>
                <a:gd name="connsiteX24" fmla="*/ 7357 w 42644"/>
                <a:gd name="connsiteY24" fmla="*/ 8906 h 15795"/>
                <a:gd name="connsiteX25" fmla="*/ 2089 w 42644"/>
                <a:gd name="connsiteY25" fmla="*/ 9842 h 15795"/>
                <a:gd name="connsiteX26" fmla="*/ 0 w 42644"/>
                <a:gd name="connsiteY26" fmla="*/ 10278 h 1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644" h="15795">
                  <a:moveTo>
                    <a:pt x="0" y="10278"/>
                  </a:moveTo>
                  <a:cubicBezTo>
                    <a:pt x="0" y="10278"/>
                    <a:pt x="374" y="9530"/>
                    <a:pt x="1279" y="8408"/>
                  </a:cubicBezTo>
                  <a:cubicBezTo>
                    <a:pt x="2151" y="7285"/>
                    <a:pt x="3585" y="5820"/>
                    <a:pt x="5580" y="4418"/>
                  </a:cubicBezTo>
                  <a:cubicBezTo>
                    <a:pt x="6578" y="3669"/>
                    <a:pt x="7732" y="3015"/>
                    <a:pt x="9009" y="2391"/>
                  </a:cubicBezTo>
                  <a:cubicBezTo>
                    <a:pt x="10256" y="1799"/>
                    <a:pt x="11690" y="1269"/>
                    <a:pt x="13156" y="833"/>
                  </a:cubicBezTo>
                  <a:cubicBezTo>
                    <a:pt x="14683" y="490"/>
                    <a:pt x="16273" y="116"/>
                    <a:pt x="17924" y="85"/>
                  </a:cubicBezTo>
                  <a:cubicBezTo>
                    <a:pt x="19577" y="-103"/>
                    <a:pt x="21229" y="53"/>
                    <a:pt x="22912" y="241"/>
                  </a:cubicBezTo>
                  <a:cubicBezTo>
                    <a:pt x="24596" y="396"/>
                    <a:pt x="26186" y="989"/>
                    <a:pt x="27775" y="1425"/>
                  </a:cubicBezTo>
                  <a:cubicBezTo>
                    <a:pt x="29303" y="1955"/>
                    <a:pt x="30737" y="2734"/>
                    <a:pt x="32139" y="3451"/>
                  </a:cubicBezTo>
                  <a:cubicBezTo>
                    <a:pt x="33449" y="4262"/>
                    <a:pt x="34633" y="5197"/>
                    <a:pt x="35725" y="6070"/>
                  </a:cubicBezTo>
                  <a:cubicBezTo>
                    <a:pt x="36846" y="6911"/>
                    <a:pt x="37657" y="8003"/>
                    <a:pt x="38499" y="8875"/>
                  </a:cubicBezTo>
                  <a:cubicBezTo>
                    <a:pt x="39309" y="9779"/>
                    <a:pt x="39995" y="10652"/>
                    <a:pt x="40463" y="11525"/>
                  </a:cubicBezTo>
                  <a:cubicBezTo>
                    <a:pt x="40993" y="12366"/>
                    <a:pt x="41397" y="13146"/>
                    <a:pt x="41710" y="13769"/>
                  </a:cubicBezTo>
                  <a:cubicBezTo>
                    <a:pt x="42364" y="15016"/>
                    <a:pt x="42645" y="15796"/>
                    <a:pt x="42645" y="15796"/>
                  </a:cubicBezTo>
                  <a:cubicBezTo>
                    <a:pt x="42645" y="15796"/>
                    <a:pt x="41866" y="15515"/>
                    <a:pt x="40618" y="14985"/>
                  </a:cubicBezTo>
                  <a:cubicBezTo>
                    <a:pt x="39995" y="14704"/>
                    <a:pt x="39247" y="14393"/>
                    <a:pt x="38436" y="13987"/>
                  </a:cubicBezTo>
                  <a:cubicBezTo>
                    <a:pt x="37657" y="13551"/>
                    <a:pt x="36690" y="13239"/>
                    <a:pt x="35693" y="12803"/>
                  </a:cubicBezTo>
                  <a:cubicBezTo>
                    <a:pt x="34664" y="12429"/>
                    <a:pt x="33698" y="11868"/>
                    <a:pt x="32545" y="11494"/>
                  </a:cubicBezTo>
                  <a:cubicBezTo>
                    <a:pt x="31422" y="11120"/>
                    <a:pt x="30301" y="10683"/>
                    <a:pt x="29147" y="10247"/>
                  </a:cubicBezTo>
                  <a:cubicBezTo>
                    <a:pt x="27931" y="9966"/>
                    <a:pt x="26746" y="9592"/>
                    <a:pt x="25531" y="9249"/>
                  </a:cubicBezTo>
                  <a:cubicBezTo>
                    <a:pt x="24252" y="9093"/>
                    <a:pt x="23068" y="8626"/>
                    <a:pt x="21790" y="8563"/>
                  </a:cubicBezTo>
                  <a:cubicBezTo>
                    <a:pt x="20543" y="8408"/>
                    <a:pt x="19265" y="8221"/>
                    <a:pt x="18018" y="8221"/>
                  </a:cubicBezTo>
                  <a:cubicBezTo>
                    <a:pt x="16771" y="8096"/>
                    <a:pt x="15525" y="8221"/>
                    <a:pt x="14277" y="8189"/>
                  </a:cubicBezTo>
                  <a:cubicBezTo>
                    <a:pt x="13062" y="8283"/>
                    <a:pt x="11846" y="8314"/>
                    <a:pt x="10693" y="8470"/>
                  </a:cubicBezTo>
                  <a:cubicBezTo>
                    <a:pt x="9508" y="8595"/>
                    <a:pt x="8386" y="8719"/>
                    <a:pt x="7357" y="8906"/>
                  </a:cubicBezTo>
                  <a:cubicBezTo>
                    <a:pt x="5238" y="9187"/>
                    <a:pt x="3429" y="9561"/>
                    <a:pt x="2089" y="9842"/>
                  </a:cubicBezTo>
                  <a:cubicBezTo>
                    <a:pt x="779" y="10122"/>
                    <a:pt x="0" y="10278"/>
                    <a:pt x="0" y="10278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9" name="Hình tự do: Hình 1638">
              <a:extLst>
                <a:ext uri="{FF2B5EF4-FFF2-40B4-BE49-F238E27FC236}">
                  <a16:creationId xmlns:a16="http://schemas.microsoft.com/office/drawing/2014/main" id="{F0B1820B-5F55-4740-6FD8-69DF685D172D}"/>
                </a:ext>
              </a:extLst>
            </p:cNvPr>
            <p:cNvSpPr/>
            <p:nvPr/>
          </p:nvSpPr>
          <p:spPr>
            <a:xfrm>
              <a:off x="13840798" y="4336715"/>
              <a:ext cx="11889" cy="16127"/>
            </a:xfrm>
            <a:custGeom>
              <a:avLst/>
              <a:gdLst>
                <a:gd name="connsiteX0" fmla="*/ 11809 w 11889"/>
                <a:gd name="connsiteY0" fmla="*/ 8825 h 16127"/>
                <a:gd name="connsiteX1" fmla="*/ 4920 w 11889"/>
                <a:gd name="connsiteY1" fmla="*/ 16088 h 16127"/>
                <a:gd name="connsiteX2" fmla="*/ 88 w 11889"/>
                <a:gd name="connsiteY2" fmla="*/ 7329 h 16127"/>
                <a:gd name="connsiteX3" fmla="*/ 6947 w 11889"/>
                <a:gd name="connsiteY3" fmla="*/ 34 h 16127"/>
                <a:gd name="connsiteX4" fmla="*/ 11809 w 11889"/>
                <a:gd name="connsiteY4" fmla="*/ 8825 h 1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89" h="16127">
                  <a:moveTo>
                    <a:pt x="11809" y="8825"/>
                  </a:moveTo>
                  <a:cubicBezTo>
                    <a:pt x="11248" y="13251"/>
                    <a:pt x="8162" y="16525"/>
                    <a:pt x="4920" y="16088"/>
                  </a:cubicBezTo>
                  <a:cubicBezTo>
                    <a:pt x="1709" y="15683"/>
                    <a:pt x="-473" y="11755"/>
                    <a:pt x="88" y="7329"/>
                  </a:cubicBezTo>
                  <a:cubicBezTo>
                    <a:pt x="650" y="2871"/>
                    <a:pt x="3704" y="-371"/>
                    <a:pt x="6947" y="34"/>
                  </a:cubicBezTo>
                  <a:cubicBezTo>
                    <a:pt x="10188" y="471"/>
                    <a:pt x="12339" y="4398"/>
                    <a:pt x="11809" y="8825"/>
                  </a:cubicBezTo>
                  <a:close/>
                </a:path>
              </a:pathLst>
            </a:custGeom>
            <a:solidFill>
              <a:srgbClr val="4F1D3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0" name="Hình tự do: Hình 1639">
              <a:extLst>
                <a:ext uri="{FF2B5EF4-FFF2-40B4-BE49-F238E27FC236}">
                  <a16:creationId xmlns:a16="http://schemas.microsoft.com/office/drawing/2014/main" id="{11A7741B-3AF4-AD1D-C2E8-787397E5A36E}"/>
                </a:ext>
              </a:extLst>
            </p:cNvPr>
            <p:cNvSpPr/>
            <p:nvPr/>
          </p:nvSpPr>
          <p:spPr>
            <a:xfrm>
              <a:off x="13830381" y="4311976"/>
              <a:ext cx="42675" cy="15795"/>
            </a:xfrm>
            <a:custGeom>
              <a:avLst/>
              <a:gdLst>
                <a:gd name="connsiteX0" fmla="*/ 0 w 42675"/>
                <a:gd name="connsiteY0" fmla="*/ 10278 h 15795"/>
                <a:gd name="connsiteX1" fmla="*/ 1278 w 42675"/>
                <a:gd name="connsiteY1" fmla="*/ 8407 h 15795"/>
                <a:gd name="connsiteX2" fmla="*/ 5580 w 42675"/>
                <a:gd name="connsiteY2" fmla="*/ 4418 h 15795"/>
                <a:gd name="connsiteX3" fmla="*/ 9009 w 42675"/>
                <a:gd name="connsiteY3" fmla="*/ 2391 h 15795"/>
                <a:gd name="connsiteX4" fmla="*/ 13186 w 42675"/>
                <a:gd name="connsiteY4" fmla="*/ 864 h 15795"/>
                <a:gd name="connsiteX5" fmla="*/ 17924 w 42675"/>
                <a:gd name="connsiteY5" fmla="*/ 85 h 15795"/>
                <a:gd name="connsiteX6" fmla="*/ 22911 w 42675"/>
                <a:gd name="connsiteY6" fmla="*/ 240 h 15795"/>
                <a:gd name="connsiteX7" fmla="*/ 27775 w 42675"/>
                <a:gd name="connsiteY7" fmla="*/ 1425 h 15795"/>
                <a:gd name="connsiteX8" fmla="*/ 32139 w 42675"/>
                <a:gd name="connsiteY8" fmla="*/ 3451 h 15795"/>
                <a:gd name="connsiteX9" fmla="*/ 35755 w 42675"/>
                <a:gd name="connsiteY9" fmla="*/ 6069 h 15795"/>
                <a:gd name="connsiteX10" fmla="*/ 38498 w 42675"/>
                <a:gd name="connsiteY10" fmla="*/ 8875 h 15795"/>
                <a:gd name="connsiteX11" fmla="*/ 40462 w 42675"/>
                <a:gd name="connsiteY11" fmla="*/ 11525 h 15795"/>
                <a:gd name="connsiteX12" fmla="*/ 41740 w 42675"/>
                <a:gd name="connsiteY12" fmla="*/ 13769 h 15795"/>
                <a:gd name="connsiteX13" fmla="*/ 42675 w 42675"/>
                <a:gd name="connsiteY13" fmla="*/ 15795 h 15795"/>
                <a:gd name="connsiteX14" fmla="*/ 40618 w 42675"/>
                <a:gd name="connsiteY14" fmla="*/ 14985 h 15795"/>
                <a:gd name="connsiteX15" fmla="*/ 38436 w 42675"/>
                <a:gd name="connsiteY15" fmla="*/ 13987 h 15795"/>
                <a:gd name="connsiteX16" fmla="*/ 35693 w 42675"/>
                <a:gd name="connsiteY16" fmla="*/ 12834 h 15795"/>
                <a:gd name="connsiteX17" fmla="*/ 32575 w 42675"/>
                <a:gd name="connsiteY17" fmla="*/ 11493 h 15795"/>
                <a:gd name="connsiteX18" fmla="*/ 29146 w 42675"/>
                <a:gd name="connsiteY18" fmla="*/ 10247 h 15795"/>
                <a:gd name="connsiteX19" fmla="*/ 25530 w 42675"/>
                <a:gd name="connsiteY19" fmla="*/ 9249 h 15795"/>
                <a:gd name="connsiteX20" fmla="*/ 21790 w 42675"/>
                <a:gd name="connsiteY20" fmla="*/ 8595 h 15795"/>
                <a:gd name="connsiteX21" fmla="*/ 18018 w 42675"/>
                <a:gd name="connsiteY21" fmla="*/ 8252 h 15795"/>
                <a:gd name="connsiteX22" fmla="*/ 14277 w 42675"/>
                <a:gd name="connsiteY22" fmla="*/ 8189 h 15795"/>
                <a:gd name="connsiteX23" fmla="*/ 10692 w 42675"/>
                <a:gd name="connsiteY23" fmla="*/ 8470 h 15795"/>
                <a:gd name="connsiteX24" fmla="*/ 7356 w 42675"/>
                <a:gd name="connsiteY24" fmla="*/ 8906 h 15795"/>
                <a:gd name="connsiteX25" fmla="*/ 2120 w 42675"/>
                <a:gd name="connsiteY25" fmla="*/ 9842 h 15795"/>
                <a:gd name="connsiteX26" fmla="*/ 0 w 42675"/>
                <a:gd name="connsiteY26" fmla="*/ 10278 h 1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675" h="15795">
                  <a:moveTo>
                    <a:pt x="0" y="10278"/>
                  </a:moveTo>
                  <a:cubicBezTo>
                    <a:pt x="0" y="10278"/>
                    <a:pt x="374" y="9530"/>
                    <a:pt x="1278" y="8407"/>
                  </a:cubicBezTo>
                  <a:cubicBezTo>
                    <a:pt x="2182" y="7285"/>
                    <a:pt x="3585" y="5820"/>
                    <a:pt x="5580" y="4418"/>
                  </a:cubicBezTo>
                  <a:cubicBezTo>
                    <a:pt x="6577" y="3669"/>
                    <a:pt x="7731" y="3015"/>
                    <a:pt x="9009" y="2391"/>
                  </a:cubicBezTo>
                  <a:cubicBezTo>
                    <a:pt x="10256" y="1799"/>
                    <a:pt x="11690" y="1269"/>
                    <a:pt x="13186" y="864"/>
                  </a:cubicBezTo>
                  <a:cubicBezTo>
                    <a:pt x="14682" y="490"/>
                    <a:pt x="16272" y="116"/>
                    <a:pt x="17924" y="85"/>
                  </a:cubicBezTo>
                  <a:cubicBezTo>
                    <a:pt x="19577" y="-103"/>
                    <a:pt x="21229" y="53"/>
                    <a:pt x="22911" y="240"/>
                  </a:cubicBezTo>
                  <a:cubicBezTo>
                    <a:pt x="24595" y="396"/>
                    <a:pt x="26185" y="988"/>
                    <a:pt x="27775" y="1425"/>
                  </a:cubicBezTo>
                  <a:cubicBezTo>
                    <a:pt x="29333" y="1986"/>
                    <a:pt x="30767" y="2765"/>
                    <a:pt x="32139" y="3451"/>
                  </a:cubicBezTo>
                  <a:cubicBezTo>
                    <a:pt x="33448" y="4262"/>
                    <a:pt x="34632" y="5197"/>
                    <a:pt x="35755" y="6069"/>
                  </a:cubicBezTo>
                  <a:cubicBezTo>
                    <a:pt x="36846" y="6942"/>
                    <a:pt x="37687" y="8002"/>
                    <a:pt x="38498" y="8875"/>
                  </a:cubicBezTo>
                  <a:cubicBezTo>
                    <a:pt x="39308" y="9779"/>
                    <a:pt x="39995" y="10652"/>
                    <a:pt x="40462" y="11525"/>
                  </a:cubicBezTo>
                  <a:cubicBezTo>
                    <a:pt x="40992" y="12366"/>
                    <a:pt x="41397" y="13146"/>
                    <a:pt x="41740" y="13769"/>
                  </a:cubicBezTo>
                  <a:cubicBezTo>
                    <a:pt x="42394" y="15016"/>
                    <a:pt x="42675" y="15795"/>
                    <a:pt x="42675" y="15795"/>
                  </a:cubicBezTo>
                  <a:cubicBezTo>
                    <a:pt x="42675" y="15795"/>
                    <a:pt x="41865" y="15546"/>
                    <a:pt x="40618" y="14985"/>
                  </a:cubicBezTo>
                  <a:cubicBezTo>
                    <a:pt x="39995" y="14704"/>
                    <a:pt x="39246" y="14424"/>
                    <a:pt x="38436" y="13987"/>
                  </a:cubicBezTo>
                  <a:cubicBezTo>
                    <a:pt x="37657" y="13551"/>
                    <a:pt x="36690" y="13239"/>
                    <a:pt x="35693" y="12834"/>
                  </a:cubicBezTo>
                  <a:cubicBezTo>
                    <a:pt x="34695" y="12429"/>
                    <a:pt x="33698" y="11868"/>
                    <a:pt x="32575" y="11493"/>
                  </a:cubicBezTo>
                  <a:cubicBezTo>
                    <a:pt x="31453" y="11119"/>
                    <a:pt x="30300" y="10683"/>
                    <a:pt x="29146" y="10247"/>
                  </a:cubicBezTo>
                  <a:cubicBezTo>
                    <a:pt x="27931" y="9966"/>
                    <a:pt x="26746" y="9592"/>
                    <a:pt x="25530" y="9249"/>
                  </a:cubicBezTo>
                  <a:cubicBezTo>
                    <a:pt x="24284" y="9125"/>
                    <a:pt x="23068" y="8626"/>
                    <a:pt x="21790" y="8595"/>
                  </a:cubicBezTo>
                  <a:cubicBezTo>
                    <a:pt x="20542" y="8407"/>
                    <a:pt x="19296" y="8252"/>
                    <a:pt x="18018" y="8252"/>
                  </a:cubicBezTo>
                  <a:cubicBezTo>
                    <a:pt x="16771" y="8127"/>
                    <a:pt x="15524" y="8221"/>
                    <a:pt x="14277" y="8189"/>
                  </a:cubicBezTo>
                  <a:cubicBezTo>
                    <a:pt x="13061" y="8283"/>
                    <a:pt x="11846" y="8314"/>
                    <a:pt x="10692" y="8470"/>
                  </a:cubicBezTo>
                  <a:cubicBezTo>
                    <a:pt x="9539" y="8595"/>
                    <a:pt x="8416" y="8719"/>
                    <a:pt x="7356" y="8906"/>
                  </a:cubicBezTo>
                  <a:cubicBezTo>
                    <a:pt x="5237" y="9187"/>
                    <a:pt x="3429" y="9561"/>
                    <a:pt x="2120" y="9842"/>
                  </a:cubicBezTo>
                  <a:cubicBezTo>
                    <a:pt x="779" y="10122"/>
                    <a:pt x="0" y="10278"/>
                    <a:pt x="0" y="10278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1" name="Hình tự do: Hình 1640">
              <a:extLst>
                <a:ext uri="{FF2B5EF4-FFF2-40B4-BE49-F238E27FC236}">
                  <a16:creationId xmlns:a16="http://schemas.microsoft.com/office/drawing/2014/main" id="{28B2B17D-0171-894F-533D-C43CA85972B2}"/>
                </a:ext>
              </a:extLst>
            </p:cNvPr>
            <p:cNvSpPr/>
            <p:nvPr/>
          </p:nvSpPr>
          <p:spPr>
            <a:xfrm>
              <a:off x="13911449" y="4375321"/>
              <a:ext cx="35218" cy="36327"/>
            </a:xfrm>
            <a:custGeom>
              <a:avLst/>
              <a:gdLst>
                <a:gd name="connsiteX0" fmla="*/ 34864 w 35218"/>
                <a:gd name="connsiteY0" fmla="*/ 21623 h 36327"/>
                <a:gd name="connsiteX1" fmla="*/ 14103 w 35218"/>
                <a:gd name="connsiteY1" fmla="*/ 35994 h 36327"/>
                <a:gd name="connsiteX2" fmla="*/ 355 w 35218"/>
                <a:gd name="connsiteY2" fmla="*/ 14703 h 36327"/>
                <a:gd name="connsiteX3" fmla="*/ 21086 w 35218"/>
                <a:gd name="connsiteY3" fmla="*/ 332 h 36327"/>
                <a:gd name="connsiteX4" fmla="*/ 34864 w 35218"/>
                <a:gd name="connsiteY4" fmla="*/ 21623 h 3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18" h="36327">
                  <a:moveTo>
                    <a:pt x="34864" y="21623"/>
                  </a:moveTo>
                  <a:cubicBezTo>
                    <a:pt x="32931" y="31474"/>
                    <a:pt x="23641" y="37895"/>
                    <a:pt x="14103" y="35994"/>
                  </a:cubicBezTo>
                  <a:cubicBezTo>
                    <a:pt x="4564" y="34092"/>
                    <a:pt x="-1577" y="24553"/>
                    <a:pt x="355" y="14703"/>
                  </a:cubicBezTo>
                  <a:cubicBezTo>
                    <a:pt x="2288" y="4884"/>
                    <a:pt x="11578" y="-1569"/>
                    <a:pt x="21086" y="332"/>
                  </a:cubicBezTo>
                  <a:cubicBezTo>
                    <a:pt x="30625" y="2234"/>
                    <a:pt x="36797" y="11773"/>
                    <a:pt x="34864" y="21623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2" name="Hình tự do: Hình 1641">
              <a:extLst>
                <a:ext uri="{FF2B5EF4-FFF2-40B4-BE49-F238E27FC236}">
                  <a16:creationId xmlns:a16="http://schemas.microsoft.com/office/drawing/2014/main" id="{0B6818F5-152B-5D58-7A5B-19F8616EA1B8}"/>
                </a:ext>
              </a:extLst>
            </p:cNvPr>
            <p:cNvSpPr/>
            <p:nvPr/>
          </p:nvSpPr>
          <p:spPr>
            <a:xfrm>
              <a:off x="13821092" y="4358949"/>
              <a:ext cx="21759" cy="36311"/>
            </a:xfrm>
            <a:custGeom>
              <a:avLst/>
              <a:gdLst>
                <a:gd name="connsiteX0" fmla="*/ 21415 w 21759"/>
                <a:gd name="connsiteY0" fmla="*/ 21629 h 36311"/>
                <a:gd name="connsiteX1" fmla="*/ 3055 w 21759"/>
                <a:gd name="connsiteY1" fmla="*/ 36280 h 36311"/>
                <a:gd name="connsiteX2" fmla="*/ 0 w 21759"/>
                <a:gd name="connsiteY2" fmla="*/ 5294 h 36311"/>
                <a:gd name="connsiteX3" fmla="*/ 62 w 21759"/>
                <a:gd name="connsiteY3" fmla="*/ 618 h 36311"/>
                <a:gd name="connsiteX4" fmla="*/ 7637 w 21759"/>
                <a:gd name="connsiteY4" fmla="*/ 338 h 36311"/>
                <a:gd name="connsiteX5" fmla="*/ 21415 w 21759"/>
                <a:gd name="connsiteY5" fmla="*/ 21629 h 36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59" h="36311">
                  <a:moveTo>
                    <a:pt x="21415" y="21629"/>
                  </a:moveTo>
                  <a:cubicBezTo>
                    <a:pt x="19639" y="30638"/>
                    <a:pt x="11721" y="36810"/>
                    <a:pt x="3055" y="36280"/>
                  </a:cubicBezTo>
                  <a:cubicBezTo>
                    <a:pt x="1122" y="26616"/>
                    <a:pt x="94" y="16205"/>
                    <a:pt x="0" y="5294"/>
                  </a:cubicBezTo>
                  <a:cubicBezTo>
                    <a:pt x="0" y="3736"/>
                    <a:pt x="0" y="2208"/>
                    <a:pt x="62" y="618"/>
                  </a:cubicBezTo>
                  <a:cubicBezTo>
                    <a:pt x="2463" y="-99"/>
                    <a:pt x="5081" y="-192"/>
                    <a:pt x="7637" y="338"/>
                  </a:cubicBezTo>
                  <a:cubicBezTo>
                    <a:pt x="17145" y="2271"/>
                    <a:pt x="23317" y="11778"/>
                    <a:pt x="21415" y="21629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3" name="Hình tự do: Hình 1642">
              <a:extLst>
                <a:ext uri="{FF2B5EF4-FFF2-40B4-BE49-F238E27FC236}">
                  <a16:creationId xmlns:a16="http://schemas.microsoft.com/office/drawing/2014/main" id="{6DFF0256-38AF-C6EC-BF27-39E7B25125BD}"/>
                </a:ext>
              </a:extLst>
            </p:cNvPr>
            <p:cNvSpPr/>
            <p:nvPr/>
          </p:nvSpPr>
          <p:spPr>
            <a:xfrm>
              <a:off x="13821279" y="4277105"/>
              <a:ext cx="171730" cy="81544"/>
            </a:xfrm>
            <a:custGeom>
              <a:avLst/>
              <a:gdLst>
                <a:gd name="connsiteX0" fmla="*/ 164374 w 171730"/>
                <a:gd name="connsiteY0" fmla="*/ 79938 h 81544"/>
                <a:gd name="connsiteX1" fmla="*/ 142770 w 171730"/>
                <a:gd name="connsiteY1" fmla="*/ 77257 h 81544"/>
                <a:gd name="connsiteX2" fmla="*/ 105862 w 171730"/>
                <a:gd name="connsiteY2" fmla="*/ 30030 h 81544"/>
                <a:gd name="connsiteX3" fmla="*/ 42083 w 171730"/>
                <a:gd name="connsiteY3" fmla="*/ 28752 h 81544"/>
                <a:gd name="connsiteX4" fmla="*/ 0 w 171730"/>
                <a:gd name="connsiteY4" fmla="*/ 25884 h 81544"/>
                <a:gd name="connsiteX5" fmla="*/ 14869 w 171730"/>
                <a:gd name="connsiteY5" fmla="*/ 3159 h 81544"/>
                <a:gd name="connsiteX6" fmla="*/ 149784 w 171730"/>
                <a:gd name="connsiteY6" fmla="*/ 16034 h 81544"/>
                <a:gd name="connsiteX7" fmla="*/ 149784 w 171730"/>
                <a:gd name="connsiteY7" fmla="*/ 16034 h 81544"/>
                <a:gd name="connsiteX8" fmla="*/ 171730 w 171730"/>
                <a:gd name="connsiteY8" fmla="*/ 35641 h 81544"/>
                <a:gd name="connsiteX9" fmla="*/ 164374 w 171730"/>
                <a:gd name="connsiteY9" fmla="*/ 79938 h 81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730" h="81544">
                  <a:moveTo>
                    <a:pt x="164374" y="79938"/>
                  </a:moveTo>
                  <a:cubicBezTo>
                    <a:pt x="164374" y="79938"/>
                    <a:pt x="152653" y="84957"/>
                    <a:pt x="142770" y="77257"/>
                  </a:cubicBezTo>
                  <a:cubicBezTo>
                    <a:pt x="132858" y="69557"/>
                    <a:pt x="126623" y="35392"/>
                    <a:pt x="105862" y="30030"/>
                  </a:cubicBezTo>
                  <a:cubicBezTo>
                    <a:pt x="85132" y="24669"/>
                    <a:pt x="80239" y="24388"/>
                    <a:pt x="42083" y="28752"/>
                  </a:cubicBezTo>
                  <a:cubicBezTo>
                    <a:pt x="3958" y="33116"/>
                    <a:pt x="0" y="25884"/>
                    <a:pt x="0" y="25884"/>
                  </a:cubicBezTo>
                  <a:cubicBezTo>
                    <a:pt x="0" y="25884"/>
                    <a:pt x="9165" y="1725"/>
                    <a:pt x="14869" y="3159"/>
                  </a:cubicBezTo>
                  <a:cubicBezTo>
                    <a:pt x="18641" y="4126"/>
                    <a:pt x="100126" y="-10494"/>
                    <a:pt x="149784" y="16034"/>
                  </a:cubicBezTo>
                  <a:lnTo>
                    <a:pt x="149784" y="16034"/>
                  </a:lnTo>
                  <a:cubicBezTo>
                    <a:pt x="157702" y="20086"/>
                    <a:pt x="171356" y="26757"/>
                    <a:pt x="171730" y="35641"/>
                  </a:cubicBezTo>
                  <a:lnTo>
                    <a:pt x="164374" y="79938"/>
                  </a:ln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4" name="Hình tự do: Hình 1643">
              <a:extLst>
                <a:ext uri="{FF2B5EF4-FFF2-40B4-BE49-F238E27FC236}">
                  <a16:creationId xmlns:a16="http://schemas.microsoft.com/office/drawing/2014/main" id="{B637E019-29D7-4181-49A2-25ACF8343D4F}"/>
                </a:ext>
              </a:extLst>
            </p:cNvPr>
            <p:cNvSpPr/>
            <p:nvPr/>
          </p:nvSpPr>
          <p:spPr>
            <a:xfrm>
              <a:off x="13648894" y="4540463"/>
              <a:ext cx="155738" cy="307078"/>
            </a:xfrm>
            <a:custGeom>
              <a:avLst/>
              <a:gdLst>
                <a:gd name="connsiteX0" fmla="*/ 155739 w 155738"/>
                <a:gd name="connsiteY0" fmla="*/ 153557 h 307078"/>
                <a:gd name="connsiteX1" fmla="*/ 154835 w 155738"/>
                <a:gd name="connsiteY1" fmla="*/ 203683 h 307078"/>
                <a:gd name="connsiteX2" fmla="*/ 153931 w 155738"/>
                <a:gd name="connsiteY2" fmla="*/ 220329 h 307078"/>
                <a:gd name="connsiteX3" fmla="*/ 147727 w 155738"/>
                <a:gd name="connsiteY3" fmla="*/ 255897 h 307078"/>
                <a:gd name="connsiteX4" fmla="*/ 145358 w 155738"/>
                <a:gd name="connsiteY4" fmla="*/ 259793 h 307078"/>
                <a:gd name="connsiteX5" fmla="*/ 128182 w 155738"/>
                <a:gd name="connsiteY5" fmla="*/ 241339 h 307078"/>
                <a:gd name="connsiteX6" fmla="*/ 99347 w 155738"/>
                <a:gd name="connsiteY6" fmla="*/ 273634 h 307078"/>
                <a:gd name="connsiteX7" fmla="*/ 94141 w 155738"/>
                <a:gd name="connsiteY7" fmla="*/ 278466 h 307078"/>
                <a:gd name="connsiteX8" fmla="*/ 93985 w 155738"/>
                <a:gd name="connsiteY8" fmla="*/ 278622 h 307078"/>
                <a:gd name="connsiteX9" fmla="*/ 78149 w 155738"/>
                <a:gd name="connsiteY9" fmla="*/ 291652 h 307078"/>
                <a:gd name="connsiteX10" fmla="*/ 73786 w 155738"/>
                <a:gd name="connsiteY10" fmla="*/ 294551 h 307078"/>
                <a:gd name="connsiteX11" fmla="*/ 58760 w 155738"/>
                <a:gd name="connsiteY11" fmla="*/ 302001 h 307078"/>
                <a:gd name="connsiteX12" fmla="*/ 37937 w 155738"/>
                <a:gd name="connsiteY12" fmla="*/ 306553 h 307078"/>
                <a:gd name="connsiteX13" fmla="*/ 7200 w 155738"/>
                <a:gd name="connsiteY13" fmla="*/ 303840 h 307078"/>
                <a:gd name="connsiteX14" fmla="*/ 7107 w 155738"/>
                <a:gd name="connsiteY14" fmla="*/ 303934 h 307078"/>
                <a:gd name="connsiteX15" fmla="*/ 0 w 155738"/>
                <a:gd name="connsiteY15" fmla="*/ 299102 h 307078"/>
                <a:gd name="connsiteX16" fmla="*/ 9009 w 155738"/>
                <a:gd name="connsiteY16" fmla="*/ 259887 h 307078"/>
                <a:gd name="connsiteX17" fmla="*/ 27214 w 155738"/>
                <a:gd name="connsiteY17" fmla="*/ 210696 h 307078"/>
                <a:gd name="connsiteX18" fmla="*/ 27837 w 155738"/>
                <a:gd name="connsiteY18" fmla="*/ 208764 h 307078"/>
                <a:gd name="connsiteX19" fmla="*/ 29208 w 155738"/>
                <a:gd name="connsiteY19" fmla="*/ 205490 h 307078"/>
                <a:gd name="connsiteX20" fmla="*/ 29739 w 155738"/>
                <a:gd name="connsiteY20" fmla="*/ 204057 h 307078"/>
                <a:gd name="connsiteX21" fmla="*/ 31204 w 155738"/>
                <a:gd name="connsiteY21" fmla="*/ 200409 h 307078"/>
                <a:gd name="connsiteX22" fmla="*/ 31578 w 155738"/>
                <a:gd name="connsiteY22" fmla="*/ 199599 h 307078"/>
                <a:gd name="connsiteX23" fmla="*/ 31671 w 155738"/>
                <a:gd name="connsiteY23" fmla="*/ 199318 h 307078"/>
                <a:gd name="connsiteX24" fmla="*/ 32295 w 155738"/>
                <a:gd name="connsiteY24" fmla="*/ 198040 h 307078"/>
                <a:gd name="connsiteX25" fmla="*/ 33479 w 155738"/>
                <a:gd name="connsiteY25" fmla="*/ 195048 h 307078"/>
                <a:gd name="connsiteX26" fmla="*/ 34228 w 155738"/>
                <a:gd name="connsiteY26" fmla="*/ 193302 h 307078"/>
                <a:gd name="connsiteX27" fmla="*/ 36035 w 155738"/>
                <a:gd name="connsiteY27" fmla="*/ 189125 h 307078"/>
                <a:gd name="connsiteX28" fmla="*/ 37314 w 155738"/>
                <a:gd name="connsiteY28" fmla="*/ 186288 h 307078"/>
                <a:gd name="connsiteX29" fmla="*/ 37656 w 155738"/>
                <a:gd name="connsiteY29" fmla="*/ 185571 h 307078"/>
                <a:gd name="connsiteX30" fmla="*/ 40306 w 155738"/>
                <a:gd name="connsiteY30" fmla="*/ 179929 h 307078"/>
                <a:gd name="connsiteX31" fmla="*/ 41117 w 155738"/>
                <a:gd name="connsiteY31" fmla="*/ 178308 h 307078"/>
                <a:gd name="connsiteX32" fmla="*/ 42488 w 155738"/>
                <a:gd name="connsiteY32" fmla="*/ 175565 h 307078"/>
                <a:gd name="connsiteX33" fmla="*/ 43767 w 155738"/>
                <a:gd name="connsiteY33" fmla="*/ 172853 h 307078"/>
                <a:gd name="connsiteX34" fmla="*/ 45855 w 155738"/>
                <a:gd name="connsiteY34" fmla="*/ 168738 h 307078"/>
                <a:gd name="connsiteX35" fmla="*/ 46229 w 155738"/>
                <a:gd name="connsiteY35" fmla="*/ 167927 h 307078"/>
                <a:gd name="connsiteX36" fmla="*/ 48037 w 155738"/>
                <a:gd name="connsiteY36" fmla="*/ 164374 h 307078"/>
                <a:gd name="connsiteX37" fmla="*/ 49939 w 155738"/>
                <a:gd name="connsiteY37" fmla="*/ 160571 h 307078"/>
                <a:gd name="connsiteX38" fmla="*/ 150751 w 155738"/>
                <a:gd name="connsiteY38" fmla="*/ 187 h 307078"/>
                <a:gd name="connsiteX39" fmla="*/ 151001 w 155738"/>
                <a:gd name="connsiteY39" fmla="*/ 0 h 307078"/>
                <a:gd name="connsiteX40" fmla="*/ 151001 w 155738"/>
                <a:gd name="connsiteY40" fmla="*/ 374 h 307078"/>
                <a:gd name="connsiteX41" fmla="*/ 155739 w 155738"/>
                <a:gd name="connsiteY41" fmla="*/ 153557 h 30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5738" h="307078">
                  <a:moveTo>
                    <a:pt x="155739" y="153557"/>
                  </a:moveTo>
                  <a:cubicBezTo>
                    <a:pt x="155739" y="171388"/>
                    <a:pt x="155552" y="188501"/>
                    <a:pt x="154835" y="203683"/>
                  </a:cubicBezTo>
                  <a:cubicBezTo>
                    <a:pt x="154647" y="209605"/>
                    <a:pt x="154367" y="215154"/>
                    <a:pt x="153931" y="220329"/>
                  </a:cubicBezTo>
                  <a:cubicBezTo>
                    <a:pt x="152746" y="237349"/>
                    <a:pt x="150751" y="250161"/>
                    <a:pt x="147727" y="255897"/>
                  </a:cubicBezTo>
                  <a:cubicBezTo>
                    <a:pt x="147104" y="257175"/>
                    <a:pt x="146356" y="258453"/>
                    <a:pt x="145358" y="259793"/>
                  </a:cubicBezTo>
                  <a:lnTo>
                    <a:pt x="128182" y="241339"/>
                  </a:lnTo>
                  <a:cubicBezTo>
                    <a:pt x="128182" y="241339"/>
                    <a:pt x="115806" y="257611"/>
                    <a:pt x="99347" y="273634"/>
                  </a:cubicBezTo>
                  <a:cubicBezTo>
                    <a:pt x="97695" y="275255"/>
                    <a:pt x="95887" y="276907"/>
                    <a:pt x="94141" y="278466"/>
                  </a:cubicBezTo>
                  <a:cubicBezTo>
                    <a:pt x="94141" y="278559"/>
                    <a:pt x="94141" y="278559"/>
                    <a:pt x="93985" y="278622"/>
                  </a:cubicBezTo>
                  <a:cubicBezTo>
                    <a:pt x="88873" y="283267"/>
                    <a:pt x="83605" y="287724"/>
                    <a:pt x="78149" y="291652"/>
                  </a:cubicBezTo>
                  <a:cubicBezTo>
                    <a:pt x="76684" y="292650"/>
                    <a:pt x="75251" y="293647"/>
                    <a:pt x="73786" y="294551"/>
                  </a:cubicBezTo>
                  <a:cubicBezTo>
                    <a:pt x="68674" y="297731"/>
                    <a:pt x="63592" y="300380"/>
                    <a:pt x="58760" y="302001"/>
                  </a:cubicBezTo>
                  <a:cubicBezTo>
                    <a:pt x="51123" y="304557"/>
                    <a:pt x="44140" y="305929"/>
                    <a:pt x="37937" y="306553"/>
                  </a:cubicBezTo>
                  <a:cubicBezTo>
                    <a:pt x="18828" y="308641"/>
                    <a:pt x="7200" y="303840"/>
                    <a:pt x="7200" y="303840"/>
                  </a:cubicBezTo>
                  <a:lnTo>
                    <a:pt x="7107" y="303934"/>
                  </a:lnTo>
                  <a:cubicBezTo>
                    <a:pt x="4738" y="302562"/>
                    <a:pt x="2463" y="300910"/>
                    <a:pt x="0" y="299102"/>
                  </a:cubicBezTo>
                  <a:cubicBezTo>
                    <a:pt x="561" y="289096"/>
                    <a:pt x="3553" y="276346"/>
                    <a:pt x="9009" y="259887"/>
                  </a:cubicBezTo>
                  <a:cubicBezTo>
                    <a:pt x="13560" y="246265"/>
                    <a:pt x="19577" y="229961"/>
                    <a:pt x="27214" y="210696"/>
                  </a:cubicBezTo>
                  <a:cubicBezTo>
                    <a:pt x="27401" y="210042"/>
                    <a:pt x="27650" y="209418"/>
                    <a:pt x="27837" y="208764"/>
                  </a:cubicBezTo>
                  <a:cubicBezTo>
                    <a:pt x="28304" y="207673"/>
                    <a:pt x="28741" y="206581"/>
                    <a:pt x="29208" y="205490"/>
                  </a:cubicBezTo>
                  <a:cubicBezTo>
                    <a:pt x="29396" y="205054"/>
                    <a:pt x="29583" y="204587"/>
                    <a:pt x="29739" y="204057"/>
                  </a:cubicBezTo>
                  <a:cubicBezTo>
                    <a:pt x="30206" y="202872"/>
                    <a:pt x="30767" y="201687"/>
                    <a:pt x="31204" y="200409"/>
                  </a:cubicBezTo>
                  <a:cubicBezTo>
                    <a:pt x="31298" y="200129"/>
                    <a:pt x="31484" y="199848"/>
                    <a:pt x="31578" y="199599"/>
                  </a:cubicBezTo>
                  <a:cubicBezTo>
                    <a:pt x="31671" y="199505"/>
                    <a:pt x="31671" y="199412"/>
                    <a:pt x="31671" y="199318"/>
                  </a:cubicBezTo>
                  <a:cubicBezTo>
                    <a:pt x="31858" y="198851"/>
                    <a:pt x="32014" y="198477"/>
                    <a:pt x="32295" y="198040"/>
                  </a:cubicBezTo>
                  <a:cubicBezTo>
                    <a:pt x="32669" y="196949"/>
                    <a:pt x="33043" y="195952"/>
                    <a:pt x="33479" y="195048"/>
                  </a:cubicBezTo>
                  <a:cubicBezTo>
                    <a:pt x="33760" y="194486"/>
                    <a:pt x="34040" y="193863"/>
                    <a:pt x="34228" y="193302"/>
                  </a:cubicBezTo>
                  <a:cubicBezTo>
                    <a:pt x="34851" y="191930"/>
                    <a:pt x="35412" y="190590"/>
                    <a:pt x="36035" y="189125"/>
                  </a:cubicBezTo>
                  <a:cubicBezTo>
                    <a:pt x="36472" y="188221"/>
                    <a:pt x="36939" y="187317"/>
                    <a:pt x="37314" y="186288"/>
                  </a:cubicBezTo>
                  <a:cubicBezTo>
                    <a:pt x="37470" y="186132"/>
                    <a:pt x="37563" y="185945"/>
                    <a:pt x="37656" y="185571"/>
                  </a:cubicBezTo>
                  <a:cubicBezTo>
                    <a:pt x="38591" y="183763"/>
                    <a:pt x="39402" y="181830"/>
                    <a:pt x="40306" y="179929"/>
                  </a:cubicBezTo>
                  <a:cubicBezTo>
                    <a:pt x="40493" y="179399"/>
                    <a:pt x="40867" y="178838"/>
                    <a:pt x="41117" y="178308"/>
                  </a:cubicBezTo>
                  <a:cubicBezTo>
                    <a:pt x="41584" y="177373"/>
                    <a:pt x="42021" y="176469"/>
                    <a:pt x="42488" y="175565"/>
                  </a:cubicBezTo>
                  <a:cubicBezTo>
                    <a:pt x="42863" y="174661"/>
                    <a:pt x="43299" y="173757"/>
                    <a:pt x="43767" y="172853"/>
                  </a:cubicBezTo>
                  <a:cubicBezTo>
                    <a:pt x="44390" y="171388"/>
                    <a:pt x="45138" y="170109"/>
                    <a:pt x="45855" y="168738"/>
                  </a:cubicBezTo>
                  <a:cubicBezTo>
                    <a:pt x="45855" y="168738"/>
                    <a:pt x="45949" y="168457"/>
                    <a:pt x="46229" y="167927"/>
                  </a:cubicBezTo>
                  <a:cubicBezTo>
                    <a:pt x="46759" y="166743"/>
                    <a:pt x="47320" y="165558"/>
                    <a:pt x="48037" y="164374"/>
                  </a:cubicBezTo>
                  <a:cubicBezTo>
                    <a:pt x="48598" y="163283"/>
                    <a:pt x="49222" y="162005"/>
                    <a:pt x="49939" y="160571"/>
                  </a:cubicBezTo>
                  <a:cubicBezTo>
                    <a:pt x="88063" y="86972"/>
                    <a:pt x="146356" y="6203"/>
                    <a:pt x="150751" y="187"/>
                  </a:cubicBezTo>
                  <a:lnTo>
                    <a:pt x="151001" y="0"/>
                  </a:lnTo>
                  <a:lnTo>
                    <a:pt x="151001" y="374"/>
                  </a:lnTo>
                  <a:cubicBezTo>
                    <a:pt x="151374" y="7668"/>
                    <a:pt x="155552" y="85164"/>
                    <a:pt x="155739" y="153557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5" name="Hình tự do: Hình 1644">
              <a:extLst>
                <a:ext uri="{FF2B5EF4-FFF2-40B4-BE49-F238E27FC236}">
                  <a16:creationId xmlns:a16="http://schemas.microsoft.com/office/drawing/2014/main" id="{D4541E02-B6DD-6BDD-9CB9-A9FEE6C15984}"/>
                </a:ext>
              </a:extLst>
            </p:cNvPr>
            <p:cNvSpPr/>
            <p:nvPr/>
          </p:nvSpPr>
          <p:spPr>
            <a:xfrm>
              <a:off x="13459394" y="4741133"/>
              <a:ext cx="298972" cy="212929"/>
            </a:xfrm>
            <a:custGeom>
              <a:avLst/>
              <a:gdLst>
                <a:gd name="connsiteX0" fmla="*/ 298946 w 298972"/>
                <a:gd name="connsiteY0" fmla="*/ 25737 h 212929"/>
                <a:gd name="connsiteX1" fmla="*/ 297139 w 298972"/>
                <a:gd name="connsiteY1" fmla="*/ 47028 h 212929"/>
                <a:gd name="connsiteX2" fmla="*/ 288036 w 298972"/>
                <a:gd name="connsiteY2" fmla="*/ 71405 h 212929"/>
                <a:gd name="connsiteX3" fmla="*/ 285293 w 298972"/>
                <a:gd name="connsiteY3" fmla="*/ 75520 h 212929"/>
                <a:gd name="connsiteX4" fmla="*/ 285386 w 298972"/>
                <a:gd name="connsiteY4" fmla="*/ 75676 h 212929"/>
                <a:gd name="connsiteX5" fmla="*/ 283672 w 298972"/>
                <a:gd name="connsiteY5" fmla="*/ 77764 h 212929"/>
                <a:gd name="connsiteX6" fmla="*/ 283485 w 298972"/>
                <a:gd name="connsiteY6" fmla="*/ 77952 h 212929"/>
                <a:gd name="connsiteX7" fmla="*/ 278217 w 298972"/>
                <a:gd name="connsiteY7" fmla="*/ 83781 h 212929"/>
                <a:gd name="connsiteX8" fmla="*/ 268553 w 298972"/>
                <a:gd name="connsiteY8" fmla="*/ 92603 h 212929"/>
                <a:gd name="connsiteX9" fmla="*/ 262724 w 298972"/>
                <a:gd name="connsiteY9" fmla="*/ 97341 h 212929"/>
                <a:gd name="connsiteX10" fmla="*/ 222168 w 298972"/>
                <a:gd name="connsiteY10" fmla="*/ 120066 h 212929"/>
                <a:gd name="connsiteX11" fmla="*/ 26995 w 298972"/>
                <a:gd name="connsiteY11" fmla="*/ 211932 h 212929"/>
                <a:gd name="connsiteX12" fmla="*/ 26933 w 298972"/>
                <a:gd name="connsiteY12" fmla="*/ 211838 h 212929"/>
                <a:gd name="connsiteX13" fmla="*/ 24377 w 298972"/>
                <a:gd name="connsiteY13" fmla="*/ 212929 h 212929"/>
                <a:gd name="connsiteX14" fmla="*/ 0 w 298972"/>
                <a:gd name="connsiteY14" fmla="*/ 156694 h 212929"/>
                <a:gd name="connsiteX15" fmla="*/ 94 w 298972"/>
                <a:gd name="connsiteY15" fmla="*/ 156632 h 212929"/>
                <a:gd name="connsiteX16" fmla="*/ 1527 w 298972"/>
                <a:gd name="connsiteY16" fmla="*/ 155447 h 212929"/>
                <a:gd name="connsiteX17" fmla="*/ 1621 w 298972"/>
                <a:gd name="connsiteY17" fmla="*/ 155353 h 212929"/>
                <a:gd name="connsiteX18" fmla="*/ 170047 w 298972"/>
                <a:gd name="connsiteY18" fmla="*/ 35931 h 212929"/>
                <a:gd name="connsiteX19" fmla="*/ 173040 w 298972"/>
                <a:gd name="connsiteY19" fmla="*/ 33936 h 212929"/>
                <a:gd name="connsiteX20" fmla="*/ 174130 w 298972"/>
                <a:gd name="connsiteY20" fmla="*/ 33187 h 212929"/>
                <a:gd name="connsiteX21" fmla="*/ 187410 w 298972"/>
                <a:gd name="connsiteY21" fmla="*/ 24459 h 212929"/>
                <a:gd name="connsiteX22" fmla="*/ 192865 w 298972"/>
                <a:gd name="connsiteY22" fmla="*/ 20937 h 212929"/>
                <a:gd name="connsiteX23" fmla="*/ 195983 w 298972"/>
                <a:gd name="connsiteY23" fmla="*/ 19004 h 212929"/>
                <a:gd name="connsiteX24" fmla="*/ 196513 w 298972"/>
                <a:gd name="connsiteY24" fmla="*/ 18754 h 212929"/>
                <a:gd name="connsiteX25" fmla="*/ 210073 w 298972"/>
                <a:gd name="connsiteY25" fmla="*/ 11086 h 212929"/>
                <a:gd name="connsiteX26" fmla="*/ 213440 w 298972"/>
                <a:gd name="connsiteY26" fmla="*/ 9746 h 212929"/>
                <a:gd name="connsiteX27" fmla="*/ 217336 w 298972"/>
                <a:gd name="connsiteY27" fmla="*/ 8093 h 212929"/>
                <a:gd name="connsiteX28" fmla="*/ 217617 w 298972"/>
                <a:gd name="connsiteY28" fmla="*/ 8000 h 212929"/>
                <a:gd name="connsiteX29" fmla="*/ 221077 w 298972"/>
                <a:gd name="connsiteY29" fmla="*/ 6722 h 212929"/>
                <a:gd name="connsiteX30" fmla="*/ 222448 w 298972"/>
                <a:gd name="connsiteY30" fmla="*/ 6285 h 212929"/>
                <a:gd name="connsiteX31" fmla="*/ 229431 w 298972"/>
                <a:gd name="connsiteY31" fmla="*/ 4291 h 212929"/>
                <a:gd name="connsiteX32" fmla="*/ 237349 w 298972"/>
                <a:gd name="connsiteY32" fmla="*/ 2545 h 212929"/>
                <a:gd name="connsiteX33" fmla="*/ 244550 w 298972"/>
                <a:gd name="connsiteY33" fmla="*/ 1266 h 212929"/>
                <a:gd name="connsiteX34" fmla="*/ 249007 w 298972"/>
                <a:gd name="connsiteY34" fmla="*/ 737 h 212929"/>
                <a:gd name="connsiteX35" fmla="*/ 251720 w 298972"/>
                <a:gd name="connsiteY35" fmla="*/ 363 h 212929"/>
                <a:gd name="connsiteX36" fmla="*/ 281926 w 298972"/>
                <a:gd name="connsiteY36" fmla="*/ 3262 h 212929"/>
                <a:gd name="connsiteX37" fmla="*/ 291465 w 298972"/>
                <a:gd name="connsiteY37" fmla="*/ 6815 h 212929"/>
                <a:gd name="connsiteX38" fmla="*/ 296297 w 298972"/>
                <a:gd name="connsiteY38" fmla="*/ 9278 h 212929"/>
                <a:gd name="connsiteX39" fmla="*/ 298946 w 298972"/>
                <a:gd name="connsiteY39" fmla="*/ 25737 h 21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8972" h="212929">
                  <a:moveTo>
                    <a:pt x="298946" y="25737"/>
                  </a:moveTo>
                  <a:cubicBezTo>
                    <a:pt x="299133" y="33842"/>
                    <a:pt x="298292" y="40950"/>
                    <a:pt x="297139" y="47028"/>
                  </a:cubicBezTo>
                  <a:cubicBezTo>
                    <a:pt x="294770" y="58780"/>
                    <a:pt x="290748" y="66948"/>
                    <a:pt x="288036" y="71405"/>
                  </a:cubicBezTo>
                  <a:cubicBezTo>
                    <a:pt x="286383" y="74148"/>
                    <a:pt x="285293" y="75520"/>
                    <a:pt x="285293" y="75520"/>
                  </a:cubicBezTo>
                  <a:lnTo>
                    <a:pt x="285386" y="75676"/>
                  </a:lnTo>
                  <a:cubicBezTo>
                    <a:pt x="284856" y="76424"/>
                    <a:pt x="284295" y="77048"/>
                    <a:pt x="283672" y="77764"/>
                  </a:cubicBezTo>
                  <a:cubicBezTo>
                    <a:pt x="283672" y="77858"/>
                    <a:pt x="283672" y="77858"/>
                    <a:pt x="283485" y="77952"/>
                  </a:cubicBezTo>
                  <a:cubicBezTo>
                    <a:pt x="281926" y="79946"/>
                    <a:pt x="280211" y="81879"/>
                    <a:pt x="278217" y="83781"/>
                  </a:cubicBezTo>
                  <a:cubicBezTo>
                    <a:pt x="275287" y="86773"/>
                    <a:pt x="272107" y="89703"/>
                    <a:pt x="268553" y="92603"/>
                  </a:cubicBezTo>
                  <a:cubicBezTo>
                    <a:pt x="266745" y="94161"/>
                    <a:pt x="264750" y="95782"/>
                    <a:pt x="262724" y="97341"/>
                  </a:cubicBezTo>
                  <a:cubicBezTo>
                    <a:pt x="250472" y="104698"/>
                    <a:pt x="236726" y="112522"/>
                    <a:pt x="222168" y="120066"/>
                  </a:cubicBezTo>
                  <a:cubicBezTo>
                    <a:pt x="201531" y="131163"/>
                    <a:pt x="38560" y="207287"/>
                    <a:pt x="26995" y="211932"/>
                  </a:cubicBezTo>
                  <a:lnTo>
                    <a:pt x="26933" y="211838"/>
                  </a:lnTo>
                  <a:cubicBezTo>
                    <a:pt x="25281" y="212555"/>
                    <a:pt x="24377" y="212929"/>
                    <a:pt x="24377" y="212929"/>
                  </a:cubicBezTo>
                  <a:lnTo>
                    <a:pt x="0" y="156694"/>
                  </a:lnTo>
                  <a:cubicBezTo>
                    <a:pt x="0" y="156694"/>
                    <a:pt x="0" y="156632"/>
                    <a:pt x="94" y="156632"/>
                  </a:cubicBezTo>
                  <a:cubicBezTo>
                    <a:pt x="187" y="156538"/>
                    <a:pt x="811" y="156070"/>
                    <a:pt x="1527" y="155447"/>
                  </a:cubicBezTo>
                  <a:lnTo>
                    <a:pt x="1621" y="155353"/>
                  </a:lnTo>
                  <a:cubicBezTo>
                    <a:pt x="11815" y="147529"/>
                    <a:pt x="161132" y="42041"/>
                    <a:pt x="170047" y="35931"/>
                  </a:cubicBezTo>
                  <a:cubicBezTo>
                    <a:pt x="171138" y="35307"/>
                    <a:pt x="172042" y="34559"/>
                    <a:pt x="173040" y="33936"/>
                  </a:cubicBezTo>
                  <a:cubicBezTo>
                    <a:pt x="173414" y="33655"/>
                    <a:pt x="173694" y="33468"/>
                    <a:pt x="174130" y="33187"/>
                  </a:cubicBezTo>
                  <a:cubicBezTo>
                    <a:pt x="178775" y="30008"/>
                    <a:pt x="183233" y="27109"/>
                    <a:pt x="187410" y="24459"/>
                  </a:cubicBezTo>
                  <a:cubicBezTo>
                    <a:pt x="189250" y="23087"/>
                    <a:pt x="191151" y="21996"/>
                    <a:pt x="192865" y="20937"/>
                  </a:cubicBezTo>
                  <a:cubicBezTo>
                    <a:pt x="193957" y="20282"/>
                    <a:pt x="194954" y="19565"/>
                    <a:pt x="195983" y="19004"/>
                  </a:cubicBezTo>
                  <a:cubicBezTo>
                    <a:pt x="196139" y="18910"/>
                    <a:pt x="196326" y="18817"/>
                    <a:pt x="196513" y="18754"/>
                  </a:cubicBezTo>
                  <a:cubicBezTo>
                    <a:pt x="201781" y="15450"/>
                    <a:pt x="206426" y="12832"/>
                    <a:pt x="210073" y="11086"/>
                  </a:cubicBezTo>
                  <a:cubicBezTo>
                    <a:pt x="211164" y="10649"/>
                    <a:pt x="212255" y="10182"/>
                    <a:pt x="213440" y="9746"/>
                  </a:cubicBezTo>
                  <a:cubicBezTo>
                    <a:pt x="214717" y="9091"/>
                    <a:pt x="216058" y="8561"/>
                    <a:pt x="217336" y="8093"/>
                  </a:cubicBezTo>
                  <a:cubicBezTo>
                    <a:pt x="217430" y="8093"/>
                    <a:pt x="217523" y="8000"/>
                    <a:pt x="217617" y="8000"/>
                  </a:cubicBezTo>
                  <a:cubicBezTo>
                    <a:pt x="218801" y="7563"/>
                    <a:pt x="219893" y="7096"/>
                    <a:pt x="221077" y="6722"/>
                  </a:cubicBezTo>
                  <a:cubicBezTo>
                    <a:pt x="221514" y="6566"/>
                    <a:pt x="221981" y="6441"/>
                    <a:pt x="222448" y="6285"/>
                  </a:cubicBezTo>
                  <a:cubicBezTo>
                    <a:pt x="224817" y="5537"/>
                    <a:pt x="227155" y="4820"/>
                    <a:pt x="229431" y="4291"/>
                  </a:cubicBezTo>
                  <a:cubicBezTo>
                    <a:pt x="232081" y="3636"/>
                    <a:pt x="234731" y="3012"/>
                    <a:pt x="237349" y="2545"/>
                  </a:cubicBezTo>
                  <a:cubicBezTo>
                    <a:pt x="239718" y="2015"/>
                    <a:pt x="242087" y="1547"/>
                    <a:pt x="244550" y="1266"/>
                  </a:cubicBezTo>
                  <a:cubicBezTo>
                    <a:pt x="246077" y="1111"/>
                    <a:pt x="247542" y="830"/>
                    <a:pt x="249007" y="737"/>
                  </a:cubicBezTo>
                  <a:cubicBezTo>
                    <a:pt x="249912" y="550"/>
                    <a:pt x="250816" y="456"/>
                    <a:pt x="251720" y="363"/>
                  </a:cubicBezTo>
                  <a:cubicBezTo>
                    <a:pt x="262101" y="-635"/>
                    <a:pt x="272293" y="456"/>
                    <a:pt x="281926" y="3262"/>
                  </a:cubicBezTo>
                  <a:cubicBezTo>
                    <a:pt x="285199" y="4291"/>
                    <a:pt x="288473" y="5381"/>
                    <a:pt x="291465" y="6815"/>
                  </a:cubicBezTo>
                  <a:cubicBezTo>
                    <a:pt x="293117" y="7563"/>
                    <a:pt x="294832" y="8280"/>
                    <a:pt x="296297" y="9278"/>
                  </a:cubicBezTo>
                  <a:cubicBezTo>
                    <a:pt x="297949" y="15014"/>
                    <a:pt x="298946" y="20656"/>
                    <a:pt x="298946" y="25737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6" name="Hình tự do: Hình 1645">
              <a:extLst>
                <a:ext uri="{FF2B5EF4-FFF2-40B4-BE49-F238E27FC236}">
                  <a16:creationId xmlns:a16="http://schemas.microsoft.com/office/drawing/2014/main" id="{260D87D6-472A-EB8D-3E03-9F835B11CFCD}"/>
                </a:ext>
              </a:extLst>
            </p:cNvPr>
            <p:cNvSpPr/>
            <p:nvPr/>
          </p:nvSpPr>
          <p:spPr>
            <a:xfrm>
              <a:off x="13678633" y="4713316"/>
              <a:ext cx="69608" cy="120420"/>
            </a:xfrm>
            <a:custGeom>
              <a:avLst/>
              <a:gdLst>
                <a:gd name="connsiteX0" fmla="*/ 69608 w 69608"/>
                <a:gd name="connsiteY0" fmla="*/ 100781 h 120420"/>
                <a:gd name="connsiteX1" fmla="*/ 64403 w 69608"/>
                <a:gd name="connsiteY1" fmla="*/ 105613 h 120420"/>
                <a:gd name="connsiteX2" fmla="*/ 64247 w 69608"/>
                <a:gd name="connsiteY2" fmla="*/ 105769 h 120420"/>
                <a:gd name="connsiteX3" fmla="*/ 58947 w 69608"/>
                <a:gd name="connsiteY3" fmla="*/ 111599 h 120420"/>
                <a:gd name="connsiteX4" fmla="*/ 49315 w 69608"/>
                <a:gd name="connsiteY4" fmla="*/ 120420 h 120420"/>
                <a:gd name="connsiteX5" fmla="*/ 48411 w 69608"/>
                <a:gd name="connsiteY5" fmla="*/ 118799 h 120420"/>
                <a:gd name="connsiteX6" fmla="*/ 1839 w 69608"/>
                <a:gd name="connsiteY6" fmla="*/ 34570 h 120420"/>
                <a:gd name="connsiteX7" fmla="*/ 0 w 69608"/>
                <a:gd name="connsiteY7" fmla="*/ 31204 h 120420"/>
                <a:gd name="connsiteX8" fmla="*/ 1465 w 69608"/>
                <a:gd name="connsiteY8" fmla="*/ 27557 h 120420"/>
                <a:gd name="connsiteX9" fmla="*/ 1839 w 69608"/>
                <a:gd name="connsiteY9" fmla="*/ 26746 h 120420"/>
                <a:gd name="connsiteX10" fmla="*/ 1932 w 69608"/>
                <a:gd name="connsiteY10" fmla="*/ 26466 h 120420"/>
                <a:gd name="connsiteX11" fmla="*/ 2556 w 69608"/>
                <a:gd name="connsiteY11" fmla="*/ 25187 h 120420"/>
                <a:gd name="connsiteX12" fmla="*/ 3741 w 69608"/>
                <a:gd name="connsiteY12" fmla="*/ 22195 h 120420"/>
                <a:gd name="connsiteX13" fmla="*/ 4489 w 69608"/>
                <a:gd name="connsiteY13" fmla="*/ 20449 h 120420"/>
                <a:gd name="connsiteX14" fmla="*/ 6296 w 69608"/>
                <a:gd name="connsiteY14" fmla="*/ 16272 h 120420"/>
                <a:gd name="connsiteX15" fmla="*/ 7575 w 69608"/>
                <a:gd name="connsiteY15" fmla="*/ 13436 h 120420"/>
                <a:gd name="connsiteX16" fmla="*/ 7917 w 69608"/>
                <a:gd name="connsiteY16" fmla="*/ 12718 h 120420"/>
                <a:gd name="connsiteX17" fmla="*/ 10567 w 69608"/>
                <a:gd name="connsiteY17" fmla="*/ 7076 h 120420"/>
                <a:gd name="connsiteX18" fmla="*/ 11378 w 69608"/>
                <a:gd name="connsiteY18" fmla="*/ 5455 h 120420"/>
                <a:gd name="connsiteX19" fmla="*/ 12749 w 69608"/>
                <a:gd name="connsiteY19" fmla="*/ 2712 h 120420"/>
                <a:gd name="connsiteX20" fmla="*/ 14028 w 69608"/>
                <a:gd name="connsiteY20" fmla="*/ 0 h 120420"/>
                <a:gd name="connsiteX21" fmla="*/ 29769 w 69608"/>
                <a:gd name="connsiteY21" fmla="*/ 28554 h 120420"/>
                <a:gd name="connsiteX22" fmla="*/ 68798 w 69608"/>
                <a:gd name="connsiteY22" fmla="*/ 99223 h 120420"/>
                <a:gd name="connsiteX23" fmla="*/ 69608 w 69608"/>
                <a:gd name="connsiteY23" fmla="*/ 100781 h 12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9608" h="120420">
                  <a:moveTo>
                    <a:pt x="69608" y="100781"/>
                  </a:moveTo>
                  <a:cubicBezTo>
                    <a:pt x="67956" y="102402"/>
                    <a:pt x="66148" y="104055"/>
                    <a:pt x="64403" y="105613"/>
                  </a:cubicBezTo>
                  <a:cubicBezTo>
                    <a:pt x="64403" y="105707"/>
                    <a:pt x="64403" y="105707"/>
                    <a:pt x="64247" y="105769"/>
                  </a:cubicBezTo>
                  <a:cubicBezTo>
                    <a:pt x="62688" y="107795"/>
                    <a:pt x="60973" y="109697"/>
                    <a:pt x="58947" y="111599"/>
                  </a:cubicBezTo>
                  <a:cubicBezTo>
                    <a:pt x="56049" y="114591"/>
                    <a:pt x="52869" y="117521"/>
                    <a:pt x="49315" y="120420"/>
                  </a:cubicBezTo>
                  <a:lnTo>
                    <a:pt x="48411" y="118799"/>
                  </a:lnTo>
                  <a:lnTo>
                    <a:pt x="1839" y="34570"/>
                  </a:lnTo>
                  <a:lnTo>
                    <a:pt x="0" y="31204"/>
                  </a:lnTo>
                  <a:cubicBezTo>
                    <a:pt x="467" y="30019"/>
                    <a:pt x="1028" y="28835"/>
                    <a:pt x="1465" y="27557"/>
                  </a:cubicBezTo>
                  <a:cubicBezTo>
                    <a:pt x="1559" y="27276"/>
                    <a:pt x="1745" y="26996"/>
                    <a:pt x="1839" y="26746"/>
                  </a:cubicBezTo>
                  <a:cubicBezTo>
                    <a:pt x="1932" y="26653"/>
                    <a:pt x="1932" y="26559"/>
                    <a:pt x="1932" y="26466"/>
                  </a:cubicBezTo>
                  <a:cubicBezTo>
                    <a:pt x="2120" y="25998"/>
                    <a:pt x="2276" y="25655"/>
                    <a:pt x="2556" y="25187"/>
                  </a:cubicBezTo>
                  <a:cubicBezTo>
                    <a:pt x="2930" y="24096"/>
                    <a:pt x="3304" y="23099"/>
                    <a:pt x="3741" y="22195"/>
                  </a:cubicBezTo>
                  <a:cubicBezTo>
                    <a:pt x="4021" y="21634"/>
                    <a:pt x="4301" y="21010"/>
                    <a:pt x="4489" y="20449"/>
                  </a:cubicBezTo>
                  <a:cubicBezTo>
                    <a:pt x="5112" y="19078"/>
                    <a:pt x="5673" y="17737"/>
                    <a:pt x="6296" y="16272"/>
                  </a:cubicBezTo>
                  <a:cubicBezTo>
                    <a:pt x="6733" y="15368"/>
                    <a:pt x="7200" y="14464"/>
                    <a:pt x="7575" y="13436"/>
                  </a:cubicBezTo>
                  <a:cubicBezTo>
                    <a:pt x="7731" y="13280"/>
                    <a:pt x="7824" y="13092"/>
                    <a:pt x="7917" y="12718"/>
                  </a:cubicBezTo>
                  <a:cubicBezTo>
                    <a:pt x="8853" y="10910"/>
                    <a:pt x="9663" y="9009"/>
                    <a:pt x="10567" y="7076"/>
                  </a:cubicBezTo>
                  <a:cubicBezTo>
                    <a:pt x="10754" y="6546"/>
                    <a:pt x="11128" y="5985"/>
                    <a:pt x="11378" y="5455"/>
                  </a:cubicBezTo>
                  <a:cubicBezTo>
                    <a:pt x="11845" y="4520"/>
                    <a:pt x="12282" y="3616"/>
                    <a:pt x="12749" y="2712"/>
                  </a:cubicBezTo>
                  <a:cubicBezTo>
                    <a:pt x="13124" y="1808"/>
                    <a:pt x="13560" y="904"/>
                    <a:pt x="14028" y="0"/>
                  </a:cubicBezTo>
                  <a:lnTo>
                    <a:pt x="29769" y="28554"/>
                  </a:lnTo>
                  <a:lnTo>
                    <a:pt x="68798" y="99223"/>
                  </a:lnTo>
                  <a:lnTo>
                    <a:pt x="69608" y="100781"/>
                  </a:ln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7" name="Hình tự do: Hình 1646">
              <a:extLst>
                <a:ext uri="{FF2B5EF4-FFF2-40B4-BE49-F238E27FC236}">
                  <a16:creationId xmlns:a16="http://schemas.microsoft.com/office/drawing/2014/main" id="{C68E238F-3079-7105-A0FB-00B7C8BAFD1C}"/>
                </a:ext>
              </a:extLst>
            </p:cNvPr>
            <p:cNvSpPr/>
            <p:nvPr/>
          </p:nvSpPr>
          <p:spPr>
            <a:xfrm>
              <a:off x="13681095" y="4540338"/>
              <a:ext cx="119547" cy="310262"/>
            </a:xfrm>
            <a:custGeom>
              <a:avLst/>
              <a:gdLst>
                <a:gd name="connsiteX0" fmla="*/ 0 w 119547"/>
                <a:gd name="connsiteY0" fmla="*/ 176095 h 310262"/>
                <a:gd name="connsiteX1" fmla="*/ 5175 w 119547"/>
                <a:gd name="connsiteY1" fmla="*/ 185135 h 310262"/>
                <a:gd name="connsiteX2" fmla="*/ 5518 w 119547"/>
                <a:gd name="connsiteY2" fmla="*/ 185758 h 310262"/>
                <a:gd name="connsiteX3" fmla="*/ 6079 w 119547"/>
                <a:gd name="connsiteY3" fmla="*/ 186725 h 310262"/>
                <a:gd name="connsiteX4" fmla="*/ 14371 w 119547"/>
                <a:gd name="connsiteY4" fmla="*/ 201220 h 310262"/>
                <a:gd name="connsiteX5" fmla="*/ 23287 w 119547"/>
                <a:gd name="connsiteY5" fmla="*/ 216806 h 310262"/>
                <a:gd name="connsiteX6" fmla="*/ 27557 w 119547"/>
                <a:gd name="connsiteY6" fmla="*/ 224288 h 310262"/>
                <a:gd name="connsiteX7" fmla="*/ 28336 w 119547"/>
                <a:gd name="connsiteY7" fmla="*/ 225597 h 310262"/>
                <a:gd name="connsiteX8" fmla="*/ 44983 w 119547"/>
                <a:gd name="connsiteY8" fmla="*/ 254681 h 310262"/>
                <a:gd name="connsiteX9" fmla="*/ 55394 w 119547"/>
                <a:gd name="connsiteY9" fmla="*/ 272886 h 310262"/>
                <a:gd name="connsiteX10" fmla="*/ 70980 w 119547"/>
                <a:gd name="connsiteY10" fmla="*/ 300162 h 310262"/>
                <a:gd name="connsiteX11" fmla="*/ 76748 w 119547"/>
                <a:gd name="connsiteY11" fmla="*/ 310262 h 310262"/>
                <a:gd name="connsiteX12" fmla="*/ 87440 w 119547"/>
                <a:gd name="connsiteY12" fmla="*/ 299133 h 310262"/>
                <a:gd name="connsiteX13" fmla="*/ 95638 w 119547"/>
                <a:gd name="connsiteY13" fmla="*/ 290623 h 310262"/>
                <a:gd name="connsiteX14" fmla="*/ 97664 w 119547"/>
                <a:gd name="connsiteY14" fmla="*/ 278061 h 310262"/>
                <a:gd name="connsiteX15" fmla="*/ 97664 w 119547"/>
                <a:gd name="connsiteY15" fmla="*/ 277998 h 310262"/>
                <a:gd name="connsiteX16" fmla="*/ 100563 w 119547"/>
                <a:gd name="connsiteY16" fmla="*/ 260136 h 310262"/>
                <a:gd name="connsiteX17" fmla="*/ 106268 w 119547"/>
                <a:gd name="connsiteY17" fmla="*/ 224630 h 310262"/>
                <a:gd name="connsiteX18" fmla="*/ 107952 w 119547"/>
                <a:gd name="connsiteY18" fmla="*/ 214406 h 310262"/>
                <a:gd name="connsiteX19" fmla="*/ 109884 w 119547"/>
                <a:gd name="connsiteY19" fmla="*/ 201906 h 310262"/>
                <a:gd name="connsiteX20" fmla="*/ 110165 w 119547"/>
                <a:gd name="connsiteY20" fmla="*/ 200316 h 310262"/>
                <a:gd name="connsiteX21" fmla="*/ 115620 w 119547"/>
                <a:gd name="connsiteY21" fmla="*/ 166120 h 310262"/>
                <a:gd name="connsiteX22" fmla="*/ 115620 w 119547"/>
                <a:gd name="connsiteY22" fmla="*/ 165995 h 310262"/>
                <a:gd name="connsiteX23" fmla="*/ 118239 w 119547"/>
                <a:gd name="connsiteY23" fmla="*/ 150097 h 310262"/>
                <a:gd name="connsiteX24" fmla="*/ 119548 w 119547"/>
                <a:gd name="connsiteY24" fmla="*/ 141961 h 310262"/>
                <a:gd name="connsiteX25" fmla="*/ 119485 w 119547"/>
                <a:gd name="connsiteY25" fmla="*/ 128993 h 310262"/>
                <a:gd name="connsiteX26" fmla="*/ 118862 w 119547"/>
                <a:gd name="connsiteY26" fmla="*/ 8978 h 310262"/>
                <a:gd name="connsiteX27" fmla="*/ 118800 w 119547"/>
                <a:gd name="connsiteY27" fmla="*/ 1434 h 310262"/>
                <a:gd name="connsiteX28" fmla="*/ 118800 w 119547"/>
                <a:gd name="connsiteY28" fmla="*/ 0 h 310262"/>
                <a:gd name="connsiteX29" fmla="*/ 118768 w 119547"/>
                <a:gd name="connsiteY29" fmla="*/ 62 h 310262"/>
                <a:gd name="connsiteX30" fmla="*/ 104959 w 119547"/>
                <a:gd name="connsiteY30" fmla="*/ 8978 h 310262"/>
                <a:gd name="connsiteX31" fmla="*/ 89622 w 119547"/>
                <a:gd name="connsiteY31" fmla="*/ 25001 h 310262"/>
                <a:gd name="connsiteX32" fmla="*/ 0 w 119547"/>
                <a:gd name="connsiteY32" fmla="*/ 176095 h 31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9547" h="310262">
                  <a:moveTo>
                    <a:pt x="0" y="176095"/>
                  </a:moveTo>
                  <a:lnTo>
                    <a:pt x="5175" y="185135"/>
                  </a:lnTo>
                  <a:lnTo>
                    <a:pt x="5518" y="185758"/>
                  </a:lnTo>
                  <a:lnTo>
                    <a:pt x="6079" y="186725"/>
                  </a:lnTo>
                  <a:lnTo>
                    <a:pt x="14371" y="201220"/>
                  </a:lnTo>
                  <a:lnTo>
                    <a:pt x="23287" y="216806"/>
                  </a:lnTo>
                  <a:lnTo>
                    <a:pt x="27557" y="224288"/>
                  </a:lnTo>
                  <a:lnTo>
                    <a:pt x="28336" y="225597"/>
                  </a:lnTo>
                  <a:lnTo>
                    <a:pt x="44983" y="254681"/>
                  </a:lnTo>
                  <a:lnTo>
                    <a:pt x="55394" y="272886"/>
                  </a:lnTo>
                  <a:lnTo>
                    <a:pt x="70980" y="300162"/>
                  </a:lnTo>
                  <a:lnTo>
                    <a:pt x="76748" y="310262"/>
                  </a:lnTo>
                  <a:lnTo>
                    <a:pt x="87440" y="299133"/>
                  </a:lnTo>
                  <a:lnTo>
                    <a:pt x="95638" y="290623"/>
                  </a:lnTo>
                  <a:lnTo>
                    <a:pt x="97664" y="278061"/>
                  </a:lnTo>
                  <a:lnTo>
                    <a:pt x="97664" y="277998"/>
                  </a:lnTo>
                  <a:lnTo>
                    <a:pt x="100563" y="260136"/>
                  </a:lnTo>
                  <a:lnTo>
                    <a:pt x="106268" y="224630"/>
                  </a:lnTo>
                  <a:lnTo>
                    <a:pt x="107952" y="214406"/>
                  </a:lnTo>
                  <a:lnTo>
                    <a:pt x="109884" y="201906"/>
                  </a:lnTo>
                  <a:lnTo>
                    <a:pt x="110165" y="200316"/>
                  </a:lnTo>
                  <a:lnTo>
                    <a:pt x="115620" y="166120"/>
                  </a:lnTo>
                  <a:lnTo>
                    <a:pt x="115620" y="165995"/>
                  </a:lnTo>
                  <a:lnTo>
                    <a:pt x="118239" y="150097"/>
                  </a:lnTo>
                  <a:lnTo>
                    <a:pt x="119548" y="141961"/>
                  </a:lnTo>
                  <a:lnTo>
                    <a:pt x="119485" y="128993"/>
                  </a:lnTo>
                  <a:lnTo>
                    <a:pt x="118862" y="8978"/>
                  </a:lnTo>
                  <a:lnTo>
                    <a:pt x="118800" y="1434"/>
                  </a:lnTo>
                  <a:lnTo>
                    <a:pt x="118800" y="0"/>
                  </a:lnTo>
                  <a:cubicBezTo>
                    <a:pt x="118800" y="0"/>
                    <a:pt x="118800" y="0"/>
                    <a:pt x="118768" y="62"/>
                  </a:cubicBezTo>
                  <a:cubicBezTo>
                    <a:pt x="118083" y="280"/>
                    <a:pt x="112627" y="2556"/>
                    <a:pt x="104959" y="8978"/>
                  </a:cubicBezTo>
                  <a:cubicBezTo>
                    <a:pt x="100346" y="12718"/>
                    <a:pt x="95108" y="17956"/>
                    <a:pt x="89622" y="25001"/>
                  </a:cubicBezTo>
                  <a:cubicBezTo>
                    <a:pt x="74254" y="44670"/>
                    <a:pt x="0" y="176095"/>
                    <a:pt x="0" y="176095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8" name="Hình tự do: Hình 1647">
              <a:extLst>
                <a:ext uri="{FF2B5EF4-FFF2-40B4-BE49-F238E27FC236}">
                  <a16:creationId xmlns:a16="http://schemas.microsoft.com/office/drawing/2014/main" id="{83B056F7-B03E-BC9A-E849-E1B59E4E0FDB}"/>
                </a:ext>
              </a:extLst>
            </p:cNvPr>
            <p:cNvSpPr/>
            <p:nvPr/>
          </p:nvSpPr>
          <p:spPr>
            <a:xfrm>
              <a:off x="13749153" y="4525220"/>
              <a:ext cx="341099" cy="457303"/>
            </a:xfrm>
            <a:custGeom>
              <a:avLst/>
              <a:gdLst>
                <a:gd name="connsiteX0" fmla="*/ 256138 w 341099"/>
                <a:gd name="connsiteY0" fmla="*/ 336011 h 457303"/>
                <a:gd name="connsiteX1" fmla="*/ 255920 w 341099"/>
                <a:gd name="connsiteY1" fmla="*/ 337040 h 457303"/>
                <a:gd name="connsiteX2" fmla="*/ 254018 w 341099"/>
                <a:gd name="connsiteY2" fmla="*/ 347108 h 457303"/>
                <a:gd name="connsiteX3" fmla="*/ 253676 w 341099"/>
                <a:gd name="connsiteY3" fmla="*/ 350038 h 457303"/>
                <a:gd name="connsiteX4" fmla="*/ 252491 w 341099"/>
                <a:gd name="connsiteY4" fmla="*/ 365001 h 457303"/>
                <a:gd name="connsiteX5" fmla="*/ 252491 w 341099"/>
                <a:gd name="connsiteY5" fmla="*/ 365407 h 457303"/>
                <a:gd name="connsiteX6" fmla="*/ 252428 w 341099"/>
                <a:gd name="connsiteY6" fmla="*/ 401879 h 457303"/>
                <a:gd name="connsiteX7" fmla="*/ 252428 w 341099"/>
                <a:gd name="connsiteY7" fmla="*/ 403188 h 457303"/>
                <a:gd name="connsiteX8" fmla="*/ 252491 w 341099"/>
                <a:gd name="connsiteY8" fmla="*/ 404155 h 457303"/>
                <a:gd name="connsiteX9" fmla="*/ 252834 w 341099"/>
                <a:gd name="connsiteY9" fmla="*/ 415003 h 457303"/>
                <a:gd name="connsiteX10" fmla="*/ 253395 w 341099"/>
                <a:gd name="connsiteY10" fmla="*/ 425258 h 457303"/>
                <a:gd name="connsiteX11" fmla="*/ 254424 w 341099"/>
                <a:gd name="connsiteY11" fmla="*/ 443650 h 457303"/>
                <a:gd name="connsiteX12" fmla="*/ 254891 w 341099"/>
                <a:gd name="connsiteY12" fmla="*/ 450882 h 457303"/>
                <a:gd name="connsiteX13" fmla="*/ 254891 w 341099"/>
                <a:gd name="connsiteY13" fmla="*/ 451225 h 457303"/>
                <a:gd name="connsiteX14" fmla="*/ 255452 w 341099"/>
                <a:gd name="connsiteY14" fmla="*/ 457304 h 457303"/>
                <a:gd name="connsiteX15" fmla="*/ 19256 w 341099"/>
                <a:gd name="connsiteY15" fmla="*/ 457304 h 457303"/>
                <a:gd name="connsiteX16" fmla="*/ 19256 w 341099"/>
                <a:gd name="connsiteY16" fmla="*/ 453220 h 457303"/>
                <a:gd name="connsiteX17" fmla="*/ 19101 w 341099"/>
                <a:gd name="connsiteY17" fmla="*/ 434018 h 457303"/>
                <a:gd name="connsiteX18" fmla="*/ 19101 w 341099"/>
                <a:gd name="connsiteY18" fmla="*/ 431555 h 457303"/>
                <a:gd name="connsiteX19" fmla="*/ 18976 w 341099"/>
                <a:gd name="connsiteY19" fmla="*/ 415688 h 457303"/>
                <a:gd name="connsiteX20" fmla="*/ 18976 w 341099"/>
                <a:gd name="connsiteY20" fmla="*/ 415003 h 457303"/>
                <a:gd name="connsiteX21" fmla="*/ 18882 w 341099"/>
                <a:gd name="connsiteY21" fmla="*/ 404155 h 457303"/>
                <a:gd name="connsiteX22" fmla="*/ 18882 w 341099"/>
                <a:gd name="connsiteY22" fmla="*/ 401692 h 457303"/>
                <a:gd name="connsiteX23" fmla="*/ 18633 w 341099"/>
                <a:gd name="connsiteY23" fmla="*/ 368836 h 457303"/>
                <a:gd name="connsiteX24" fmla="*/ 18633 w 341099"/>
                <a:gd name="connsiteY24" fmla="*/ 365407 h 457303"/>
                <a:gd name="connsiteX25" fmla="*/ 18570 w 341099"/>
                <a:gd name="connsiteY25" fmla="*/ 360762 h 457303"/>
                <a:gd name="connsiteX26" fmla="*/ 18758 w 341099"/>
                <a:gd name="connsiteY26" fmla="*/ 350038 h 457303"/>
                <a:gd name="connsiteX27" fmla="*/ 19381 w 341099"/>
                <a:gd name="connsiteY27" fmla="*/ 314221 h 457303"/>
                <a:gd name="connsiteX28" fmla="*/ 19568 w 341099"/>
                <a:gd name="connsiteY28" fmla="*/ 302188 h 457303"/>
                <a:gd name="connsiteX29" fmla="*/ 20316 w 341099"/>
                <a:gd name="connsiteY29" fmla="*/ 262911 h 457303"/>
                <a:gd name="connsiteX30" fmla="*/ 20752 w 341099"/>
                <a:gd name="connsiteY30" fmla="*/ 240310 h 457303"/>
                <a:gd name="connsiteX31" fmla="*/ 20940 w 341099"/>
                <a:gd name="connsiteY31" fmla="*/ 228215 h 457303"/>
                <a:gd name="connsiteX32" fmla="*/ 21096 w 341099"/>
                <a:gd name="connsiteY32" fmla="*/ 218084 h 457303"/>
                <a:gd name="connsiteX33" fmla="*/ 19506 w 341099"/>
                <a:gd name="connsiteY33" fmla="*/ 213938 h 457303"/>
                <a:gd name="connsiteX34" fmla="*/ 19162 w 341099"/>
                <a:gd name="connsiteY34" fmla="*/ 212972 h 457303"/>
                <a:gd name="connsiteX35" fmla="*/ 18976 w 341099"/>
                <a:gd name="connsiteY35" fmla="*/ 212006 h 457303"/>
                <a:gd name="connsiteX36" fmla="*/ 18072 w 341099"/>
                <a:gd name="connsiteY36" fmla="*/ 209543 h 457303"/>
                <a:gd name="connsiteX37" fmla="*/ 14456 w 341099"/>
                <a:gd name="connsiteY37" fmla="*/ 205304 h 457303"/>
                <a:gd name="connsiteX38" fmla="*/ 19787 w 341099"/>
                <a:gd name="connsiteY38" fmla="*/ 91679 h 457303"/>
                <a:gd name="connsiteX39" fmla="*/ 30635 w 341099"/>
                <a:gd name="connsiteY39" fmla="*/ 64777 h 457303"/>
                <a:gd name="connsiteX40" fmla="*/ 30791 w 341099"/>
                <a:gd name="connsiteY40" fmla="*/ 64559 h 457303"/>
                <a:gd name="connsiteX41" fmla="*/ 47125 w 341099"/>
                <a:gd name="connsiteY41" fmla="*/ 24128 h 457303"/>
                <a:gd name="connsiteX42" fmla="*/ 50678 w 341099"/>
                <a:gd name="connsiteY42" fmla="*/ 15244 h 457303"/>
                <a:gd name="connsiteX43" fmla="*/ 50741 w 341099"/>
                <a:gd name="connsiteY43" fmla="*/ 15087 h 457303"/>
                <a:gd name="connsiteX44" fmla="*/ 51146 w 341099"/>
                <a:gd name="connsiteY44" fmla="*/ 15025 h 457303"/>
                <a:gd name="connsiteX45" fmla="*/ 85654 w 341099"/>
                <a:gd name="connsiteY45" fmla="*/ 8136 h 457303"/>
                <a:gd name="connsiteX46" fmla="*/ 117575 w 341099"/>
                <a:gd name="connsiteY46" fmla="*/ 1777 h 457303"/>
                <a:gd name="connsiteX47" fmla="*/ 117637 w 341099"/>
                <a:gd name="connsiteY47" fmla="*/ 1839 h 457303"/>
                <a:gd name="connsiteX48" fmla="*/ 117762 w 341099"/>
                <a:gd name="connsiteY48" fmla="*/ 1995 h 457303"/>
                <a:gd name="connsiteX49" fmla="*/ 176523 w 341099"/>
                <a:gd name="connsiteY49" fmla="*/ 22475 h 457303"/>
                <a:gd name="connsiteX50" fmla="*/ 219853 w 341099"/>
                <a:gd name="connsiteY50" fmla="*/ 5268 h 457303"/>
                <a:gd name="connsiteX51" fmla="*/ 221630 w 341099"/>
                <a:gd name="connsiteY51" fmla="*/ 3741 h 457303"/>
                <a:gd name="connsiteX52" fmla="*/ 224030 w 341099"/>
                <a:gd name="connsiteY52" fmla="*/ 1714 h 457303"/>
                <a:gd name="connsiteX53" fmla="*/ 225931 w 341099"/>
                <a:gd name="connsiteY53" fmla="*/ 0 h 457303"/>
                <a:gd name="connsiteX54" fmla="*/ 284131 w 341099"/>
                <a:gd name="connsiteY54" fmla="*/ 22008 h 457303"/>
                <a:gd name="connsiteX55" fmla="*/ 289742 w 341099"/>
                <a:gd name="connsiteY55" fmla="*/ 24128 h 457303"/>
                <a:gd name="connsiteX56" fmla="*/ 317424 w 341099"/>
                <a:gd name="connsiteY56" fmla="*/ 34570 h 457303"/>
                <a:gd name="connsiteX57" fmla="*/ 333821 w 341099"/>
                <a:gd name="connsiteY57" fmla="*/ 40774 h 457303"/>
                <a:gd name="connsiteX58" fmla="*/ 339618 w 341099"/>
                <a:gd name="connsiteY58" fmla="*/ 111910 h 457303"/>
                <a:gd name="connsiteX59" fmla="*/ 256138 w 341099"/>
                <a:gd name="connsiteY59" fmla="*/ 336011 h 4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41099" h="457303">
                  <a:moveTo>
                    <a:pt x="256138" y="336011"/>
                  </a:moveTo>
                  <a:cubicBezTo>
                    <a:pt x="256045" y="336354"/>
                    <a:pt x="255982" y="336634"/>
                    <a:pt x="255920" y="337040"/>
                  </a:cubicBezTo>
                  <a:cubicBezTo>
                    <a:pt x="255172" y="339845"/>
                    <a:pt x="254486" y="343274"/>
                    <a:pt x="254018" y="347108"/>
                  </a:cubicBezTo>
                  <a:cubicBezTo>
                    <a:pt x="253862" y="348044"/>
                    <a:pt x="253737" y="349010"/>
                    <a:pt x="253676" y="350038"/>
                  </a:cubicBezTo>
                  <a:cubicBezTo>
                    <a:pt x="253114" y="354527"/>
                    <a:pt x="252771" y="359609"/>
                    <a:pt x="252491" y="365001"/>
                  </a:cubicBezTo>
                  <a:lnTo>
                    <a:pt x="252491" y="365407"/>
                  </a:lnTo>
                  <a:cubicBezTo>
                    <a:pt x="252023" y="376660"/>
                    <a:pt x="252023" y="389378"/>
                    <a:pt x="252428" y="401879"/>
                  </a:cubicBezTo>
                  <a:lnTo>
                    <a:pt x="252428" y="403188"/>
                  </a:lnTo>
                  <a:cubicBezTo>
                    <a:pt x="252428" y="403531"/>
                    <a:pt x="252428" y="403811"/>
                    <a:pt x="252491" y="404155"/>
                  </a:cubicBezTo>
                  <a:cubicBezTo>
                    <a:pt x="252584" y="407833"/>
                    <a:pt x="252709" y="411449"/>
                    <a:pt x="252834" y="415003"/>
                  </a:cubicBezTo>
                  <a:cubicBezTo>
                    <a:pt x="253052" y="418494"/>
                    <a:pt x="253176" y="421923"/>
                    <a:pt x="253395" y="425258"/>
                  </a:cubicBezTo>
                  <a:cubicBezTo>
                    <a:pt x="253737" y="431898"/>
                    <a:pt x="254143" y="438101"/>
                    <a:pt x="254424" y="443650"/>
                  </a:cubicBezTo>
                  <a:cubicBezTo>
                    <a:pt x="254548" y="446300"/>
                    <a:pt x="254766" y="448638"/>
                    <a:pt x="254891" y="450882"/>
                  </a:cubicBezTo>
                  <a:lnTo>
                    <a:pt x="254891" y="451225"/>
                  </a:lnTo>
                  <a:cubicBezTo>
                    <a:pt x="255109" y="453470"/>
                    <a:pt x="255296" y="455465"/>
                    <a:pt x="255452" y="457304"/>
                  </a:cubicBezTo>
                  <a:lnTo>
                    <a:pt x="19256" y="457304"/>
                  </a:lnTo>
                  <a:lnTo>
                    <a:pt x="19256" y="453220"/>
                  </a:lnTo>
                  <a:lnTo>
                    <a:pt x="19101" y="434018"/>
                  </a:lnTo>
                  <a:lnTo>
                    <a:pt x="19101" y="431555"/>
                  </a:lnTo>
                  <a:lnTo>
                    <a:pt x="18976" y="415688"/>
                  </a:lnTo>
                  <a:lnTo>
                    <a:pt x="18976" y="415003"/>
                  </a:lnTo>
                  <a:lnTo>
                    <a:pt x="18882" y="404155"/>
                  </a:lnTo>
                  <a:lnTo>
                    <a:pt x="18882" y="401692"/>
                  </a:lnTo>
                  <a:lnTo>
                    <a:pt x="18633" y="368836"/>
                  </a:lnTo>
                  <a:lnTo>
                    <a:pt x="18633" y="365407"/>
                  </a:lnTo>
                  <a:lnTo>
                    <a:pt x="18570" y="360762"/>
                  </a:lnTo>
                  <a:lnTo>
                    <a:pt x="18758" y="350038"/>
                  </a:lnTo>
                  <a:lnTo>
                    <a:pt x="19381" y="314221"/>
                  </a:lnTo>
                  <a:lnTo>
                    <a:pt x="19568" y="302188"/>
                  </a:lnTo>
                  <a:lnTo>
                    <a:pt x="20316" y="262911"/>
                  </a:lnTo>
                  <a:lnTo>
                    <a:pt x="20752" y="240310"/>
                  </a:lnTo>
                  <a:lnTo>
                    <a:pt x="20940" y="228215"/>
                  </a:lnTo>
                  <a:lnTo>
                    <a:pt x="21096" y="218084"/>
                  </a:lnTo>
                  <a:cubicBezTo>
                    <a:pt x="20597" y="216744"/>
                    <a:pt x="20004" y="215279"/>
                    <a:pt x="19506" y="213938"/>
                  </a:cubicBezTo>
                  <a:cubicBezTo>
                    <a:pt x="19381" y="213658"/>
                    <a:pt x="19318" y="213315"/>
                    <a:pt x="19162" y="212972"/>
                  </a:cubicBezTo>
                  <a:cubicBezTo>
                    <a:pt x="19101" y="212691"/>
                    <a:pt x="18976" y="212349"/>
                    <a:pt x="18976" y="212006"/>
                  </a:cubicBezTo>
                  <a:cubicBezTo>
                    <a:pt x="18633" y="211195"/>
                    <a:pt x="18633" y="210166"/>
                    <a:pt x="18072" y="209543"/>
                  </a:cubicBezTo>
                  <a:cubicBezTo>
                    <a:pt x="16794" y="208109"/>
                    <a:pt x="15547" y="206737"/>
                    <a:pt x="14456" y="205304"/>
                  </a:cubicBezTo>
                  <a:cubicBezTo>
                    <a:pt x="-11917" y="172323"/>
                    <a:pt x="2642" y="134043"/>
                    <a:pt x="19787" y="91679"/>
                  </a:cubicBezTo>
                  <a:lnTo>
                    <a:pt x="30635" y="64777"/>
                  </a:lnTo>
                  <a:cubicBezTo>
                    <a:pt x="30728" y="64715"/>
                    <a:pt x="30728" y="64621"/>
                    <a:pt x="30791" y="64559"/>
                  </a:cubicBezTo>
                  <a:lnTo>
                    <a:pt x="47125" y="24128"/>
                  </a:lnTo>
                  <a:lnTo>
                    <a:pt x="50678" y="15244"/>
                  </a:lnTo>
                  <a:lnTo>
                    <a:pt x="50741" y="15087"/>
                  </a:lnTo>
                  <a:lnTo>
                    <a:pt x="51146" y="15025"/>
                  </a:lnTo>
                  <a:lnTo>
                    <a:pt x="85654" y="8136"/>
                  </a:lnTo>
                  <a:lnTo>
                    <a:pt x="117575" y="1777"/>
                  </a:lnTo>
                  <a:lnTo>
                    <a:pt x="117637" y="1839"/>
                  </a:lnTo>
                  <a:lnTo>
                    <a:pt x="117762" y="1995"/>
                  </a:lnTo>
                  <a:cubicBezTo>
                    <a:pt x="134159" y="17207"/>
                    <a:pt x="155637" y="24034"/>
                    <a:pt x="176523" y="22475"/>
                  </a:cubicBezTo>
                  <a:cubicBezTo>
                    <a:pt x="191985" y="21322"/>
                    <a:pt x="207134" y="15586"/>
                    <a:pt x="219853" y="5268"/>
                  </a:cubicBezTo>
                  <a:cubicBezTo>
                    <a:pt x="220476" y="4769"/>
                    <a:pt x="221068" y="4239"/>
                    <a:pt x="221630" y="3741"/>
                  </a:cubicBezTo>
                  <a:lnTo>
                    <a:pt x="224030" y="1714"/>
                  </a:lnTo>
                  <a:lnTo>
                    <a:pt x="225931" y="0"/>
                  </a:lnTo>
                  <a:lnTo>
                    <a:pt x="284131" y="22008"/>
                  </a:lnTo>
                  <a:lnTo>
                    <a:pt x="289742" y="24128"/>
                  </a:lnTo>
                  <a:lnTo>
                    <a:pt x="317424" y="34570"/>
                  </a:lnTo>
                  <a:lnTo>
                    <a:pt x="333821" y="40774"/>
                  </a:lnTo>
                  <a:cubicBezTo>
                    <a:pt x="333821" y="40774"/>
                    <a:pt x="345042" y="73256"/>
                    <a:pt x="339618" y="111910"/>
                  </a:cubicBezTo>
                  <a:cubicBezTo>
                    <a:pt x="327336" y="199537"/>
                    <a:pt x="258040" y="329807"/>
                    <a:pt x="256138" y="336011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9" name="Hình tự do: Hình 1648">
              <a:extLst>
                <a:ext uri="{FF2B5EF4-FFF2-40B4-BE49-F238E27FC236}">
                  <a16:creationId xmlns:a16="http://schemas.microsoft.com/office/drawing/2014/main" id="{80C8ED1D-58CC-1EDA-ECE4-AD8C3D8C7314}"/>
                </a:ext>
              </a:extLst>
            </p:cNvPr>
            <p:cNvSpPr/>
            <p:nvPr/>
          </p:nvSpPr>
          <p:spPr>
            <a:xfrm>
              <a:off x="13764607" y="4890595"/>
              <a:ext cx="243097" cy="36531"/>
            </a:xfrm>
            <a:custGeom>
              <a:avLst/>
              <a:gdLst>
                <a:gd name="connsiteX0" fmla="*/ 0 w 243097"/>
                <a:gd name="connsiteY0" fmla="*/ 0 h 36531"/>
                <a:gd name="connsiteX1" fmla="*/ 243097 w 243097"/>
                <a:gd name="connsiteY1" fmla="*/ 0 h 36531"/>
                <a:gd name="connsiteX2" fmla="*/ 243097 w 243097"/>
                <a:gd name="connsiteY2" fmla="*/ 36531 h 36531"/>
                <a:gd name="connsiteX3" fmla="*/ 0 w 243097"/>
                <a:gd name="connsiteY3" fmla="*/ 36531 h 3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097" h="36531">
                  <a:moveTo>
                    <a:pt x="0" y="0"/>
                  </a:moveTo>
                  <a:lnTo>
                    <a:pt x="243097" y="0"/>
                  </a:lnTo>
                  <a:lnTo>
                    <a:pt x="243097" y="36531"/>
                  </a:lnTo>
                  <a:lnTo>
                    <a:pt x="0" y="36531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0" name="Hình tự do: Hình 1649">
              <a:extLst>
                <a:ext uri="{FF2B5EF4-FFF2-40B4-BE49-F238E27FC236}">
                  <a16:creationId xmlns:a16="http://schemas.microsoft.com/office/drawing/2014/main" id="{F35F69BA-BA6F-09AF-22D3-CC4474475256}"/>
                </a:ext>
              </a:extLst>
            </p:cNvPr>
            <p:cNvSpPr/>
            <p:nvPr/>
          </p:nvSpPr>
          <p:spPr>
            <a:xfrm>
              <a:off x="14030443" y="4566025"/>
              <a:ext cx="114320" cy="327313"/>
            </a:xfrm>
            <a:custGeom>
              <a:avLst/>
              <a:gdLst>
                <a:gd name="connsiteX0" fmla="*/ 8203 w 114320"/>
                <a:gd name="connsiteY0" fmla="*/ 227873 h 327313"/>
                <a:gd name="connsiteX1" fmla="*/ 8421 w 114320"/>
                <a:gd name="connsiteY1" fmla="*/ 229868 h 327313"/>
                <a:gd name="connsiteX2" fmla="*/ 8577 w 114320"/>
                <a:gd name="connsiteY2" fmla="*/ 231177 h 327313"/>
                <a:gd name="connsiteX3" fmla="*/ 8577 w 114320"/>
                <a:gd name="connsiteY3" fmla="*/ 231333 h 327313"/>
                <a:gd name="connsiteX4" fmla="*/ 15872 w 114320"/>
                <a:gd name="connsiteY4" fmla="*/ 290842 h 327313"/>
                <a:gd name="connsiteX5" fmla="*/ 55118 w 114320"/>
                <a:gd name="connsiteY5" fmla="*/ 327314 h 327313"/>
                <a:gd name="connsiteX6" fmla="*/ 99789 w 114320"/>
                <a:gd name="connsiteY6" fmla="*/ 301690 h 327313"/>
                <a:gd name="connsiteX7" fmla="*/ 114159 w 114320"/>
                <a:gd name="connsiteY7" fmla="*/ 245080 h 327313"/>
                <a:gd name="connsiteX8" fmla="*/ 114159 w 114320"/>
                <a:gd name="connsiteY8" fmla="*/ 244644 h 327313"/>
                <a:gd name="connsiteX9" fmla="*/ 113879 w 114320"/>
                <a:gd name="connsiteY9" fmla="*/ 241682 h 327313"/>
                <a:gd name="connsiteX10" fmla="*/ 113816 w 114320"/>
                <a:gd name="connsiteY10" fmla="*/ 240934 h 327313"/>
                <a:gd name="connsiteX11" fmla="*/ 113193 w 114320"/>
                <a:gd name="connsiteY11" fmla="*/ 234076 h 327313"/>
                <a:gd name="connsiteX12" fmla="*/ 112008 w 114320"/>
                <a:gd name="connsiteY12" fmla="*/ 222823 h 327313"/>
                <a:gd name="connsiteX13" fmla="*/ 109390 w 114320"/>
                <a:gd name="connsiteY13" fmla="*/ 199412 h 327313"/>
                <a:gd name="connsiteX14" fmla="*/ 90405 w 114320"/>
                <a:gd name="connsiteY14" fmla="*/ 71043 h 327313"/>
                <a:gd name="connsiteX15" fmla="*/ 83641 w 114320"/>
                <a:gd name="connsiteY15" fmla="*/ 43985 h 327313"/>
                <a:gd name="connsiteX16" fmla="*/ 52687 w 114320"/>
                <a:gd name="connsiteY16" fmla="*/ 62 h 327313"/>
                <a:gd name="connsiteX17" fmla="*/ 52562 w 114320"/>
                <a:gd name="connsiteY17" fmla="*/ 0 h 327313"/>
                <a:gd name="connsiteX18" fmla="*/ 52406 w 114320"/>
                <a:gd name="connsiteY18" fmla="*/ 125 h 327313"/>
                <a:gd name="connsiteX19" fmla="*/ 410 w 114320"/>
                <a:gd name="connsiteY19" fmla="*/ 122696 h 327313"/>
                <a:gd name="connsiteX20" fmla="*/ 8203 w 114320"/>
                <a:gd name="connsiteY20" fmla="*/ 227873 h 32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20" h="327313">
                  <a:moveTo>
                    <a:pt x="8203" y="227873"/>
                  </a:moveTo>
                  <a:cubicBezTo>
                    <a:pt x="8235" y="228558"/>
                    <a:pt x="8359" y="229244"/>
                    <a:pt x="8421" y="229868"/>
                  </a:cubicBezTo>
                  <a:cubicBezTo>
                    <a:pt x="8483" y="230304"/>
                    <a:pt x="8546" y="230772"/>
                    <a:pt x="8577" y="231177"/>
                  </a:cubicBezTo>
                  <a:lnTo>
                    <a:pt x="8577" y="231333"/>
                  </a:lnTo>
                  <a:cubicBezTo>
                    <a:pt x="12224" y="263503"/>
                    <a:pt x="15747" y="290218"/>
                    <a:pt x="15872" y="290842"/>
                  </a:cubicBezTo>
                  <a:cubicBezTo>
                    <a:pt x="18927" y="310449"/>
                    <a:pt x="35822" y="321297"/>
                    <a:pt x="55118" y="327314"/>
                  </a:cubicBezTo>
                  <a:cubicBezTo>
                    <a:pt x="77126" y="323916"/>
                    <a:pt x="91029" y="313847"/>
                    <a:pt x="99789" y="301690"/>
                  </a:cubicBezTo>
                  <a:cubicBezTo>
                    <a:pt x="114627" y="281271"/>
                    <a:pt x="114720" y="255086"/>
                    <a:pt x="114159" y="245080"/>
                  </a:cubicBezTo>
                  <a:lnTo>
                    <a:pt x="114159" y="244644"/>
                  </a:lnTo>
                  <a:cubicBezTo>
                    <a:pt x="114066" y="243334"/>
                    <a:pt x="114003" y="242306"/>
                    <a:pt x="113879" y="241682"/>
                  </a:cubicBezTo>
                  <a:cubicBezTo>
                    <a:pt x="113879" y="241215"/>
                    <a:pt x="113816" y="240934"/>
                    <a:pt x="113816" y="240934"/>
                  </a:cubicBezTo>
                  <a:cubicBezTo>
                    <a:pt x="113598" y="238659"/>
                    <a:pt x="113443" y="236383"/>
                    <a:pt x="113193" y="234076"/>
                  </a:cubicBezTo>
                  <a:cubicBezTo>
                    <a:pt x="112850" y="230304"/>
                    <a:pt x="112476" y="226564"/>
                    <a:pt x="112008" y="222823"/>
                  </a:cubicBezTo>
                  <a:cubicBezTo>
                    <a:pt x="111229" y="215092"/>
                    <a:pt x="110294" y="207236"/>
                    <a:pt x="109390" y="199412"/>
                  </a:cubicBezTo>
                  <a:cubicBezTo>
                    <a:pt x="103311" y="148476"/>
                    <a:pt x="94894" y="96667"/>
                    <a:pt x="90405" y="71043"/>
                  </a:cubicBezTo>
                  <a:cubicBezTo>
                    <a:pt x="88597" y="60569"/>
                    <a:pt x="86259" y="51653"/>
                    <a:pt x="83641" y="43985"/>
                  </a:cubicBezTo>
                  <a:cubicBezTo>
                    <a:pt x="73697" y="21821"/>
                    <a:pt x="62631" y="5736"/>
                    <a:pt x="52687" y="62"/>
                  </a:cubicBezTo>
                  <a:cubicBezTo>
                    <a:pt x="52562" y="62"/>
                    <a:pt x="52562" y="0"/>
                    <a:pt x="52562" y="0"/>
                  </a:cubicBezTo>
                  <a:cubicBezTo>
                    <a:pt x="52562" y="0"/>
                    <a:pt x="52437" y="62"/>
                    <a:pt x="52406" y="125"/>
                  </a:cubicBezTo>
                  <a:cubicBezTo>
                    <a:pt x="49881" y="3242"/>
                    <a:pt x="9948" y="54427"/>
                    <a:pt x="410" y="122696"/>
                  </a:cubicBezTo>
                  <a:cubicBezTo>
                    <a:pt x="-1460" y="135975"/>
                    <a:pt x="3403" y="185883"/>
                    <a:pt x="8203" y="227873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1" name="Hình tự do: Hình 1650">
              <a:extLst>
                <a:ext uri="{FF2B5EF4-FFF2-40B4-BE49-F238E27FC236}">
                  <a16:creationId xmlns:a16="http://schemas.microsoft.com/office/drawing/2014/main" id="{E1923252-4822-F9FC-F3AF-F56BD2C5DE2F}"/>
                </a:ext>
              </a:extLst>
            </p:cNvPr>
            <p:cNvSpPr/>
            <p:nvPr/>
          </p:nvSpPr>
          <p:spPr>
            <a:xfrm>
              <a:off x="14034188" y="4765437"/>
              <a:ext cx="110071" cy="41522"/>
            </a:xfrm>
            <a:custGeom>
              <a:avLst/>
              <a:gdLst>
                <a:gd name="connsiteX0" fmla="*/ 0 w 110071"/>
                <a:gd name="connsiteY0" fmla="*/ 31858 h 41522"/>
                <a:gd name="connsiteX1" fmla="*/ 2744 w 110071"/>
                <a:gd name="connsiteY1" fmla="*/ 31858 h 41522"/>
                <a:gd name="connsiteX2" fmla="*/ 2837 w 110071"/>
                <a:gd name="connsiteY2" fmla="*/ 31858 h 41522"/>
                <a:gd name="connsiteX3" fmla="*/ 4832 w 110071"/>
                <a:gd name="connsiteY3" fmla="*/ 31921 h 41522"/>
                <a:gd name="connsiteX4" fmla="*/ 73474 w 110071"/>
                <a:gd name="connsiteY4" fmla="*/ 37937 h 41522"/>
                <a:gd name="connsiteX5" fmla="*/ 110071 w 110071"/>
                <a:gd name="connsiteY5" fmla="*/ 41522 h 41522"/>
                <a:gd name="connsiteX6" fmla="*/ 109448 w 110071"/>
                <a:gd name="connsiteY6" fmla="*/ 34664 h 41522"/>
                <a:gd name="connsiteX7" fmla="*/ 108263 w 110071"/>
                <a:gd name="connsiteY7" fmla="*/ 23411 h 41522"/>
                <a:gd name="connsiteX8" fmla="*/ 105645 w 110071"/>
                <a:gd name="connsiteY8" fmla="*/ 0 h 41522"/>
                <a:gd name="connsiteX9" fmla="*/ 4676 w 110071"/>
                <a:gd name="connsiteY9" fmla="*/ 30456 h 41522"/>
                <a:gd name="connsiteX10" fmla="*/ 0 w 110071"/>
                <a:gd name="connsiteY10" fmla="*/ 31858 h 4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071" h="41522">
                  <a:moveTo>
                    <a:pt x="0" y="31858"/>
                  </a:moveTo>
                  <a:cubicBezTo>
                    <a:pt x="281" y="31765"/>
                    <a:pt x="1247" y="31765"/>
                    <a:pt x="2744" y="31858"/>
                  </a:cubicBezTo>
                  <a:cubicBezTo>
                    <a:pt x="2806" y="31858"/>
                    <a:pt x="2806" y="31858"/>
                    <a:pt x="2837" y="31858"/>
                  </a:cubicBezTo>
                  <a:cubicBezTo>
                    <a:pt x="3429" y="31858"/>
                    <a:pt x="4115" y="31858"/>
                    <a:pt x="4832" y="31921"/>
                  </a:cubicBezTo>
                  <a:cubicBezTo>
                    <a:pt x="16272" y="32545"/>
                    <a:pt x="45917" y="35288"/>
                    <a:pt x="73474" y="37937"/>
                  </a:cubicBezTo>
                  <a:cubicBezTo>
                    <a:pt x="86941" y="39247"/>
                    <a:pt x="99971" y="40493"/>
                    <a:pt x="110071" y="41522"/>
                  </a:cubicBezTo>
                  <a:cubicBezTo>
                    <a:pt x="109853" y="39247"/>
                    <a:pt x="109697" y="36971"/>
                    <a:pt x="109448" y="34664"/>
                  </a:cubicBezTo>
                  <a:cubicBezTo>
                    <a:pt x="109105" y="30892"/>
                    <a:pt x="108731" y="27152"/>
                    <a:pt x="108263" y="23411"/>
                  </a:cubicBezTo>
                  <a:cubicBezTo>
                    <a:pt x="107484" y="15680"/>
                    <a:pt x="106549" y="7824"/>
                    <a:pt x="105645" y="0"/>
                  </a:cubicBezTo>
                  <a:lnTo>
                    <a:pt x="4676" y="30456"/>
                  </a:lnTo>
                  <a:lnTo>
                    <a:pt x="0" y="31858"/>
                  </a:ln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2" name="Hình tự do: Hình 1651">
              <a:extLst>
                <a:ext uri="{FF2B5EF4-FFF2-40B4-BE49-F238E27FC236}">
                  <a16:creationId xmlns:a16="http://schemas.microsoft.com/office/drawing/2014/main" id="{B20D7A99-25AF-B046-ABD4-24E75AE08666}"/>
                </a:ext>
              </a:extLst>
            </p:cNvPr>
            <p:cNvSpPr/>
            <p:nvPr/>
          </p:nvSpPr>
          <p:spPr>
            <a:xfrm>
              <a:off x="14022997" y="4565994"/>
              <a:ext cx="137222" cy="231332"/>
            </a:xfrm>
            <a:custGeom>
              <a:avLst/>
              <a:gdLst>
                <a:gd name="connsiteX0" fmla="*/ 137223 w 137222"/>
                <a:gd name="connsiteY0" fmla="*/ 210603 h 231332"/>
                <a:gd name="connsiteX1" fmla="*/ 11191 w 137222"/>
                <a:gd name="connsiteY1" fmla="*/ 231333 h 231332"/>
                <a:gd name="connsiteX2" fmla="*/ 1341 w 137222"/>
                <a:gd name="connsiteY2" fmla="*/ 101810 h 231332"/>
                <a:gd name="connsiteX3" fmla="*/ 59821 w 137222"/>
                <a:gd name="connsiteY3" fmla="*/ 156 h 231332"/>
                <a:gd name="connsiteX4" fmla="*/ 59977 w 137222"/>
                <a:gd name="connsiteY4" fmla="*/ 0 h 231332"/>
                <a:gd name="connsiteX5" fmla="*/ 60102 w 137222"/>
                <a:gd name="connsiteY5" fmla="*/ 94 h 231332"/>
                <a:gd name="connsiteX6" fmla="*/ 102465 w 137222"/>
                <a:gd name="connsiteY6" fmla="*/ 73318 h 231332"/>
                <a:gd name="connsiteX7" fmla="*/ 137223 w 137222"/>
                <a:gd name="connsiteY7" fmla="*/ 210603 h 23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222" h="231332">
                  <a:moveTo>
                    <a:pt x="137223" y="210603"/>
                  </a:moveTo>
                  <a:lnTo>
                    <a:pt x="11191" y="231333"/>
                  </a:lnTo>
                  <a:cubicBezTo>
                    <a:pt x="11191" y="231333"/>
                    <a:pt x="-4613" y="159075"/>
                    <a:pt x="1341" y="101810"/>
                  </a:cubicBezTo>
                  <a:cubicBezTo>
                    <a:pt x="7139" y="46323"/>
                    <a:pt x="56766" y="2806"/>
                    <a:pt x="59821" y="156"/>
                  </a:cubicBezTo>
                  <a:cubicBezTo>
                    <a:pt x="59914" y="94"/>
                    <a:pt x="59977" y="0"/>
                    <a:pt x="59977" y="0"/>
                  </a:cubicBezTo>
                  <a:cubicBezTo>
                    <a:pt x="60039" y="0"/>
                    <a:pt x="60039" y="94"/>
                    <a:pt x="60102" y="94"/>
                  </a:cubicBezTo>
                  <a:cubicBezTo>
                    <a:pt x="83076" y="10443"/>
                    <a:pt x="98974" y="62813"/>
                    <a:pt x="102465" y="73318"/>
                  </a:cubicBezTo>
                  <a:cubicBezTo>
                    <a:pt x="124878" y="141181"/>
                    <a:pt x="137223" y="210603"/>
                    <a:pt x="137223" y="210603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53" name="Đồ họa 3">
              <a:extLst>
                <a:ext uri="{FF2B5EF4-FFF2-40B4-BE49-F238E27FC236}">
                  <a16:creationId xmlns:a16="http://schemas.microsoft.com/office/drawing/2014/main" id="{5DEED3B1-6345-089C-355E-D930785FF1CA}"/>
                </a:ext>
              </a:extLst>
            </p:cNvPr>
            <p:cNvGrpSpPr/>
            <p:nvPr/>
          </p:nvGrpSpPr>
          <p:grpSpPr>
            <a:xfrm>
              <a:off x="13565725" y="4919243"/>
              <a:ext cx="621334" cy="1277186"/>
              <a:chOff x="13565725" y="4919243"/>
              <a:chExt cx="621334" cy="1277186"/>
            </a:xfrm>
          </p:grpSpPr>
          <p:sp>
            <p:nvSpPr>
              <p:cNvPr id="1667" name="Hình tự do: Hình 1666">
                <a:extLst>
                  <a:ext uri="{FF2B5EF4-FFF2-40B4-BE49-F238E27FC236}">
                    <a16:creationId xmlns:a16="http://schemas.microsoft.com/office/drawing/2014/main" id="{D05252DA-1791-FEE6-37C0-F0E396703FE2}"/>
                  </a:ext>
                </a:extLst>
              </p:cNvPr>
              <p:cNvSpPr/>
              <p:nvPr/>
            </p:nvSpPr>
            <p:spPr>
              <a:xfrm>
                <a:off x="13637461" y="5559250"/>
                <a:ext cx="235341" cy="637170"/>
              </a:xfrm>
              <a:custGeom>
                <a:avLst/>
                <a:gdLst>
                  <a:gd name="connsiteX0" fmla="*/ 233289 w 235341"/>
                  <a:gd name="connsiteY0" fmla="*/ 178807 h 637170"/>
                  <a:gd name="connsiteX1" fmla="*/ 233133 w 235341"/>
                  <a:gd name="connsiteY1" fmla="*/ 183670 h 637170"/>
                  <a:gd name="connsiteX2" fmla="*/ 232697 w 235341"/>
                  <a:gd name="connsiteY2" fmla="*/ 194767 h 637170"/>
                  <a:gd name="connsiteX3" fmla="*/ 232260 w 235341"/>
                  <a:gd name="connsiteY3" fmla="*/ 201313 h 637170"/>
                  <a:gd name="connsiteX4" fmla="*/ 231761 w 235341"/>
                  <a:gd name="connsiteY4" fmla="*/ 208421 h 637170"/>
                  <a:gd name="connsiteX5" fmla="*/ 231605 w 235341"/>
                  <a:gd name="connsiteY5" fmla="*/ 210478 h 637170"/>
                  <a:gd name="connsiteX6" fmla="*/ 230515 w 235341"/>
                  <a:gd name="connsiteY6" fmla="*/ 221950 h 637170"/>
                  <a:gd name="connsiteX7" fmla="*/ 230515 w 235341"/>
                  <a:gd name="connsiteY7" fmla="*/ 222293 h 637170"/>
                  <a:gd name="connsiteX8" fmla="*/ 229080 w 235341"/>
                  <a:gd name="connsiteY8" fmla="*/ 235167 h 637170"/>
                  <a:gd name="connsiteX9" fmla="*/ 227335 w 235341"/>
                  <a:gd name="connsiteY9" fmla="*/ 248166 h 637170"/>
                  <a:gd name="connsiteX10" fmla="*/ 225433 w 235341"/>
                  <a:gd name="connsiteY10" fmla="*/ 260854 h 637170"/>
                  <a:gd name="connsiteX11" fmla="*/ 223033 w 235341"/>
                  <a:gd name="connsiteY11" fmla="*/ 275099 h 637170"/>
                  <a:gd name="connsiteX12" fmla="*/ 220851 w 235341"/>
                  <a:gd name="connsiteY12" fmla="*/ 287288 h 637170"/>
                  <a:gd name="connsiteX13" fmla="*/ 218825 w 235341"/>
                  <a:gd name="connsiteY13" fmla="*/ 297980 h 637170"/>
                  <a:gd name="connsiteX14" fmla="*/ 216518 w 235341"/>
                  <a:gd name="connsiteY14" fmla="*/ 309358 h 637170"/>
                  <a:gd name="connsiteX15" fmla="*/ 215115 w 235341"/>
                  <a:gd name="connsiteY15" fmla="*/ 315749 h 637170"/>
                  <a:gd name="connsiteX16" fmla="*/ 212964 w 235341"/>
                  <a:gd name="connsiteY16" fmla="*/ 325786 h 637170"/>
                  <a:gd name="connsiteX17" fmla="*/ 204018 w 235341"/>
                  <a:gd name="connsiteY17" fmla="*/ 364347 h 637170"/>
                  <a:gd name="connsiteX18" fmla="*/ 203581 w 235341"/>
                  <a:gd name="connsiteY18" fmla="*/ 366155 h 637170"/>
                  <a:gd name="connsiteX19" fmla="*/ 198655 w 235341"/>
                  <a:gd name="connsiteY19" fmla="*/ 386479 h 637170"/>
                  <a:gd name="connsiteX20" fmla="*/ 187590 w 235341"/>
                  <a:gd name="connsiteY20" fmla="*/ 431212 h 637170"/>
                  <a:gd name="connsiteX21" fmla="*/ 177864 w 235341"/>
                  <a:gd name="connsiteY21" fmla="*/ 476319 h 637170"/>
                  <a:gd name="connsiteX22" fmla="*/ 176118 w 235341"/>
                  <a:gd name="connsiteY22" fmla="*/ 499263 h 637170"/>
                  <a:gd name="connsiteX23" fmla="*/ 177957 w 235341"/>
                  <a:gd name="connsiteY23" fmla="*/ 507835 h 637170"/>
                  <a:gd name="connsiteX24" fmla="*/ 178456 w 235341"/>
                  <a:gd name="connsiteY24" fmla="*/ 509861 h 637170"/>
                  <a:gd name="connsiteX25" fmla="*/ 182446 w 235341"/>
                  <a:gd name="connsiteY25" fmla="*/ 522299 h 637170"/>
                  <a:gd name="connsiteX26" fmla="*/ 186436 w 235341"/>
                  <a:gd name="connsiteY26" fmla="*/ 576321 h 637170"/>
                  <a:gd name="connsiteX27" fmla="*/ 186436 w 235341"/>
                  <a:gd name="connsiteY27" fmla="*/ 576384 h 637170"/>
                  <a:gd name="connsiteX28" fmla="*/ 186530 w 235341"/>
                  <a:gd name="connsiteY28" fmla="*/ 581403 h 637170"/>
                  <a:gd name="connsiteX29" fmla="*/ 181729 w 235341"/>
                  <a:gd name="connsiteY29" fmla="*/ 588510 h 637170"/>
                  <a:gd name="connsiteX30" fmla="*/ 181012 w 235341"/>
                  <a:gd name="connsiteY30" fmla="*/ 589383 h 637170"/>
                  <a:gd name="connsiteX31" fmla="*/ 169011 w 235341"/>
                  <a:gd name="connsiteY31" fmla="*/ 602226 h 637170"/>
                  <a:gd name="connsiteX32" fmla="*/ 161623 w 235341"/>
                  <a:gd name="connsiteY32" fmla="*/ 608772 h 637170"/>
                  <a:gd name="connsiteX33" fmla="*/ 159347 w 235341"/>
                  <a:gd name="connsiteY33" fmla="*/ 610736 h 637170"/>
                  <a:gd name="connsiteX34" fmla="*/ 159285 w 235341"/>
                  <a:gd name="connsiteY34" fmla="*/ 610861 h 637170"/>
                  <a:gd name="connsiteX35" fmla="*/ 156230 w 235341"/>
                  <a:gd name="connsiteY35" fmla="*/ 613355 h 637170"/>
                  <a:gd name="connsiteX36" fmla="*/ 126024 w 235341"/>
                  <a:gd name="connsiteY36" fmla="*/ 636641 h 637170"/>
                  <a:gd name="connsiteX37" fmla="*/ 34375 w 235341"/>
                  <a:gd name="connsiteY37" fmla="*/ 636641 h 637170"/>
                  <a:gd name="connsiteX38" fmla="*/ 4761 w 235341"/>
                  <a:gd name="connsiteY38" fmla="*/ 637171 h 637170"/>
                  <a:gd name="connsiteX39" fmla="*/ 117 w 235341"/>
                  <a:gd name="connsiteY39" fmla="*/ 637171 h 637170"/>
                  <a:gd name="connsiteX40" fmla="*/ 896 w 235341"/>
                  <a:gd name="connsiteY40" fmla="*/ 608772 h 637170"/>
                  <a:gd name="connsiteX41" fmla="*/ 2798 w 235341"/>
                  <a:gd name="connsiteY41" fmla="*/ 596272 h 637170"/>
                  <a:gd name="connsiteX42" fmla="*/ 4450 w 235341"/>
                  <a:gd name="connsiteY42" fmla="*/ 589539 h 637170"/>
                  <a:gd name="connsiteX43" fmla="*/ 9344 w 235341"/>
                  <a:gd name="connsiteY43" fmla="*/ 577412 h 637170"/>
                  <a:gd name="connsiteX44" fmla="*/ 14207 w 235341"/>
                  <a:gd name="connsiteY44" fmla="*/ 569619 h 637170"/>
                  <a:gd name="connsiteX45" fmla="*/ 41576 w 235341"/>
                  <a:gd name="connsiteY45" fmla="*/ 545523 h 637170"/>
                  <a:gd name="connsiteX46" fmla="*/ 44413 w 235341"/>
                  <a:gd name="connsiteY46" fmla="*/ 543715 h 637170"/>
                  <a:gd name="connsiteX47" fmla="*/ 52020 w 235341"/>
                  <a:gd name="connsiteY47" fmla="*/ 539132 h 637170"/>
                  <a:gd name="connsiteX48" fmla="*/ 55012 w 235341"/>
                  <a:gd name="connsiteY48" fmla="*/ 537387 h 637170"/>
                  <a:gd name="connsiteX49" fmla="*/ 57692 w 235341"/>
                  <a:gd name="connsiteY49" fmla="*/ 535953 h 637170"/>
                  <a:gd name="connsiteX50" fmla="*/ 62836 w 235341"/>
                  <a:gd name="connsiteY50" fmla="*/ 533116 h 637170"/>
                  <a:gd name="connsiteX51" fmla="*/ 65891 w 235341"/>
                  <a:gd name="connsiteY51" fmla="*/ 531433 h 637170"/>
                  <a:gd name="connsiteX52" fmla="*/ 73685 w 235341"/>
                  <a:gd name="connsiteY52" fmla="*/ 527287 h 637170"/>
                  <a:gd name="connsiteX53" fmla="*/ 76708 w 235341"/>
                  <a:gd name="connsiteY53" fmla="*/ 525759 h 637170"/>
                  <a:gd name="connsiteX54" fmla="*/ 89271 w 235341"/>
                  <a:gd name="connsiteY54" fmla="*/ 518808 h 637170"/>
                  <a:gd name="connsiteX55" fmla="*/ 102145 w 235341"/>
                  <a:gd name="connsiteY55" fmla="*/ 510235 h 637170"/>
                  <a:gd name="connsiteX56" fmla="*/ 103299 w 235341"/>
                  <a:gd name="connsiteY56" fmla="*/ 509269 h 637170"/>
                  <a:gd name="connsiteX57" fmla="*/ 104452 w 235341"/>
                  <a:gd name="connsiteY57" fmla="*/ 508271 h 637170"/>
                  <a:gd name="connsiteX58" fmla="*/ 105917 w 235341"/>
                  <a:gd name="connsiteY58" fmla="*/ 506962 h 637170"/>
                  <a:gd name="connsiteX59" fmla="*/ 116453 w 235341"/>
                  <a:gd name="connsiteY59" fmla="*/ 488227 h 637170"/>
                  <a:gd name="connsiteX60" fmla="*/ 118043 w 235341"/>
                  <a:gd name="connsiteY60" fmla="*/ 431212 h 637170"/>
                  <a:gd name="connsiteX61" fmla="*/ 117825 w 235341"/>
                  <a:gd name="connsiteY61" fmla="*/ 386479 h 637170"/>
                  <a:gd name="connsiteX62" fmla="*/ 117606 w 235341"/>
                  <a:gd name="connsiteY62" fmla="*/ 375507 h 637170"/>
                  <a:gd name="connsiteX63" fmla="*/ 117326 w 235341"/>
                  <a:gd name="connsiteY63" fmla="*/ 364347 h 637170"/>
                  <a:gd name="connsiteX64" fmla="*/ 117014 w 235341"/>
                  <a:gd name="connsiteY64" fmla="*/ 355400 h 637170"/>
                  <a:gd name="connsiteX65" fmla="*/ 116297 w 235341"/>
                  <a:gd name="connsiteY65" fmla="*/ 336946 h 637170"/>
                  <a:gd name="connsiteX66" fmla="*/ 114334 w 235341"/>
                  <a:gd name="connsiteY66" fmla="*/ 297668 h 637170"/>
                  <a:gd name="connsiteX67" fmla="*/ 112027 w 235341"/>
                  <a:gd name="connsiteY67" fmla="*/ 264282 h 637170"/>
                  <a:gd name="connsiteX68" fmla="*/ 110842 w 235341"/>
                  <a:gd name="connsiteY68" fmla="*/ 249756 h 637170"/>
                  <a:gd name="connsiteX69" fmla="*/ 109907 w 235341"/>
                  <a:gd name="connsiteY69" fmla="*/ 238721 h 637170"/>
                  <a:gd name="connsiteX70" fmla="*/ 106135 w 235341"/>
                  <a:gd name="connsiteY70" fmla="*/ 198695 h 637170"/>
                  <a:gd name="connsiteX71" fmla="*/ 101990 w 235341"/>
                  <a:gd name="connsiteY71" fmla="*/ 155334 h 637170"/>
                  <a:gd name="connsiteX72" fmla="*/ 101397 w 235341"/>
                  <a:gd name="connsiteY72" fmla="*/ 149380 h 637170"/>
                  <a:gd name="connsiteX73" fmla="*/ 95755 w 235341"/>
                  <a:gd name="connsiteY73" fmla="*/ 28180 h 637170"/>
                  <a:gd name="connsiteX74" fmla="*/ 94726 w 235341"/>
                  <a:gd name="connsiteY74" fmla="*/ 0 h 637170"/>
                  <a:gd name="connsiteX75" fmla="*/ 206418 w 235341"/>
                  <a:gd name="connsiteY75" fmla="*/ 22320 h 637170"/>
                  <a:gd name="connsiteX76" fmla="*/ 208818 w 235341"/>
                  <a:gd name="connsiteY76" fmla="*/ 32763 h 637170"/>
                  <a:gd name="connsiteX77" fmla="*/ 212590 w 235341"/>
                  <a:gd name="connsiteY77" fmla="*/ 49253 h 637170"/>
                  <a:gd name="connsiteX78" fmla="*/ 216081 w 235341"/>
                  <a:gd name="connsiteY78" fmla="*/ 63904 h 637170"/>
                  <a:gd name="connsiteX79" fmla="*/ 219916 w 235341"/>
                  <a:gd name="connsiteY79" fmla="*/ 79304 h 637170"/>
                  <a:gd name="connsiteX80" fmla="*/ 220570 w 235341"/>
                  <a:gd name="connsiteY80" fmla="*/ 81704 h 637170"/>
                  <a:gd name="connsiteX81" fmla="*/ 232197 w 235341"/>
                  <a:gd name="connsiteY81" fmla="*/ 138064 h 637170"/>
                  <a:gd name="connsiteX82" fmla="*/ 233289 w 235341"/>
                  <a:gd name="connsiteY82" fmla="*/ 178807 h 63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235341" h="637170">
                    <a:moveTo>
                      <a:pt x="233289" y="178807"/>
                    </a:moveTo>
                    <a:cubicBezTo>
                      <a:pt x="233289" y="180334"/>
                      <a:pt x="233226" y="181924"/>
                      <a:pt x="233133" y="183670"/>
                    </a:cubicBezTo>
                    <a:cubicBezTo>
                      <a:pt x="233008" y="187379"/>
                      <a:pt x="232915" y="190995"/>
                      <a:pt x="232697" y="194767"/>
                    </a:cubicBezTo>
                    <a:cubicBezTo>
                      <a:pt x="232541" y="196949"/>
                      <a:pt x="232416" y="199131"/>
                      <a:pt x="232260" y="201313"/>
                    </a:cubicBezTo>
                    <a:cubicBezTo>
                      <a:pt x="232105" y="203714"/>
                      <a:pt x="231980" y="206020"/>
                      <a:pt x="231761" y="208421"/>
                    </a:cubicBezTo>
                    <a:cubicBezTo>
                      <a:pt x="231761" y="209075"/>
                      <a:pt x="231699" y="209730"/>
                      <a:pt x="231605" y="210478"/>
                    </a:cubicBezTo>
                    <a:cubicBezTo>
                      <a:pt x="231325" y="214313"/>
                      <a:pt x="230951" y="218084"/>
                      <a:pt x="230515" y="221950"/>
                    </a:cubicBezTo>
                    <a:lnTo>
                      <a:pt x="230515" y="222293"/>
                    </a:lnTo>
                    <a:cubicBezTo>
                      <a:pt x="230078" y="226595"/>
                      <a:pt x="229579" y="230865"/>
                      <a:pt x="229080" y="235167"/>
                    </a:cubicBezTo>
                    <a:cubicBezTo>
                      <a:pt x="228488" y="239500"/>
                      <a:pt x="227896" y="243740"/>
                      <a:pt x="227335" y="248166"/>
                    </a:cubicBezTo>
                    <a:cubicBezTo>
                      <a:pt x="226742" y="252374"/>
                      <a:pt x="226088" y="256583"/>
                      <a:pt x="225433" y="260854"/>
                    </a:cubicBezTo>
                    <a:cubicBezTo>
                      <a:pt x="224654" y="265591"/>
                      <a:pt x="223906" y="270299"/>
                      <a:pt x="223033" y="275099"/>
                    </a:cubicBezTo>
                    <a:cubicBezTo>
                      <a:pt x="222378" y="279152"/>
                      <a:pt x="221661" y="283235"/>
                      <a:pt x="220851" y="287288"/>
                    </a:cubicBezTo>
                    <a:cubicBezTo>
                      <a:pt x="220196" y="290935"/>
                      <a:pt x="219542" y="294395"/>
                      <a:pt x="218825" y="297980"/>
                    </a:cubicBezTo>
                    <a:cubicBezTo>
                      <a:pt x="218108" y="301752"/>
                      <a:pt x="217390" y="305524"/>
                      <a:pt x="216518" y="309358"/>
                    </a:cubicBezTo>
                    <a:cubicBezTo>
                      <a:pt x="216081" y="311478"/>
                      <a:pt x="215645" y="313566"/>
                      <a:pt x="215115" y="315749"/>
                    </a:cubicBezTo>
                    <a:cubicBezTo>
                      <a:pt x="214491" y="319084"/>
                      <a:pt x="213743" y="322451"/>
                      <a:pt x="212964" y="325786"/>
                    </a:cubicBezTo>
                    <a:cubicBezTo>
                      <a:pt x="210034" y="338910"/>
                      <a:pt x="207073" y="351847"/>
                      <a:pt x="204018" y="364347"/>
                    </a:cubicBezTo>
                    <a:cubicBezTo>
                      <a:pt x="203862" y="364939"/>
                      <a:pt x="203737" y="365563"/>
                      <a:pt x="203581" y="366155"/>
                    </a:cubicBezTo>
                    <a:cubicBezTo>
                      <a:pt x="201991" y="372982"/>
                      <a:pt x="200308" y="379808"/>
                      <a:pt x="198655" y="386479"/>
                    </a:cubicBezTo>
                    <a:cubicBezTo>
                      <a:pt x="194728" y="402315"/>
                      <a:pt x="190956" y="417341"/>
                      <a:pt x="187590" y="431212"/>
                    </a:cubicBezTo>
                    <a:cubicBezTo>
                      <a:pt x="183475" y="448295"/>
                      <a:pt x="180045" y="463538"/>
                      <a:pt x="177864" y="476319"/>
                    </a:cubicBezTo>
                    <a:cubicBezTo>
                      <a:pt x="176118" y="486419"/>
                      <a:pt x="175463" y="494244"/>
                      <a:pt x="176118" y="499263"/>
                    </a:cubicBezTo>
                    <a:cubicBezTo>
                      <a:pt x="176555" y="502161"/>
                      <a:pt x="177209" y="505092"/>
                      <a:pt x="177957" y="507835"/>
                    </a:cubicBezTo>
                    <a:cubicBezTo>
                      <a:pt x="178082" y="508552"/>
                      <a:pt x="178300" y="509206"/>
                      <a:pt x="178456" y="509861"/>
                    </a:cubicBezTo>
                    <a:cubicBezTo>
                      <a:pt x="179609" y="514163"/>
                      <a:pt x="181012" y="518278"/>
                      <a:pt x="182446" y="522299"/>
                    </a:cubicBezTo>
                    <a:cubicBezTo>
                      <a:pt x="183818" y="536888"/>
                      <a:pt x="185875" y="559769"/>
                      <a:pt x="186436" y="576321"/>
                    </a:cubicBezTo>
                    <a:lnTo>
                      <a:pt x="186436" y="576384"/>
                    </a:lnTo>
                    <a:cubicBezTo>
                      <a:pt x="186530" y="578129"/>
                      <a:pt x="186592" y="579782"/>
                      <a:pt x="186530" y="581403"/>
                    </a:cubicBezTo>
                    <a:cubicBezTo>
                      <a:pt x="185221" y="583709"/>
                      <a:pt x="183600" y="586110"/>
                      <a:pt x="181729" y="588510"/>
                    </a:cubicBezTo>
                    <a:cubicBezTo>
                      <a:pt x="181510" y="588791"/>
                      <a:pt x="181199" y="589102"/>
                      <a:pt x="181012" y="589383"/>
                    </a:cubicBezTo>
                    <a:cubicBezTo>
                      <a:pt x="177583" y="593654"/>
                      <a:pt x="173437" y="597955"/>
                      <a:pt x="169011" y="602226"/>
                    </a:cubicBezTo>
                    <a:cubicBezTo>
                      <a:pt x="166673" y="604346"/>
                      <a:pt x="164148" y="606590"/>
                      <a:pt x="161623" y="608772"/>
                    </a:cubicBezTo>
                    <a:cubicBezTo>
                      <a:pt x="160875" y="609427"/>
                      <a:pt x="160095" y="610081"/>
                      <a:pt x="159347" y="610736"/>
                    </a:cubicBezTo>
                    <a:lnTo>
                      <a:pt x="159285" y="610861"/>
                    </a:lnTo>
                    <a:cubicBezTo>
                      <a:pt x="158193" y="611671"/>
                      <a:pt x="157165" y="612482"/>
                      <a:pt x="156230" y="613355"/>
                    </a:cubicBezTo>
                    <a:cubicBezTo>
                      <a:pt x="146566" y="621335"/>
                      <a:pt x="136061" y="629159"/>
                      <a:pt x="126024" y="636641"/>
                    </a:cubicBezTo>
                    <a:lnTo>
                      <a:pt x="34375" y="636641"/>
                    </a:lnTo>
                    <a:cubicBezTo>
                      <a:pt x="31975" y="636641"/>
                      <a:pt x="19849" y="637077"/>
                      <a:pt x="4761" y="637171"/>
                    </a:cubicBezTo>
                    <a:lnTo>
                      <a:pt x="117" y="637171"/>
                    </a:lnTo>
                    <a:cubicBezTo>
                      <a:pt x="-101" y="628224"/>
                      <a:pt x="-101" y="618436"/>
                      <a:pt x="896" y="608772"/>
                    </a:cubicBezTo>
                    <a:cubicBezTo>
                      <a:pt x="1333" y="604502"/>
                      <a:pt x="1925" y="600355"/>
                      <a:pt x="2798" y="596272"/>
                    </a:cubicBezTo>
                    <a:cubicBezTo>
                      <a:pt x="3296" y="594028"/>
                      <a:pt x="3888" y="591783"/>
                      <a:pt x="4450" y="589539"/>
                    </a:cubicBezTo>
                    <a:cubicBezTo>
                      <a:pt x="5759" y="585237"/>
                      <a:pt x="7286" y="581185"/>
                      <a:pt x="9344" y="577412"/>
                    </a:cubicBezTo>
                    <a:cubicBezTo>
                      <a:pt x="10716" y="574638"/>
                      <a:pt x="12368" y="572113"/>
                      <a:pt x="14207" y="569619"/>
                    </a:cubicBezTo>
                    <a:cubicBezTo>
                      <a:pt x="21314" y="560174"/>
                      <a:pt x="31040" y="552287"/>
                      <a:pt x="41576" y="545523"/>
                    </a:cubicBezTo>
                    <a:cubicBezTo>
                      <a:pt x="42449" y="544868"/>
                      <a:pt x="43447" y="544276"/>
                      <a:pt x="44413" y="543715"/>
                    </a:cubicBezTo>
                    <a:cubicBezTo>
                      <a:pt x="46876" y="542125"/>
                      <a:pt x="49494" y="540598"/>
                      <a:pt x="52020" y="539132"/>
                    </a:cubicBezTo>
                    <a:cubicBezTo>
                      <a:pt x="53048" y="538478"/>
                      <a:pt x="53983" y="537979"/>
                      <a:pt x="55012" y="537387"/>
                    </a:cubicBezTo>
                    <a:cubicBezTo>
                      <a:pt x="55885" y="536888"/>
                      <a:pt x="56820" y="536389"/>
                      <a:pt x="57692" y="535953"/>
                    </a:cubicBezTo>
                    <a:cubicBezTo>
                      <a:pt x="59438" y="534924"/>
                      <a:pt x="61091" y="533989"/>
                      <a:pt x="62836" y="533116"/>
                    </a:cubicBezTo>
                    <a:cubicBezTo>
                      <a:pt x="63865" y="532524"/>
                      <a:pt x="64894" y="532025"/>
                      <a:pt x="65891" y="531433"/>
                    </a:cubicBezTo>
                    <a:cubicBezTo>
                      <a:pt x="68509" y="530124"/>
                      <a:pt x="71066" y="528658"/>
                      <a:pt x="73685" y="527287"/>
                    </a:cubicBezTo>
                    <a:cubicBezTo>
                      <a:pt x="74682" y="526788"/>
                      <a:pt x="75710" y="526289"/>
                      <a:pt x="76708" y="525759"/>
                    </a:cubicBezTo>
                    <a:cubicBezTo>
                      <a:pt x="81072" y="523453"/>
                      <a:pt x="85281" y="521115"/>
                      <a:pt x="89271" y="518808"/>
                    </a:cubicBezTo>
                    <a:cubicBezTo>
                      <a:pt x="94009" y="515971"/>
                      <a:pt x="98279" y="513134"/>
                      <a:pt x="102145" y="510235"/>
                    </a:cubicBezTo>
                    <a:cubicBezTo>
                      <a:pt x="102488" y="509861"/>
                      <a:pt x="102924" y="509580"/>
                      <a:pt x="103299" y="509269"/>
                    </a:cubicBezTo>
                    <a:cubicBezTo>
                      <a:pt x="103672" y="508926"/>
                      <a:pt x="104109" y="508646"/>
                      <a:pt x="104452" y="508271"/>
                    </a:cubicBezTo>
                    <a:cubicBezTo>
                      <a:pt x="104982" y="507835"/>
                      <a:pt x="105481" y="507461"/>
                      <a:pt x="105917" y="506962"/>
                    </a:cubicBezTo>
                    <a:cubicBezTo>
                      <a:pt x="112090" y="501382"/>
                      <a:pt x="116017" y="495335"/>
                      <a:pt x="116453" y="488227"/>
                    </a:cubicBezTo>
                    <a:cubicBezTo>
                      <a:pt x="117233" y="474730"/>
                      <a:pt x="117887" y="455402"/>
                      <a:pt x="118043" y="431212"/>
                    </a:cubicBezTo>
                    <a:cubicBezTo>
                      <a:pt x="118199" y="417777"/>
                      <a:pt x="118106" y="402814"/>
                      <a:pt x="117825" y="386479"/>
                    </a:cubicBezTo>
                    <a:cubicBezTo>
                      <a:pt x="117825" y="382863"/>
                      <a:pt x="117762" y="379216"/>
                      <a:pt x="117606" y="375507"/>
                    </a:cubicBezTo>
                    <a:cubicBezTo>
                      <a:pt x="117545" y="371828"/>
                      <a:pt x="117451" y="368119"/>
                      <a:pt x="117326" y="364347"/>
                    </a:cubicBezTo>
                    <a:cubicBezTo>
                      <a:pt x="117233" y="361354"/>
                      <a:pt x="117170" y="358393"/>
                      <a:pt x="117014" y="355400"/>
                    </a:cubicBezTo>
                    <a:cubicBezTo>
                      <a:pt x="116889" y="349384"/>
                      <a:pt x="116578" y="343274"/>
                      <a:pt x="116297" y="336946"/>
                    </a:cubicBezTo>
                    <a:cubicBezTo>
                      <a:pt x="115799" y="324384"/>
                      <a:pt x="115144" y="311322"/>
                      <a:pt x="114334" y="297668"/>
                    </a:cubicBezTo>
                    <a:cubicBezTo>
                      <a:pt x="113679" y="286914"/>
                      <a:pt x="112900" y="275754"/>
                      <a:pt x="112027" y="264282"/>
                    </a:cubicBezTo>
                    <a:cubicBezTo>
                      <a:pt x="111653" y="259482"/>
                      <a:pt x="111279" y="254619"/>
                      <a:pt x="110842" y="249756"/>
                    </a:cubicBezTo>
                    <a:cubicBezTo>
                      <a:pt x="110562" y="246047"/>
                      <a:pt x="110281" y="242493"/>
                      <a:pt x="109907" y="238721"/>
                    </a:cubicBezTo>
                    <a:cubicBezTo>
                      <a:pt x="108816" y="225722"/>
                      <a:pt x="107600" y="212411"/>
                      <a:pt x="106135" y="198695"/>
                    </a:cubicBezTo>
                    <a:cubicBezTo>
                      <a:pt x="105200" y="190060"/>
                      <a:pt x="103735" y="174380"/>
                      <a:pt x="101990" y="155334"/>
                    </a:cubicBezTo>
                    <a:cubicBezTo>
                      <a:pt x="101834" y="153370"/>
                      <a:pt x="101615" y="151406"/>
                      <a:pt x="101397" y="149380"/>
                    </a:cubicBezTo>
                    <a:cubicBezTo>
                      <a:pt x="99527" y="129336"/>
                      <a:pt x="97033" y="65588"/>
                      <a:pt x="95755" y="28180"/>
                    </a:cubicBezTo>
                    <a:cubicBezTo>
                      <a:pt x="95100" y="11503"/>
                      <a:pt x="94726" y="0"/>
                      <a:pt x="94726" y="0"/>
                    </a:cubicBezTo>
                    <a:lnTo>
                      <a:pt x="206418" y="22320"/>
                    </a:lnTo>
                    <a:cubicBezTo>
                      <a:pt x="206418" y="22320"/>
                      <a:pt x="207446" y="26372"/>
                      <a:pt x="208818" y="32763"/>
                    </a:cubicBezTo>
                    <a:cubicBezTo>
                      <a:pt x="209816" y="37251"/>
                      <a:pt x="211125" y="43081"/>
                      <a:pt x="212590" y="49253"/>
                    </a:cubicBezTo>
                    <a:cubicBezTo>
                      <a:pt x="213743" y="54022"/>
                      <a:pt x="214897" y="59041"/>
                      <a:pt x="216081" y="63904"/>
                    </a:cubicBezTo>
                    <a:cubicBezTo>
                      <a:pt x="217390" y="69297"/>
                      <a:pt x="218606" y="74534"/>
                      <a:pt x="219916" y="79304"/>
                    </a:cubicBezTo>
                    <a:cubicBezTo>
                      <a:pt x="220134" y="80114"/>
                      <a:pt x="220290" y="80893"/>
                      <a:pt x="220570" y="81704"/>
                    </a:cubicBezTo>
                    <a:cubicBezTo>
                      <a:pt x="224343" y="97259"/>
                      <a:pt x="228550" y="116212"/>
                      <a:pt x="232197" y="138064"/>
                    </a:cubicBezTo>
                    <a:cubicBezTo>
                      <a:pt x="237560" y="170671"/>
                      <a:pt x="234754" y="140901"/>
                      <a:pt x="233289" y="178807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8" name="Hình tự do: Hình 1667">
                <a:extLst>
                  <a:ext uri="{FF2B5EF4-FFF2-40B4-BE49-F238E27FC236}">
                    <a16:creationId xmlns:a16="http://schemas.microsoft.com/office/drawing/2014/main" id="{8F67240C-D813-44E2-A940-62A848290CAB}"/>
                  </a:ext>
                </a:extLst>
              </p:cNvPr>
              <p:cNvSpPr/>
              <p:nvPr/>
            </p:nvSpPr>
            <p:spPr>
              <a:xfrm>
                <a:off x="13997966" y="5558845"/>
                <a:ext cx="181050" cy="637575"/>
              </a:xfrm>
              <a:custGeom>
                <a:avLst/>
                <a:gdLst>
                  <a:gd name="connsiteX0" fmla="*/ 181051 w 181050"/>
                  <a:gd name="connsiteY0" fmla="*/ 576727 h 637575"/>
                  <a:gd name="connsiteX1" fmla="*/ 181051 w 181050"/>
                  <a:gd name="connsiteY1" fmla="*/ 576789 h 637575"/>
                  <a:gd name="connsiteX2" fmla="*/ 173632 w 181050"/>
                  <a:gd name="connsiteY2" fmla="*/ 588915 h 637575"/>
                  <a:gd name="connsiteX3" fmla="*/ 172915 w 181050"/>
                  <a:gd name="connsiteY3" fmla="*/ 589788 h 637575"/>
                  <a:gd name="connsiteX4" fmla="*/ 160571 w 181050"/>
                  <a:gd name="connsiteY4" fmla="*/ 603005 h 637575"/>
                  <a:gd name="connsiteX5" fmla="*/ 153526 w 181050"/>
                  <a:gd name="connsiteY5" fmla="*/ 609178 h 637575"/>
                  <a:gd name="connsiteX6" fmla="*/ 151281 w 181050"/>
                  <a:gd name="connsiteY6" fmla="*/ 611142 h 637575"/>
                  <a:gd name="connsiteX7" fmla="*/ 151281 w 181050"/>
                  <a:gd name="connsiteY7" fmla="*/ 611297 h 637575"/>
                  <a:gd name="connsiteX8" fmla="*/ 148226 w 181050"/>
                  <a:gd name="connsiteY8" fmla="*/ 613760 h 637575"/>
                  <a:gd name="connsiteX9" fmla="*/ 118082 w 181050"/>
                  <a:gd name="connsiteY9" fmla="*/ 637077 h 637575"/>
                  <a:gd name="connsiteX10" fmla="*/ 29645 w 181050"/>
                  <a:gd name="connsiteY10" fmla="*/ 637077 h 637575"/>
                  <a:gd name="connsiteX11" fmla="*/ 0 w 181050"/>
                  <a:gd name="connsiteY11" fmla="*/ 637576 h 637575"/>
                  <a:gd name="connsiteX12" fmla="*/ 7139 w 181050"/>
                  <a:gd name="connsiteY12" fmla="*/ 609178 h 637575"/>
                  <a:gd name="connsiteX13" fmla="*/ 10754 w 181050"/>
                  <a:gd name="connsiteY13" fmla="*/ 598797 h 637575"/>
                  <a:gd name="connsiteX14" fmla="*/ 14526 w 181050"/>
                  <a:gd name="connsiteY14" fmla="*/ 589944 h 637575"/>
                  <a:gd name="connsiteX15" fmla="*/ 24190 w 181050"/>
                  <a:gd name="connsiteY15" fmla="*/ 573765 h 637575"/>
                  <a:gd name="connsiteX16" fmla="*/ 36753 w 181050"/>
                  <a:gd name="connsiteY16" fmla="*/ 561920 h 637575"/>
                  <a:gd name="connsiteX17" fmla="*/ 38716 w 181050"/>
                  <a:gd name="connsiteY17" fmla="*/ 559364 h 637575"/>
                  <a:gd name="connsiteX18" fmla="*/ 45605 w 181050"/>
                  <a:gd name="connsiteY18" fmla="*/ 551383 h 637575"/>
                  <a:gd name="connsiteX19" fmla="*/ 51435 w 181050"/>
                  <a:gd name="connsiteY19" fmla="*/ 545367 h 637575"/>
                  <a:gd name="connsiteX20" fmla="*/ 53305 w 181050"/>
                  <a:gd name="connsiteY20" fmla="*/ 543621 h 637575"/>
                  <a:gd name="connsiteX21" fmla="*/ 53305 w 181050"/>
                  <a:gd name="connsiteY21" fmla="*/ 543528 h 637575"/>
                  <a:gd name="connsiteX22" fmla="*/ 60288 w 181050"/>
                  <a:gd name="connsiteY22" fmla="*/ 537356 h 637575"/>
                  <a:gd name="connsiteX23" fmla="*/ 62906 w 181050"/>
                  <a:gd name="connsiteY23" fmla="*/ 535049 h 637575"/>
                  <a:gd name="connsiteX24" fmla="*/ 69951 w 181050"/>
                  <a:gd name="connsiteY24" fmla="*/ 529438 h 637575"/>
                  <a:gd name="connsiteX25" fmla="*/ 72633 w 181050"/>
                  <a:gd name="connsiteY25" fmla="*/ 527287 h 637575"/>
                  <a:gd name="connsiteX26" fmla="*/ 82733 w 181050"/>
                  <a:gd name="connsiteY26" fmla="*/ 518932 h 637575"/>
                  <a:gd name="connsiteX27" fmla="*/ 89559 w 181050"/>
                  <a:gd name="connsiteY27" fmla="*/ 512168 h 637575"/>
                  <a:gd name="connsiteX28" fmla="*/ 92458 w 181050"/>
                  <a:gd name="connsiteY28" fmla="*/ 508739 h 637575"/>
                  <a:gd name="connsiteX29" fmla="*/ 93393 w 181050"/>
                  <a:gd name="connsiteY29" fmla="*/ 507585 h 637575"/>
                  <a:gd name="connsiteX30" fmla="*/ 93456 w 181050"/>
                  <a:gd name="connsiteY30" fmla="*/ 507585 h 637575"/>
                  <a:gd name="connsiteX31" fmla="*/ 93549 w 181050"/>
                  <a:gd name="connsiteY31" fmla="*/ 507367 h 637575"/>
                  <a:gd name="connsiteX32" fmla="*/ 107640 w 181050"/>
                  <a:gd name="connsiteY32" fmla="*/ 476943 h 637575"/>
                  <a:gd name="connsiteX33" fmla="*/ 101311 w 181050"/>
                  <a:gd name="connsiteY33" fmla="*/ 431617 h 637575"/>
                  <a:gd name="connsiteX34" fmla="*/ 91429 w 181050"/>
                  <a:gd name="connsiteY34" fmla="*/ 386885 h 637575"/>
                  <a:gd name="connsiteX35" fmla="*/ 41460 w 181050"/>
                  <a:gd name="connsiteY35" fmla="*/ 28024 h 637575"/>
                  <a:gd name="connsiteX36" fmla="*/ 39527 w 181050"/>
                  <a:gd name="connsiteY36" fmla="*/ 0 h 637575"/>
                  <a:gd name="connsiteX37" fmla="*/ 122820 w 181050"/>
                  <a:gd name="connsiteY37" fmla="*/ 37813 h 637575"/>
                  <a:gd name="connsiteX38" fmla="*/ 132827 w 181050"/>
                  <a:gd name="connsiteY38" fmla="*/ 49658 h 637575"/>
                  <a:gd name="connsiteX39" fmla="*/ 149692 w 181050"/>
                  <a:gd name="connsiteY39" fmla="*/ 82109 h 637575"/>
                  <a:gd name="connsiteX40" fmla="*/ 157360 w 181050"/>
                  <a:gd name="connsiteY40" fmla="*/ 120389 h 637575"/>
                  <a:gd name="connsiteX41" fmla="*/ 168987 w 181050"/>
                  <a:gd name="connsiteY41" fmla="*/ 386885 h 637575"/>
                  <a:gd name="connsiteX42" fmla="*/ 171325 w 181050"/>
                  <a:gd name="connsiteY42" fmla="*/ 492778 h 637575"/>
                  <a:gd name="connsiteX43" fmla="*/ 173570 w 181050"/>
                  <a:gd name="connsiteY43" fmla="*/ 503315 h 637575"/>
                  <a:gd name="connsiteX44" fmla="*/ 175035 w 181050"/>
                  <a:gd name="connsiteY44" fmla="*/ 508240 h 637575"/>
                  <a:gd name="connsiteX45" fmla="*/ 175970 w 181050"/>
                  <a:gd name="connsiteY45" fmla="*/ 511513 h 637575"/>
                  <a:gd name="connsiteX46" fmla="*/ 175970 w 181050"/>
                  <a:gd name="connsiteY46" fmla="*/ 511794 h 637575"/>
                  <a:gd name="connsiteX47" fmla="*/ 181051 w 181050"/>
                  <a:gd name="connsiteY47" fmla="*/ 576727 h 63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81050" h="637575">
                    <a:moveTo>
                      <a:pt x="181051" y="576727"/>
                    </a:moveTo>
                    <a:lnTo>
                      <a:pt x="181051" y="576789"/>
                    </a:lnTo>
                    <a:cubicBezTo>
                      <a:pt x="179243" y="580873"/>
                      <a:pt x="176843" y="584925"/>
                      <a:pt x="173632" y="588915"/>
                    </a:cubicBezTo>
                    <a:cubicBezTo>
                      <a:pt x="173414" y="589227"/>
                      <a:pt x="173196" y="589507"/>
                      <a:pt x="172915" y="589788"/>
                    </a:cubicBezTo>
                    <a:cubicBezTo>
                      <a:pt x="169517" y="594215"/>
                      <a:pt x="165278" y="598579"/>
                      <a:pt x="160571" y="603005"/>
                    </a:cubicBezTo>
                    <a:cubicBezTo>
                      <a:pt x="158326" y="605031"/>
                      <a:pt x="155988" y="607151"/>
                      <a:pt x="153526" y="609178"/>
                    </a:cubicBezTo>
                    <a:cubicBezTo>
                      <a:pt x="152809" y="609926"/>
                      <a:pt x="151998" y="610487"/>
                      <a:pt x="151281" y="611142"/>
                    </a:cubicBezTo>
                    <a:lnTo>
                      <a:pt x="151281" y="611297"/>
                    </a:lnTo>
                    <a:cubicBezTo>
                      <a:pt x="150252" y="612076"/>
                      <a:pt x="149255" y="612825"/>
                      <a:pt x="148226" y="613760"/>
                    </a:cubicBezTo>
                    <a:cubicBezTo>
                      <a:pt x="138563" y="621740"/>
                      <a:pt x="128027" y="629596"/>
                      <a:pt x="118082" y="637077"/>
                    </a:cubicBezTo>
                    <a:lnTo>
                      <a:pt x="29645" y="637077"/>
                    </a:lnTo>
                    <a:cubicBezTo>
                      <a:pt x="27245" y="637077"/>
                      <a:pt x="15181" y="637514"/>
                      <a:pt x="0" y="637576"/>
                    </a:cubicBezTo>
                    <a:cubicBezTo>
                      <a:pt x="1901" y="628567"/>
                      <a:pt x="4145" y="618779"/>
                      <a:pt x="7139" y="609178"/>
                    </a:cubicBezTo>
                    <a:cubicBezTo>
                      <a:pt x="8229" y="605624"/>
                      <a:pt x="9445" y="602226"/>
                      <a:pt x="10754" y="598797"/>
                    </a:cubicBezTo>
                    <a:cubicBezTo>
                      <a:pt x="11908" y="595836"/>
                      <a:pt x="13155" y="592843"/>
                      <a:pt x="14526" y="589944"/>
                    </a:cubicBezTo>
                    <a:cubicBezTo>
                      <a:pt x="17207" y="584052"/>
                      <a:pt x="20418" y="578535"/>
                      <a:pt x="24190" y="573765"/>
                    </a:cubicBezTo>
                    <a:lnTo>
                      <a:pt x="36753" y="561920"/>
                    </a:lnTo>
                    <a:cubicBezTo>
                      <a:pt x="37407" y="561047"/>
                      <a:pt x="38062" y="560236"/>
                      <a:pt x="38716" y="559364"/>
                    </a:cubicBezTo>
                    <a:cubicBezTo>
                      <a:pt x="41054" y="556464"/>
                      <a:pt x="43299" y="553784"/>
                      <a:pt x="45605" y="551383"/>
                    </a:cubicBezTo>
                    <a:cubicBezTo>
                      <a:pt x="47507" y="549263"/>
                      <a:pt x="49471" y="547237"/>
                      <a:pt x="51435" y="545367"/>
                    </a:cubicBezTo>
                    <a:cubicBezTo>
                      <a:pt x="52090" y="544712"/>
                      <a:pt x="52650" y="544120"/>
                      <a:pt x="53305" y="543621"/>
                    </a:cubicBezTo>
                    <a:lnTo>
                      <a:pt x="53305" y="543528"/>
                    </a:lnTo>
                    <a:cubicBezTo>
                      <a:pt x="55643" y="541377"/>
                      <a:pt x="58043" y="539257"/>
                      <a:pt x="60288" y="537356"/>
                    </a:cubicBezTo>
                    <a:cubicBezTo>
                      <a:pt x="61160" y="536576"/>
                      <a:pt x="62033" y="535859"/>
                      <a:pt x="62906" y="535049"/>
                    </a:cubicBezTo>
                    <a:cubicBezTo>
                      <a:pt x="65307" y="533085"/>
                      <a:pt x="67676" y="531277"/>
                      <a:pt x="69951" y="529438"/>
                    </a:cubicBezTo>
                    <a:cubicBezTo>
                      <a:pt x="70824" y="528721"/>
                      <a:pt x="71760" y="528004"/>
                      <a:pt x="72633" y="527287"/>
                    </a:cubicBezTo>
                    <a:cubicBezTo>
                      <a:pt x="76124" y="524512"/>
                      <a:pt x="79522" y="521738"/>
                      <a:pt x="82733" y="518932"/>
                    </a:cubicBezTo>
                    <a:cubicBezTo>
                      <a:pt x="85133" y="516750"/>
                      <a:pt x="87377" y="514568"/>
                      <a:pt x="89559" y="512168"/>
                    </a:cubicBezTo>
                    <a:cubicBezTo>
                      <a:pt x="90557" y="511077"/>
                      <a:pt x="91585" y="509923"/>
                      <a:pt x="92458" y="508739"/>
                    </a:cubicBezTo>
                    <a:cubicBezTo>
                      <a:pt x="92895" y="508396"/>
                      <a:pt x="93175" y="508022"/>
                      <a:pt x="93393" y="507585"/>
                    </a:cubicBezTo>
                    <a:cubicBezTo>
                      <a:pt x="93393" y="507585"/>
                      <a:pt x="93393" y="507585"/>
                      <a:pt x="93456" y="507585"/>
                    </a:cubicBezTo>
                    <a:cubicBezTo>
                      <a:pt x="93549" y="507523"/>
                      <a:pt x="93612" y="507461"/>
                      <a:pt x="93549" y="507367"/>
                    </a:cubicBezTo>
                    <a:cubicBezTo>
                      <a:pt x="99628" y="499761"/>
                      <a:pt x="104522" y="490222"/>
                      <a:pt x="107640" y="476943"/>
                    </a:cubicBezTo>
                    <a:cubicBezTo>
                      <a:pt x="108730" y="472236"/>
                      <a:pt x="106236" y="455964"/>
                      <a:pt x="101311" y="431617"/>
                    </a:cubicBezTo>
                    <a:cubicBezTo>
                      <a:pt x="98693" y="418837"/>
                      <a:pt x="95357" y="403749"/>
                      <a:pt x="91429" y="386885"/>
                    </a:cubicBezTo>
                    <a:cubicBezTo>
                      <a:pt x="60943" y="255679"/>
                      <a:pt x="46353" y="92427"/>
                      <a:pt x="41460" y="28024"/>
                    </a:cubicBezTo>
                    <a:cubicBezTo>
                      <a:pt x="40088" y="10225"/>
                      <a:pt x="39527" y="0"/>
                      <a:pt x="39527" y="0"/>
                    </a:cubicBezTo>
                    <a:cubicBezTo>
                      <a:pt x="39527" y="0"/>
                      <a:pt x="87876" y="2026"/>
                      <a:pt x="122820" y="37813"/>
                    </a:cubicBezTo>
                    <a:cubicBezTo>
                      <a:pt x="126281" y="41460"/>
                      <a:pt x="129709" y="45388"/>
                      <a:pt x="132827" y="49658"/>
                    </a:cubicBezTo>
                    <a:cubicBezTo>
                      <a:pt x="139592" y="58729"/>
                      <a:pt x="145452" y="69484"/>
                      <a:pt x="149692" y="82109"/>
                    </a:cubicBezTo>
                    <a:cubicBezTo>
                      <a:pt x="153463" y="93300"/>
                      <a:pt x="156206" y="106018"/>
                      <a:pt x="157360" y="120389"/>
                    </a:cubicBezTo>
                    <a:cubicBezTo>
                      <a:pt x="162815" y="188221"/>
                      <a:pt x="166680" y="280586"/>
                      <a:pt x="168987" y="386885"/>
                    </a:cubicBezTo>
                    <a:cubicBezTo>
                      <a:pt x="170234" y="447111"/>
                      <a:pt x="171107" y="490970"/>
                      <a:pt x="171325" y="492778"/>
                    </a:cubicBezTo>
                    <a:cubicBezTo>
                      <a:pt x="171761" y="496488"/>
                      <a:pt x="172634" y="500042"/>
                      <a:pt x="173570" y="503315"/>
                    </a:cubicBezTo>
                    <a:cubicBezTo>
                      <a:pt x="174006" y="504967"/>
                      <a:pt x="174505" y="506650"/>
                      <a:pt x="175035" y="508240"/>
                    </a:cubicBezTo>
                    <a:cubicBezTo>
                      <a:pt x="175315" y="509331"/>
                      <a:pt x="175595" y="510422"/>
                      <a:pt x="175970" y="511513"/>
                    </a:cubicBezTo>
                    <a:lnTo>
                      <a:pt x="175970" y="511794"/>
                    </a:lnTo>
                    <a:cubicBezTo>
                      <a:pt x="177061" y="522486"/>
                      <a:pt x="180241" y="554999"/>
                      <a:pt x="181051" y="576727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669" name="Đồ họa 3">
                <a:extLst>
                  <a:ext uri="{FF2B5EF4-FFF2-40B4-BE49-F238E27FC236}">
                    <a16:creationId xmlns:a16="http://schemas.microsoft.com/office/drawing/2014/main" id="{F8DCD62A-0972-BD2E-F891-EC32998FC758}"/>
                  </a:ext>
                </a:extLst>
              </p:cNvPr>
              <p:cNvGrpSpPr/>
              <p:nvPr/>
            </p:nvGrpSpPr>
            <p:grpSpPr>
              <a:xfrm>
                <a:off x="13732187" y="5586869"/>
                <a:ext cx="434765" cy="403624"/>
                <a:chOff x="13732187" y="5586869"/>
                <a:chExt cx="434765" cy="403624"/>
              </a:xfrm>
              <a:solidFill>
                <a:srgbClr val="D47C74"/>
              </a:solidFill>
            </p:grpSpPr>
            <p:sp>
              <p:nvSpPr>
                <p:cNvPr id="1691" name="Hình tự do: Hình 1690">
                  <a:extLst>
                    <a:ext uri="{FF2B5EF4-FFF2-40B4-BE49-F238E27FC236}">
                      <a16:creationId xmlns:a16="http://schemas.microsoft.com/office/drawing/2014/main" id="{9D3F7662-F319-D627-007E-BC7BEE38DC19}"/>
                    </a:ext>
                  </a:extLst>
                </p:cNvPr>
                <p:cNvSpPr/>
                <p:nvPr/>
              </p:nvSpPr>
              <p:spPr>
                <a:xfrm>
                  <a:off x="13732187" y="5587212"/>
                  <a:ext cx="138562" cy="403250"/>
                </a:xfrm>
                <a:custGeom>
                  <a:avLst/>
                  <a:gdLst>
                    <a:gd name="connsiteX0" fmla="*/ 138563 w 138562"/>
                    <a:gd name="connsiteY0" fmla="*/ 150845 h 403250"/>
                    <a:gd name="connsiteX1" fmla="*/ 138407 w 138562"/>
                    <a:gd name="connsiteY1" fmla="*/ 155708 h 403250"/>
                    <a:gd name="connsiteX2" fmla="*/ 137971 w 138562"/>
                    <a:gd name="connsiteY2" fmla="*/ 166805 h 403250"/>
                    <a:gd name="connsiteX3" fmla="*/ 137534 w 138562"/>
                    <a:gd name="connsiteY3" fmla="*/ 173351 h 403250"/>
                    <a:gd name="connsiteX4" fmla="*/ 137035 w 138562"/>
                    <a:gd name="connsiteY4" fmla="*/ 180459 h 403250"/>
                    <a:gd name="connsiteX5" fmla="*/ 136879 w 138562"/>
                    <a:gd name="connsiteY5" fmla="*/ 182516 h 403250"/>
                    <a:gd name="connsiteX6" fmla="*/ 135789 w 138562"/>
                    <a:gd name="connsiteY6" fmla="*/ 193988 h 403250"/>
                    <a:gd name="connsiteX7" fmla="*/ 135789 w 138562"/>
                    <a:gd name="connsiteY7" fmla="*/ 194331 h 403250"/>
                    <a:gd name="connsiteX8" fmla="*/ 134354 w 138562"/>
                    <a:gd name="connsiteY8" fmla="*/ 207205 h 403250"/>
                    <a:gd name="connsiteX9" fmla="*/ 132609 w 138562"/>
                    <a:gd name="connsiteY9" fmla="*/ 220204 h 403250"/>
                    <a:gd name="connsiteX10" fmla="*/ 130707 w 138562"/>
                    <a:gd name="connsiteY10" fmla="*/ 232892 h 403250"/>
                    <a:gd name="connsiteX11" fmla="*/ 128307 w 138562"/>
                    <a:gd name="connsiteY11" fmla="*/ 247137 h 403250"/>
                    <a:gd name="connsiteX12" fmla="*/ 126125 w 138562"/>
                    <a:gd name="connsiteY12" fmla="*/ 259326 h 403250"/>
                    <a:gd name="connsiteX13" fmla="*/ 124099 w 138562"/>
                    <a:gd name="connsiteY13" fmla="*/ 270018 h 403250"/>
                    <a:gd name="connsiteX14" fmla="*/ 121792 w 138562"/>
                    <a:gd name="connsiteY14" fmla="*/ 281396 h 403250"/>
                    <a:gd name="connsiteX15" fmla="*/ 120389 w 138562"/>
                    <a:gd name="connsiteY15" fmla="*/ 287787 h 403250"/>
                    <a:gd name="connsiteX16" fmla="*/ 118238 w 138562"/>
                    <a:gd name="connsiteY16" fmla="*/ 297824 h 403250"/>
                    <a:gd name="connsiteX17" fmla="*/ 109292 w 138562"/>
                    <a:gd name="connsiteY17" fmla="*/ 336385 h 403250"/>
                    <a:gd name="connsiteX18" fmla="*/ 108855 w 138562"/>
                    <a:gd name="connsiteY18" fmla="*/ 338193 h 403250"/>
                    <a:gd name="connsiteX19" fmla="*/ 103929 w 138562"/>
                    <a:gd name="connsiteY19" fmla="*/ 358518 h 403250"/>
                    <a:gd name="connsiteX20" fmla="*/ 92864 w 138562"/>
                    <a:gd name="connsiteY20" fmla="*/ 403250 h 403250"/>
                    <a:gd name="connsiteX21" fmla="*/ 23099 w 138562"/>
                    <a:gd name="connsiteY21" fmla="*/ 403250 h 403250"/>
                    <a:gd name="connsiteX22" fmla="*/ 22880 w 138562"/>
                    <a:gd name="connsiteY22" fmla="*/ 391873 h 403250"/>
                    <a:gd name="connsiteX23" fmla="*/ 22569 w 138562"/>
                    <a:gd name="connsiteY23" fmla="*/ 380183 h 403250"/>
                    <a:gd name="connsiteX24" fmla="*/ 22288 w 138562"/>
                    <a:gd name="connsiteY24" fmla="*/ 370862 h 403250"/>
                    <a:gd name="connsiteX25" fmla="*/ 21571 w 138562"/>
                    <a:gd name="connsiteY25" fmla="*/ 351629 h 403250"/>
                    <a:gd name="connsiteX26" fmla="*/ 19514 w 138562"/>
                    <a:gd name="connsiteY26" fmla="*/ 310668 h 403250"/>
                    <a:gd name="connsiteX27" fmla="*/ 17270 w 138562"/>
                    <a:gd name="connsiteY27" fmla="*/ 275661 h 403250"/>
                    <a:gd name="connsiteX28" fmla="*/ 16116 w 138562"/>
                    <a:gd name="connsiteY28" fmla="*/ 260635 h 403250"/>
                    <a:gd name="connsiteX29" fmla="*/ 15181 w 138562"/>
                    <a:gd name="connsiteY29" fmla="*/ 249101 h 403250"/>
                    <a:gd name="connsiteX30" fmla="*/ 11409 w 138562"/>
                    <a:gd name="connsiteY30" fmla="*/ 207330 h 403250"/>
                    <a:gd name="connsiteX31" fmla="*/ 7263 w 138562"/>
                    <a:gd name="connsiteY31" fmla="*/ 162098 h 403250"/>
                    <a:gd name="connsiteX32" fmla="*/ 6671 w 138562"/>
                    <a:gd name="connsiteY32" fmla="*/ 155926 h 403250"/>
                    <a:gd name="connsiteX33" fmla="*/ 0 w 138562"/>
                    <a:gd name="connsiteY33" fmla="*/ 0 h 403250"/>
                    <a:gd name="connsiteX34" fmla="*/ 998 w 138562"/>
                    <a:gd name="connsiteY34" fmla="*/ 218 h 403250"/>
                    <a:gd name="connsiteX35" fmla="*/ 111754 w 138562"/>
                    <a:gd name="connsiteY35" fmla="*/ 23255 h 403250"/>
                    <a:gd name="connsiteX36" fmla="*/ 114092 w 138562"/>
                    <a:gd name="connsiteY36" fmla="*/ 34134 h 403250"/>
                    <a:gd name="connsiteX37" fmla="*/ 117864 w 138562"/>
                    <a:gd name="connsiteY37" fmla="*/ 51342 h 403250"/>
                    <a:gd name="connsiteX38" fmla="*/ 121324 w 138562"/>
                    <a:gd name="connsiteY38" fmla="*/ 66741 h 403250"/>
                    <a:gd name="connsiteX39" fmla="*/ 125127 w 138562"/>
                    <a:gd name="connsiteY39" fmla="*/ 82733 h 403250"/>
                    <a:gd name="connsiteX40" fmla="*/ 125750 w 138562"/>
                    <a:gd name="connsiteY40" fmla="*/ 85195 h 403250"/>
                    <a:gd name="connsiteX41" fmla="*/ 137471 w 138562"/>
                    <a:gd name="connsiteY41" fmla="*/ 144018 h 403250"/>
                    <a:gd name="connsiteX42" fmla="*/ 138563 w 138562"/>
                    <a:gd name="connsiteY42" fmla="*/ 150845 h 4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38562" h="403250">
                      <a:moveTo>
                        <a:pt x="138563" y="150845"/>
                      </a:moveTo>
                      <a:cubicBezTo>
                        <a:pt x="138563" y="152372"/>
                        <a:pt x="138500" y="153962"/>
                        <a:pt x="138407" y="155708"/>
                      </a:cubicBezTo>
                      <a:cubicBezTo>
                        <a:pt x="138282" y="159417"/>
                        <a:pt x="138189" y="163034"/>
                        <a:pt x="137971" y="166805"/>
                      </a:cubicBezTo>
                      <a:cubicBezTo>
                        <a:pt x="137815" y="168988"/>
                        <a:pt x="137690" y="171170"/>
                        <a:pt x="137534" y="173351"/>
                      </a:cubicBezTo>
                      <a:cubicBezTo>
                        <a:pt x="137378" y="175752"/>
                        <a:pt x="137254" y="178059"/>
                        <a:pt x="137035" y="180459"/>
                      </a:cubicBezTo>
                      <a:cubicBezTo>
                        <a:pt x="137035" y="181113"/>
                        <a:pt x="136973" y="181768"/>
                        <a:pt x="136879" y="182516"/>
                      </a:cubicBezTo>
                      <a:cubicBezTo>
                        <a:pt x="136599" y="186351"/>
                        <a:pt x="136225" y="190122"/>
                        <a:pt x="135789" y="193988"/>
                      </a:cubicBezTo>
                      <a:lnTo>
                        <a:pt x="135789" y="194331"/>
                      </a:lnTo>
                      <a:cubicBezTo>
                        <a:pt x="135352" y="198633"/>
                        <a:pt x="134853" y="202904"/>
                        <a:pt x="134354" y="207205"/>
                      </a:cubicBezTo>
                      <a:cubicBezTo>
                        <a:pt x="133762" y="211538"/>
                        <a:pt x="133170" y="215778"/>
                        <a:pt x="132609" y="220204"/>
                      </a:cubicBezTo>
                      <a:cubicBezTo>
                        <a:pt x="132016" y="224412"/>
                        <a:pt x="131362" y="228621"/>
                        <a:pt x="130707" y="232892"/>
                      </a:cubicBezTo>
                      <a:cubicBezTo>
                        <a:pt x="129928" y="237630"/>
                        <a:pt x="129180" y="242337"/>
                        <a:pt x="128307" y="247137"/>
                      </a:cubicBezTo>
                      <a:cubicBezTo>
                        <a:pt x="127652" y="251190"/>
                        <a:pt x="126935" y="255274"/>
                        <a:pt x="126125" y="259326"/>
                      </a:cubicBezTo>
                      <a:cubicBezTo>
                        <a:pt x="125470" y="262973"/>
                        <a:pt x="124816" y="266434"/>
                        <a:pt x="124099" y="270018"/>
                      </a:cubicBezTo>
                      <a:cubicBezTo>
                        <a:pt x="123382" y="273790"/>
                        <a:pt x="122664" y="277562"/>
                        <a:pt x="121792" y="281396"/>
                      </a:cubicBezTo>
                      <a:cubicBezTo>
                        <a:pt x="121355" y="283516"/>
                        <a:pt x="120919" y="285605"/>
                        <a:pt x="120389" y="287787"/>
                      </a:cubicBezTo>
                      <a:cubicBezTo>
                        <a:pt x="119765" y="291122"/>
                        <a:pt x="119017" y="294489"/>
                        <a:pt x="118238" y="297824"/>
                      </a:cubicBezTo>
                      <a:cubicBezTo>
                        <a:pt x="115308" y="310948"/>
                        <a:pt x="112347" y="323885"/>
                        <a:pt x="109292" y="336385"/>
                      </a:cubicBezTo>
                      <a:cubicBezTo>
                        <a:pt x="109136" y="336977"/>
                        <a:pt x="109011" y="337601"/>
                        <a:pt x="108855" y="338193"/>
                      </a:cubicBezTo>
                      <a:cubicBezTo>
                        <a:pt x="107265" y="345020"/>
                        <a:pt x="105582" y="351847"/>
                        <a:pt x="103929" y="358518"/>
                      </a:cubicBezTo>
                      <a:cubicBezTo>
                        <a:pt x="100002" y="374354"/>
                        <a:pt x="96230" y="389379"/>
                        <a:pt x="92864" y="403250"/>
                      </a:cubicBezTo>
                      <a:lnTo>
                        <a:pt x="23099" y="403250"/>
                      </a:lnTo>
                      <a:cubicBezTo>
                        <a:pt x="23036" y="399479"/>
                        <a:pt x="22943" y="395769"/>
                        <a:pt x="22880" y="391873"/>
                      </a:cubicBezTo>
                      <a:cubicBezTo>
                        <a:pt x="22787" y="388069"/>
                        <a:pt x="22663" y="384079"/>
                        <a:pt x="22569" y="380183"/>
                      </a:cubicBezTo>
                      <a:cubicBezTo>
                        <a:pt x="22444" y="377128"/>
                        <a:pt x="22351" y="373980"/>
                        <a:pt x="22288" y="370862"/>
                      </a:cubicBezTo>
                      <a:cubicBezTo>
                        <a:pt x="22071" y="364628"/>
                        <a:pt x="21852" y="358237"/>
                        <a:pt x="21571" y="351629"/>
                      </a:cubicBezTo>
                      <a:cubicBezTo>
                        <a:pt x="21042" y="338474"/>
                        <a:pt x="20387" y="324820"/>
                        <a:pt x="19514" y="310668"/>
                      </a:cubicBezTo>
                      <a:cubicBezTo>
                        <a:pt x="18891" y="299352"/>
                        <a:pt x="18143" y="287662"/>
                        <a:pt x="17270" y="275661"/>
                      </a:cubicBezTo>
                      <a:cubicBezTo>
                        <a:pt x="16927" y="270797"/>
                        <a:pt x="16553" y="265716"/>
                        <a:pt x="16116" y="260635"/>
                      </a:cubicBezTo>
                      <a:cubicBezTo>
                        <a:pt x="15836" y="256801"/>
                        <a:pt x="15524" y="252936"/>
                        <a:pt x="15181" y="249101"/>
                      </a:cubicBezTo>
                      <a:cubicBezTo>
                        <a:pt x="14090" y="235510"/>
                        <a:pt x="12843" y="221576"/>
                        <a:pt x="11409" y="207330"/>
                      </a:cubicBezTo>
                      <a:cubicBezTo>
                        <a:pt x="10442" y="198258"/>
                        <a:pt x="9009" y="181986"/>
                        <a:pt x="7263" y="162098"/>
                      </a:cubicBezTo>
                      <a:cubicBezTo>
                        <a:pt x="7107" y="160072"/>
                        <a:pt x="6889" y="158015"/>
                        <a:pt x="6671" y="155926"/>
                      </a:cubicBezTo>
                      <a:cubicBezTo>
                        <a:pt x="3990" y="125626"/>
                        <a:pt x="0" y="0"/>
                        <a:pt x="0" y="0"/>
                      </a:cubicBezTo>
                      <a:lnTo>
                        <a:pt x="998" y="218"/>
                      </a:lnTo>
                      <a:lnTo>
                        <a:pt x="111754" y="23255"/>
                      </a:lnTo>
                      <a:cubicBezTo>
                        <a:pt x="111754" y="23255"/>
                        <a:pt x="112689" y="27463"/>
                        <a:pt x="114092" y="34134"/>
                      </a:cubicBezTo>
                      <a:cubicBezTo>
                        <a:pt x="115089" y="38873"/>
                        <a:pt x="116398" y="44889"/>
                        <a:pt x="117864" y="51342"/>
                      </a:cubicBezTo>
                      <a:cubicBezTo>
                        <a:pt x="119017" y="56361"/>
                        <a:pt x="120171" y="61504"/>
                        <a:pt x="121324" y="66741"/>
                      </a:cubicBezTo>
                      <a:cubicBezTo>
                        <a:pt x="122633" y="72259"/>
                        <a:pt x="123880" y="77776"/>
                        <a:pt x="125127" y="82733"/>
                      </a:cubicBezTo>
                      <a:cubicBezTo>
                        <a:pt x="125345" y="83512"/>
                        <a:pt x="125533" y="84385"/>
                        <a:pt x="125750" y="85195"/>
                      </a:cubicBezTo>
                      <a:cubicBezTo>
                        <a:pt x="129678" y="101467"/>
                        <a:pt x="133887" y="121293"/>
                        <a:pt x="137471" y="144018"/>
                      </a:cubicBezTo>
                      <a:cubicBezTo>
                        <a:pt x="137908" y="146637"/>
                        <a:pt x="138282" y="148943"/>
                        <a:pt x="138563" y="150845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92" name="Hình tự do: Hình 1691">
                  <a:extLst>
                    <a:ext uri="{FF2B5EF4-FFF2-40B4-BE49-F238E27FC236}">
                      <a16:creationId xmlns:a16="http://schemas.microsoft.com/office/drawing/2014/main" id="{25AFAF6C-2935-D586-40D2-F87F8FB06451}"/>
                    </a:ext>
                  </a:extLst>
                </p:cNvPr>
                <p:cNvSpPr/>
                <p:nvPr/>
              </p:nvSpPr>
              <p:spPr>
                <a:xfrm>
                  <a:off x="14039426" y="5586869"/>
                  <a:ext cx="127527" cy="403624"/>
                </a:xfrm>
                <a:custGeom>
                  <a:avLst/>
                  <a:gdLst>
                    <a:gd name="connsiteX0" fmla="*/ 127527 w 127527"/>
                    <a:gd name="connsiteY0" fmla="*/ 403624 h 403624"/>
                    <a:gd name="connsiteX1" fmla="*/ 59851 w 127527"/>
                    <a:gd name="connsiteY1" fmla="*/ 403624 h 403624"/>
                    <a:gd name="connsiteX2" fmla="*/ 49969 w 127527"/>
                    <a:gd name="connsiteY2" fmla="*/ 358892 h 403624"/>
                    <a:gd name="connsiteX3" fmla="*/ 0 w 127527"/>
                    <a:gd name="connsiteY3" fmla="*/ 0 h 403624"/>
                    <a:gd name="connsiteX4" fmla="*/ 81423 w 127527"/>
                    <a:gd name="connsiteY4" fmla="*/ 39434 h 403624"/>
                    <a:gd name="connsiteX5" fmla="*/ 91367 w 127527"/>
                    <a:gd name="connsiteY5" fmla="*/ 51685 h 403624"/>
                    <a:gd name="connsiteX6" fmla="*/ 108294 w 127527"/>
                    <a:gd name="connsiteY6" fmla="*/ 85538 h 403624"/>
                    <a:gd name="connsiteX7" fmla="*/ 115900 w 127527"/>
                    <a:gd name="connsiteY7" fmla="*/ 125564 h 403624"/>
                    <a:gd name="connsiteX8" fmla="*/ 127527 w 127527"/>
                    <a:gd name="connsiteY8" fmla="*/ 403624 h 403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7527" h="403624">
                      <a:moveTo>
                        <a:pt x="127527" y="403624"/>
                      </a:moveTo>
                      <a:lnTo>
                        <a:pt x="59851" y="403624"/>
                      </a:lnTo>
                      <a:cubicBezTo>
                        <a:pt x="57233" y="390812"/>
                        <a:pt x="53897" y="375725"/>
                        <a:pt x="49969" y="358892"/>
                      </a:cubicBezTo>
                      <a:cubicBezTo>
                        <a:pt x="19483" y="227655"/>
                        <a:pt x="4894" y="64403"/>
                        <a:pt x="0" y="0"/>
                      </a:cubicBezTo>
                      <a:cubicBezTo>
                        <a:pt x="9538" y="873"/>
                        <a:pt x="50687" y="6609"/>
                        <a:pt x="81423" y="39434"/>
                      </a:cubicBezTo>
                      <a:cubicBezTo>
                        <a:pt x="84914" y="43143"/>
                        <a:pt x="88249" y="47196"/>
                        <a:pt x="91367" y="51685"/>
                      </a:cubicBezTo>
                      <a:cubicBezTo>
                        <a:pt x="98132" y="61130"/>
                        <a:pt x="103929" y="72383"/>
                        <a:pt x="108294" y="85538"/>
                      </a:cubicBezTo>
                      <a:cubicBezTo>
                        <a:pt x="112066" y="97290"/>
                        <a:pt x="114746" y="110538"/>
                        <a:pt x="115900" y="125564"/>
                      </a:cubicBezTo>
                      <a:cubicBezTo>
                        <a:pt x="121355" y="196295"/>
                        <a:pt x="125221" y="292712"/>
                        <a:pt x="127527" y="403624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670" name="Hình tự do: Hình 1669">
                <a:extLst>
                  <a:ext uri="{FF2B5EF4-FFF2-40B4-BE49-F238E27FC236}">
                    <a16:creationId xmlns:a16="http://schemas.microsoft.com/office/drawing/2014/main" id="{285FB744-13F2-E0AF-7C09-044D07F79C80}"/>
                  </a:ext>
                </a:extLst>
              </p:cNvPr>
              <p:cNvSpPr/>
              <p:nvPr/>
            </p:nvSpPr>
            <p:spPr>
              <a:xfrm>
                <a:off x="13723632" y="4919243"/>
                <a:ext cx="236932" cy="1048151"/>
              </a:xfrm>
              <a:custGeom>
                <a:avLst/>
                <a:gdLst>
                  <a:gd name="connsiteX0" fmla="*/ 18717 w 236932"/>
                  <a:gd name="connsiteY0" fmla="*/ 1048152 h 1048151"/>
                  <a:gd name="connsiteX1" fmla="*/ 141662 w 236932"/>
                  <a:gd name="connsiteY1" fmla="*/ 1048152 h 1048151"/>
                  <a:gd name="connsiteX2" fmla="*/ 211926 w 236932"/>
                  <a:gd name="connsiteY2" fmla="*/ 428469 h 1048151"/>
                  <a:gd name="connsiteX3" fmla="*/ 231378 w 236932"/>
                  <a:gd name="connsiteY3" fmla="*/ 215684 h 1048151"/>
                  <a:gd name="connsiteX4" fmla="*/ 232905 w 236932"/>
                  <a:gd name="connsiteY4" fmla="*/ 200472 h 1048151"/>
                  <a:gd name="connsiteX5" fmla="*/ 223148 w 236932"/>
                  <a:gd name="connsiteY5" fmla="*/ 7575 h 1048151"/>
                  <a:gd name="connsiteX6" fmla="*/ 221028 w 236932"/>
                  <a:gd name="connsiteY6" fmla="*/ 0 h 1048151"/>
                  <a:gd name="connsiteX7" fmla="*/ 42876 w 236932"/>
                  <a:gd name="connsiteY7" fmla="*/ 467 h 1048151"/>
                  <a:gd name="connsiteX8" fmla="*/ 3848 w 236932"/>
                  <a:gd name="connsiteY8" fmla="*/ 138968 h 1048151"/>
                  <a:gd name="connsiteX9" fmla="*/ 3380 w 236932"/>
                  <a:gd name="connsiteY9" fmla="*/ 144860 h 1048151"/>
                  <a:gd name="connsiteX10" fmla="*/ 3068 w 236932"/>
                  <a:gd name="connsiteY10" fmla="*/ 148569 h 1048151"/>
                  <a:gd name="connsiteX11" fmla="*/ 2850 w 236932"/>
                  <a:gd name="connsiteY11" fmla="*/ 152590 h 1048151"/>
                  <a:gd name="connsiteX12" fmla="*/ 76 w 236932"/>
                  <a:gd name="connsiteY12" fmla="*/ 266028 h 1048151"/>
                  <a:gd name="connsiteX13" fmla="*/ 14 w 236932"/>
                  <a:gd name="connsiteY13" fmla="*/ 276627 h 1048151"/>
                  <a:gd name="connsiteX14" fmla="*/ 18717 w 236932"/>
                  <a:gd name="connsiteY14" fmla="*/ 1048152 h 104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6932" h="1048151">
                    <a:moveTo>
                      <a:pt x="18717" y="1048152"/>
                    </a:moveTo>
                    <a:lnTo>
                      <a:pt x="141662" y="1048152"/>
                    </a:lnTo>
                    <a:cubicBezTo>
                      <a:pt x="142971" y="1038769"/>
                      <a:pt x="192443" y="643935"/>
                      <a:pt x="211926" y="428469"/>
                    </a:cubicBezTo>
                    <a:cubicBezTo>
                      <a:pt x="221932" y="318055"/>
                      <a:pt x="229600" y="232143"/>
                      <a:pt x="231378" y="215684"/>
                    </a:cubicBezTo>
                    <a:cubicBezTo>
                      <a:pt x="231907" y="210509"/>
                      <a:pt x="232438" y="205459"/>
                      <a:pt x="232905" y="200472"/>
                    </a:cubicBezTo>
                    <a:cubicBezTo>
                      <a:pt x="243130" y="90525"/>
                      <a:pt x="231658" y="38747"/>
                      <a:pt x="223148" y="7575"/>
                    </a:cubicBezTo>
                    <a:cubicBezTo>
                      <a:pt x="221807" y="2650"/>
                      <a:pt x="221028" y="0"/>
                      <a:pt x="221028" y="0"/>
                    </a:cubicBezTo>
                    <a:lnTo>
                      <a:pt x="42876" y="467"/>
                    </a:lnTo>
                    <a:cubicBezTo>
                      <a:pt x="23456" y="5891"/>
                      <a:pt x="11173" y="58854"/>
                      <a:pt x="3848" y="138968"/>
                    </a:cubicBezTo>
                    <a:cubicBezTo>
                      <a:pt x="3661" y="140807"/>
                      <a:pt x="3505" y="142771"/>
                      <a:pt x="3380" y="144860"/>
                    </a:cubicBezTo>
                    <a:cubicBezTo>
                      <a:pt x="3256" y="146107"/>
                      <a:pt x="3131" y="147353"/>
                      <a:pt x="3068" y="148569"/>
                    </a:cubicBezTo>
                    <a:cubicBezTo>
                      <a:pt x="3006" y="149878"/>
                      <a:pt x="2912" y="151219"/>
                      <a:pt x="2850" y="152590"/>
                    </a:cubicBezTo>
                    <a:cubicBezTo>
                      <a:pt x="1260" y="178401"/>
                      <a:pt x="419" y="217897"/>
                      <a:pt x="76" y="266028"/>
                    </a:cubicBezTo>
                    <a:cubicBezTo>
                      <a:pt x="76" y="269488"/>
                      <a:pt x="14" y="273073"/>
                      <a:pt x="14" y="276627"/>
                    </a:cubicBezTo>
                    <a:cubicBezTo>
                      <a:pt x="-578" y="387446"/>
                      <a:pt x="18312" y="1041855"/>
                      <a:pt x="18717" y="1048152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1" name="Hình tự do: Hình 1670">
                <a:extLst>
                  <a:ext uri="{FF2B5EF4-FFF2-40B4-BE49-F238E27FC236}">
                    <a16:creationId xmlns:a16="http://schemas.microsoft.com/office/drawing/2014/main" id="{0DB64DB7-DD84-C9FA-C36A-1C6E54A9780B}"/>
                  </a:ext>
                </a:extLst>
              </p:cNvPr>
              <p:cNvSpPr/>
              <p:nvPr/>
            </p:nvSpPr>
            <p:spPr>
              <a:xfrm>
                <a:off x="13805910" y="4925259"/>
                <a:ext cx="381149" cy="1042135"/>
              </a:xfrm>
              <a:custGeom>
                <a:avLst/>
                <a:gdLst>
                  <a:gd name="connsiteX0" fmla="*/ 0 w 381149"/>
                  <a:gd name="connsiteY0" fmla="*/ 0 h 1042135"/>
                  <a:gd name="connsiteX1" fmla="*/ 26559 w 381149"/>
                  <a:gd name="connsiteY1" fmla="*/ 188096 h 1042135"/>
                  <a:gd name="connsiteX2" fmla="*/ 66429 w 381149"/>
                  <a:gd name="connsiteY2" fmla="*/ 215840 h 1042135"/>
                  <a:gd name="connsiteX3" fmla="*/ 231863 w 381149"/>
                  <a:gd name="connsiteY3" fmla="*/ 948680 h 1042135"/>
                  <a:gd name="connsiteX4" fmla="*/ 253372 w 381149"/>
                  <a:gd name="connsiteY4" fmla="*/ 1042136 h 1042135"/>
                  <a:gd name="connsiteX5" fmla="*/ 381149 w 381149"/>
                  <a:gd name="connsiteY5" fmla="*/ 1042136 h 1042135"/>
                  <a:gd name="connsiteX6" fmla="*/ 375320 w 381149"/>
                  <a:gd name="connsiteY6" fmla="*/ 948680 h 1042135"/>
                  <a:gd name="connsiteX7" fmla="*/ 316902 w 381149"/>
                  <a:gd name="connsiteY7" fmla="*/ 252686 h 1042135"/>
                  <a:gd name="connsiteX8" fmla="*/ 195671 w 381149"/>
                  <a:gd name="connsiteY8" fmla="*/ 2182 h 1042135"/>
                  <a:gd name="connsiteX9" fmla="*/ 140869 w 381149"/>
                  <a:gd name="connsiteY9" fmla="*/ 1559 h 1042135"/>
                  <a:gd name="connsiteX10" fmla="*/ 0 w 381149"/>
                  <a:gd name="connsiteY10" fmla="*/ 0 h 1042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1149" h="1042135">
                    <a:moveTo>
                      <a:pt x="0" y="0"/>
                    </a:moveTo>
                    <a:lnTo>
                      <a:pt x="26559" y="188096"/>
                    </a:lnTo>
                    <a:lnTo>
                      <a:pt x="66429" y="215840"/>
                    </a:lnTo>
                    <a:lnTo>
                      <a:pt x="231863" y="948680"/>
                    </a:lnTo>
                    <a:lnTo>
                      <a:pt x="253372" y="1042136"/>
                    </a:lnTo>
                    <a:lnTo>
                      <a:pt x="381149" y="1042136"/>
                    </a:lnTo>
                    <a:cubicBezTo>
                      <a:pt x="380151" y="1025676"/>
                      <a:pt x="378094" y="992695"/>
                      <a:pt x="375320" y="948680"/>
                    </a:cubicBezTo>
                    <a:cubicBezTo>
                      <a:pt x="362726" y="749517"/>
                      <a:pt x="334733" y="392402"/>
                      <a:pt x="316902" y="252686"/>
                    </a:cubicBezTo>
                    <a:cubicBezTo>
                      <a:pt x="293304" y="67801"/>
                      <a:pt x="195671" y="2182"/>
                      <a:pt x="195671" y="2182"/>
                    </a:cubicBezTo>
                    <a:lnTo>
                      <a:pt x="140869" y="15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672" name="Đồ họa 3">
                <a:extLst>
                  <a:ext uri="{FF2B5EF4-FFF2-40B4-BE49-F238E27FC236}">
                    <a16:creationId xmlns:a16="http://schemas.microsoft.com/office/drawing/2014/main" id="{63B42EA5-0A55-FA9D-1E5E-9ACE0CD9D9BC}"/>
                  </a:ext>
                </a:extLst>
              </p:cNvPr>
              <p:cNvGrpSpPr/>
              <p:nvPr/>
            </p:nvGrpSpPr>
            <p:grpSpPr>
              <a:xfrm>
                <a:off x="13735148" y="4937200"/>
                <a:ext cx="327220" cy="405087"/>
                <a:chOff x="13735148" y="4937200"/>
                <a:chExt cx="327220" cy="405087"/>
              </a:xfrm>
              <a:solidFill>
                <a:srgbClr val="524660"/>
              </a:solidFill>
            </p:grpSpPr>
            <p:sp>
              <p:nvSpPr>
                <p:cNvPr id="1687" name="Hình tự do: Hình 1686">
                  <a:extLst>
                    <a:ext uri="{FF2B5EF4-FFF2-40B4-BE49-F238E27FC236}">
                      <a16:creationId xmlns:a16="http://schemas.microsoft.com/office/drawing/2014/main" id="{19DD57CC-EC4C-A9F5-A1F7-7870CC60870F}"/>
                    </a:ext>
                  </a:extLst>
                </p:cNvPr>
                <p:cNvSpPr/>
                <p:nvPr/>
              </p:nvSpPr>
              <p:spPr>
                <a:xfrm>
                  <a:off x="13805537" y="4943620"/>
                  <a:ext cx="108450" cy="398668"/>
                </a:xfrm>
                <a:custGeom>
                  <a:avLst/>
                  <a:gdLst>
                    <a:gd name="connsiteX0" fmla="*/ 98942 w 108450"/>
                    <a:gd name="connsiteY0" fmla="*/ 398668 h 398668"/>
                    <a:gd name="connsiteX1" fmla="*/ 62377 w 108450"/>
                    <a:gd name="connsiteY1" fmla="*/ 190933 h 398668"/>
                    <a:gd name="connsiteX2" fmla="*/ 23940 w 108450"/>
                    <a:gd name="connsiteY2" fmla="*/ 162846 h 398668"/>
                    <a:gd name="connsiteX3" fmla="*/ 0 w 108450"/>
                    <a:gd name="connsiteY3" fmla="*/ 1403 h 398668"/>
                    <a:gd name="connsiteX4" fmla="*/ 9569 w 108450"/>
                    <a:gd name="connsiteY4" fmla="*/ 0 h 398668"/>
                    <a:gd name="connsiteX5" fmla="*/ 32887 w 108450"/>
                    <a:gd name="connsiteY5" fmla="*/ 157453 h 398668"/>
                    <a:gd name="connsiteX6" fmla="*/ 71198 w 108450"/>
                    <a:gd name="connsiteY6" fmla="*/ 185447 h 398668"/>
                    <a:gd name="connsiteX7" fmla="*/ 108450 w 108450"/>
                    <a:gd name="connsiteY7" fmla="*/ 396985 h 39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8450" h="398668">
                      <a:moveTo>
                        <a:pt x="98942" y="398668"/>
                      </a:moveTo>
                      <a:lnTo>
                        <a:pt x="62377" y="190933"/>
                      </a:lnTo>
                      <a:lnTo>
                        <a:pt x="23940" y="162846"/>
                      </a:lnTo>
                      <a:lnTo>
                        <a:pt x="0" y="1403"/>
                      </a:lnTo>
                      <a:lnTo>
                        <a:pt x="9569" y="0"/>
                      </a:lnTo>
                      <a:lnTo>
                        <a:pt x="32887" y="157453"/>
                      </a:lnTo>
                      <a:lnTo>
                        <a:pt x="71198" y="185447"/>
                      </a:lnTo>
                      <a:lnTo>
                        <a:pt x="108450" y="396985"/>
                      </a:lnTo>
                      <a:close/>
                    </a:path>
                  </a:pathLst>
                </a:custGeom>
                <a:solidFill>
                  <a:srgbClr val="52466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8" name="Hình tự do: Hình 1687">
                  <a:extLst>
                    <a:ext uri="{FF2B5EF4-FFF2-40B4-BE49-F238E27FC236}">
                      <a16:creationId xmlns:a16="http://schemas.microsoft.com/office/drawing/2014/main" id="{B7D8E111-4739-035C-5B62-BBEE8B097792}"/>
                    </a:ext>
                  </a:extLst>
                </p:cNvPr>
                <p:cNvSpPr/>
                <p:nvPr/>
              </p:nvSpPr>
              <p:spPr>
                <a:xfrm rot="-492230">
                  <a:off x="13857008" y="4937069"/>
                  <a:ext cx="9651" cy="160345"/>
                </a:xfrm>
                <a:custGeom>
                  <a:avLst/>
                  <a:gdLst>
                    <a:gd name="connsiteX0" fmla="*/ 0 w 9651"/>
                    <a:gd name="connsiteY0" fmla="*/ 0 h 160345"/>
                    <a:gd name="connsiteX1" fmla="*/ 9651 w 9651"/>
                    <a:gd name="connsiteY1" fmla="*/ 0 h 160345"/>
                    <a:gd name="connsiteX2" fmla="*/ 9651 w 9651"/>
                    <a:gd name="connsiteY2" fmla="*/ 160346 h 160345"/>
                    <a:gd name="connsiteX3" fmla="*/ 0 w 9651"/>
                    <a:gd name="connsiteY3" fmla="*/ 160346 h 160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651" h="160345">
                      <a:moveTo>
                        <a:pt x="0" y="0"/>
                      </a:moveTo>
                      <a:lnTo>
                        <a:pt x="9651" y="0"/>
                      </a:lnTo>
                      <a:lnTo>
                        <a:pt x="9651" y="160346"/>
                      </a:lnTo>
                      <a:lnTo>
                        <a:pt x="0" y="160346"/>
                      </a:lnTo>
                      <a:close/>
                    </a:path>
                  </a:pathLst>
                </a:custGeom>
                <a:solidFill>
                  <a:srgbClr val="52466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9" name="Hình tự do: Hình 1688">
                  <a:extLst>
                    <a:ext uri="{FF2B5EF4-FFF2-40B4-BE49-F238E27FC236}">
                      <a16:creationId xmlns:a16="http://schemas.microsoft.com/office/drawing/2014/main" id="{0D016420-720F-5BEF-A739-1BFAA2CB6A81}"/>
                    </a:ext>
                  </a:extLst>
                </p:cNvPr>
                <p:cNvSpPr/>
                <p:nvPr/>
              </p:nvSpPr>
              <p:spPr>
                <a:xfrm>
                  <a:off x="13939330" y="4951662"/>
                  <a:ext cx="123038" cy="107452"/>
                </a:xfrm>
                <a:custGeom>
                  <a:avLst/>
                  <a:gdLst>
                    <a:gd name="connsiteX0" fmla="*/ 122353 w 123038"/>
                    <a:gd name="connsiteY0" fmla="*/ 107453 h 107452"/>
                    <a:gd name="connsiteX1" fmla="*/ 0 w 123038"/>
                    <a:gd name="connsiteY1" fmla="*/ 3055 h 107452"/>
                    <a:gd name="connsiteX2" fmla="*/ 9165 w 123038"/>
                    <a:gd name="connsiteY2" fmla="*/ 0 h 107452"/>
                    <a:gd name="connsiteX3" fmla="*/ 123039 w 123038"/>
                    <a:gd name="connsiteY3" fmla="*/ 97820 h 107452"/>
                    <a:gd name="connsiteX4" fmla="*/ 122353 w 123038"/>
                    <a:gd name="connsiteY4" fmla="*/ 107453 h 107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038" h="107452">
                      <a:moveTo>
                        <a:pt x="122353" y="107453"/>
                      </a:moveTo>
                      <a:cubicBezTo>
                        <a:pt x="121480" y="107390"/>
                        <a:pt x="32419" y="100220"/>
                        <a:pt x="0" y="3055"/>
                      </a:cubicBezTo>
                      <a:lnTo>
                        <a:pt x="9165" y="0"/>
                      </a:lnTo>
                      <a:cubicBezTo>
                        <a:pt x="39527" y="91087"/>
                        <a:pt x="122197" y="97758"/>
                        <a:pt x="123039" y="97820"/>
                      </a:cubicBezTo>
                      <a:lnTo>
                        <a:pt x="122353" y="107453"/>
                      </a:lnTo>
                      <a:close/>
                    </a:path>
                  </a:pathLst>
                </a:custGeom>
                <a:solidFill>
                  <a:srgbClr val="52466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90" name="Hình tự do: Hình 1689">
                  <a:extLst>
                    <a:ext uri="{FF2B5EF4-FFF2-40B4-BE49-F238E27FC236}">
                      <a16:creationId xmlns:a16="http://schemas.microsoft.com/office/drawing/2014/main" id="{C90A1CF1-8A17-0FF9-C5C4-53ABECF80CE7}"/>
                    </a:ext>
                  </a:extLst>
                </p:cNvPr>
                <p:cNvSpPr/>
                <p:nvPr/>
              </p:nvSpPr>
              <p:spPr>
                <a:xfrm>
                  <a:off x="13735148" y="4961950"/>
                  <a:ext cx="52001" cy="124410"/>
                </a:xfrm>
                <a:custGeom>
                  <a:avLst/>
                  <a:gdLst>
                    <a:gd name="connsiteX0" fmla="*/ 7139 w 52001"/>
                    <a:gd name="connsiteY0" fmla="*/ 124410 h 124410"/>
                    <a:gd name="connsiteX1" fmla="*/ 0 w 52001"/>
                    <a:gd name="connsiteY1" fmla="*/ 117895 h 124410"/>
                    <a:gd name="connsiteX2" fmla="*/ 42302 w 52001"/>
                    <a:gd name="connsiteY2" fmla="*/ 187 h 124410"/>
                    <a:gd name="connsiteX3" fmla="*/ 51965 w 52001"/>
                    <a:gd name="connsiteY3" fmla="*/ 0 h 124410"/>
                    <a:gd name="connsiteX4" fmla="*/ 7139 w 52001"/>
                    <a:gd name="connsiteY4" fmla="*/ 124410 h 124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001" h="124410">
                      <a:moveTo>
                        <a:pt x="7139" y="124410"/>
                      </a:moveTo>
                      <a:lnTo>
                        <a:pt x="0" y="117895"/>
                      </a:lnTo>
                      <a:cubicBezTo>
                        <a:pt x="436" y="117428"/>
                        <a:pt x="43704" y="68923"/>
                        <a:pt x="42302" y="187"/>
                      </a:cubicBezTo>
                      <a:lnTo>
                        <a:pt x="51965" y="0"/>
                      </a:lnTo>
                      <a:cubicBezTo>
                        <a:pt x="53461" y="72695"/>
                        <a:pt x="9040" y="122322"/>
                        <a:pt x="7139" y="124410"/>
                      </a:cubicBezTo>
                      <a:close/>
                    </a:path>
                  </a:pathLst>
                </a:custGeom>
                <a:solidFill>
                  <a:srgbClr val="52466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673" name="Hình tự do: Hình 1672">
                <a:extLst>
                  <a:ext uri="{FF2B5EF4-FFF2-40B4-BE49-F238E27FC236}">
                    <a16:creationId xmlns:a16="http://schemas.microsoft.com/office/drawing/2014/main" id="{EB233CE5-85B7-72EB-4441-B5DC2295472B}"/>
                  </a:ext>
                </a:extLst>
              </p:cNvPr>
              <p:cNvSpPr/>
              <p:nvPr/>
            </p:nvSpPr>
            <p:spPr>
              <a:xfrm>
                <a:off x="13920844" y="6168022"/>
                <a:ext cx="254216" cy="28407"/>
              </a:xfrm>
              <a:custGeom>
                <a:avLst/>
                <a:gdLst>
                  <a:gd name="connsiteX0" fmla="*/ 0 w 254216"/>
                  <a:gd name="connsiteY0" fmla="*/ 0 h 28407"/>
                  <a:gd name="connsiteX1" fmla="*/ 254217 w 254216"/>
                  <a:gd name="connsiteY1" fmla="*/ 0 h 28407"/>
                  <a:gd name="connsiteX2" fmla="*/ 254217 w 254216"/>
                  <a:gd name="connsiteY2" fmla="*/ 28408 h 28407"/>
                  <a:gd name="connsiteX3" fmla="*/ 0 w 254216"/>
                  <a:gd name="connsiteY3" fmla="*/ 28408 h 2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216" h="28407">
                    <a:moveTo>
                      <a:pt x="0" y="0"/>
                    </a:moveTo>
                    <a:lnTo>
                      <a:pt x="254217" y="0"/>
                    </a:lnTo>
                    <a:lnTo>
                      <a:pt x="254217" y="28408"/>
                    </a:lnTo>
                    <a:lnTo>
                      <a:pt x="0" y="28408"/>
                    </a:ln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4" name="Hình tự do: Hình 1673">
                <a:extLst>
                  <a:ext uri="{FF2B5EF4-FFF2-40B4-BE49-F238E27FC236}">
                    <a16:creationId xmlns:a16="http://schemas.microsoft.com/office/drawing/2014/main" id="{C456DB98-E990-E9DB-3C18-1CD40CD2B176}"/>
                  </a:ext>
                </a:extLst>
              </p:cNvPr>
              <p:cNvSpPr/>
              <p:nvPr/>
            </p:nvSpPr>
            <p:spPr>
              <a:xfrm>
                <a:off x="13920876" y="6066181"/>
                <a:ext cx="258318" cy="101872"/>
              </a:xfrm>
              <a:custGeom>
                <a:avLst/>
                <a:gdLst>
                  <a:gd name="connsiteX0" fmla="*/ 0 w 258318"/>
                  <a:gd name="connsiteY0" fmla="*/ 101873 h 101872"/>
                  <a:gd name="connsiteX1" fmla="*/ 254151 w 258318"/>
                  <a:gd name="connsiteY1" fmla="*/ 101873 h 101872"/>
                  <a:gd name="connsiteX2" fmla="*/ 258234 w 258318"/>
                  <a:gd name="connsiteY2" fmla="*/ 82545 h 101872"/>
                  <a:gd name="connsiteX3" fmla="*/ 258141 w 258318"/>
                  <a:gd name="connsiteY3" fmla="*/ 69422 h 101872"/>
                  <a:gd name="connsiteX4" fmla="*/ 258141 w 258318"/>
                  <a:gd name="connsiteY4" fmla="*/ 69359 h 101872"/>
                  <a:gd name="connsiteX5" fmla="*/ 253091 w 258318"/>
                  <a:gd name="connsiteY5" fmla="*/ 4489 h 101872"/>
                  <a:gd name="connsiteX6" fmla="*/ 253091 w 258318"/>
                  <a:gd name="connsiteY6" fmla="*/ 4177 h 101872"/>
                  <a:gd name="connsiteX7" fmla="*/ 252717 w 258318"/>
                  <a:gd name="connsiteY7" fmla="*/ 935 h 101872"/>
                  <a:gd name="connsiteX8" fmla="*/ 252125 w 258318"/>
                  <a:gd name="connsiteY8" fmla="*/ 935 h 101872"/>
                  <a:gd name="connsiteX9" fmla="*/ 171761 w 258318"/>
                  <a:gd name="connsiteY9" fmla="*/ 0 h 101872"/>
                  <a:gd name="connsiteX10" fmla="*/ 170827 w 258318"/>
                  <a:gd name="connsiteY10" fmla="*/ 218 h 101872"/>
                  <a:gd name="connsiteX11" fmla="*/ 170515 w 258318"/>
                  <a:gd name="connsiteY11" fmla="*/ 280 h 101872"/>
                  <a:gd name="connsiteX12" fmla="*/ 170452 w 258318"/>
                  <a:gd name="connsiteY12" fmla="*/ 280 h 101872"/>
                  <a:gd name="connsiteX13" fmla="*/ 138313 w 258318"/>
                  <a:gd name="connsiteY13" fmla="*/ 8105 h 101872"/>
                  <a:gd name="connsiteX14" fmla="*/ 137939 w 258318"/>
                  <a:gd name="connsiteY14" fmla="*/ 8167 h 101872"/>
                  <a:gd name="connsiteX15" fmla="*/ 35318 w 258318"/>
                  <a:gd name="connsiteY15" fmla="*/ 38436 h 101872"/>
                  <a:gd name="connsiteX16" fmla="*/ 0 w 258318"/>
                  <a:gd name="connsiteY16" fmla="*/ 101873 h 101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8318" h="101872">
                    <a:moveTo>
                      <a:pt x="0" y="101873"/>
                    </a:moveTo>
                    <a:lnTo>
                      <a:pt x="254151" y="101873"/>
                    </a:lnTo>
                    <a:cubicBezTo>
                      <a:pt x="254151" y="101873"/>
                      <a:pt x="257642" y="95794"/>
                      <a:pt x="258234" y="82545"/>
                    </a:cubicBezTo>
                    <a:cubicBezTo>
                      <a:pt x="258359" y="79054"/>
                      <a:pt x="258359" y="74565"/>
                      <a:pt x="258141" y="69422"/>
                    </a:cubicBezTo>
                    <a:lnTo>
                      <a:pt x="258141" y="69359"/>
                    </a:lnTo>
                    <a:cubicBezTo>
                      <a:pt x="257361" y="47694"/>
                      <a:pt x="254151" y="15119"/>
                      <a:pt x="253091" y="4489"/>
                    </a:cubicBezTo>
                    <a:lnTo>
                      <a:pt x="253091" y="4177"/>
                    </a:lnTo>
                    <a:cubicBezTo>
                      <a:pt x="252873" y="2089"/>
                      <a:pt x="252717" y="935"/>
                      <a:pt x="252717" y="935"/>
                    </a:cubicBezTo>
                    <a:lnTo>
                      <a:pt x="252125" y="935"/>
                    </a:lnTo>
                    <a:lnTo>
                      <a:pt x="171761" y="0"/>
                    </a:lnTo>
                    <a:cubicBezTo>
                      <a:pt x="171761" y="0"/>
                      <a:pt x="171450" y="62"/>
                      <a:pt x="170827" y="218"/>
                    </a:cubicBezTo>
                    <a:cubicBezTo>
                      <a:pt x="170733" y="218"/>
                      <a:pt x="170608" y="280"/>
                      <a:pt x="170515" y="280"/>
                    </a:cubicBezTo>
                    <a:cubicBezTo>
                      <a:pt x="170452" y="280"/>
                      <a:pt x="170452" y="280"/>
                      <a:pt x="170452" y="280"/>
                    </a:cubicBezTo>
                    <a:cubicBezTo>
                      <a:pt x="166556" y="1216"/>
                      <a:pt x="154149" y="4115"/>
                      <a:pt x="138313" y="8105"/>
                    </a:cubicBezTo>
                    <a:cubicBezTo>
                      <a:pt x="138157" y="8105"/>
                      <a:pt x="138002" y="8105"/>
                      <a:pt x="137939" y="8167"/>
                    </a:cubicBezTo>
                    <a:cubicBezTo>
                      <a:pt x="103119" y="16865"/>
                      <a:pt x="51777" y="30393"/>
                      <a:pt x="35318" y="38436"/>
                    </a:cubicBezTo>
                    <a:cubicBezTo>
                      <a:pt x="9632" y="51030"/>
                      <a:pt x="0" y="101873"/>
                      <a:pt x="0" y="101873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5" name="Hình tự do: Hình 1674">
                <a:extLst>
                  <a:ext uri="{FF2B5EF4-FFF2-40B4-BE49-F238E27FC236}">
                    <a16:creationId xmlns:a16="http://schemas.microsoft.com/office/drawing/2014/main" id="{B07B9A47-613E-AC0C-A473-1B14883917F5}"/>
                  </a:ext>
                </a:extLst>
              </p:cNvPr>
              <p:cNvSpPr/>
              <p:nvPr/>
            </p:nvSpPr>
            <p:spPr>
              <a:xfrm>
                <a:off x="14097584" y="6092326"/>
                <a:ext cx="53947" cy="53947"/>
              </a:xfrm>
              <a:custGeom>
                <a:avLst/>
                <a:gdLst>
                  <a:gd name="connsiteX0" fmla="*/ 53947 w 53947"/>
                  <a:gd name="connsiteY0" fmla="*/ 26974 h 53947"/>
                  <a:gd name="connsiteX1" fmla="*/ 26973 w 53947"/>
                  <a:gd name="connsiteY1" fmla="*/ 53947 h 53947"/>
                  <a:gd name="connsiteX2" fmla="*/ -1 w 53947"/>
                  <a:gd name="connsiteY2" fmla="*/ 26974 h 53947"/>
                  <a:gd name="connsiteX3" fmla="*/ 26973 w 53947"/>
                  <a:gd name="connsiteY3" fmla="*/ 0 h 53947"/>
                  <a:gd name="connsiteX4" fmla="*/ 53947 w 53947"/>
                  <a:gd name="connsiteY4" fmla="*/ 26974 h 5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47" h="53947">
                    <a:moveTo>
                      <a:pt x="53947" y="26974"/>
                    </a:moveTo>
                    <a:cubicBezTo>
                      <a:pt x="53947" y="41871"/>
                      <a:pt x="41871" y="53947"/>
                      <a:pt x="26973" y="53947"/>
                    </a:cubicBezTo>
                    <a:cubicBezTo>
                      <a:pt x="12077" y="53947"/>
                      <a:pt x="-1" y="41871"/>
                      <a:pt x="-1" y="26974"/>
                    </a:cubicBezTo>
                    <a:cubicBezTo>
                      <a:pt x="-1" y="12077"/>
                      <a:pt x="12076" y="0"/>
                      <a:pt x="26973" y="0"/>
                    </a:cubicBezTo>
                    <a:cubicBezTo>
                      <a:pt x="41870" y="0"/>
                      <a:pt x="53947" y="12077"/>
                      <a:pt x="53947" y="26974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6" name="Hình tự do: Hình 1675">
                <a:extLst>
                  <a:ext uri="{FF2B5EF4-FFF2-40B4-BE49-F238E27FC236}">
                    <a16:creationId xmlns:a16="http://schemas.microsoft.com/office/drawing/2014/main" id="{5FF43600-A21E-29E7-E002-F81F37BFDB73}"/>
                  </a:ext>
                </a:extLst>
              </p:cNvPr>
              <p:cNvSpPr/>
              <p:nvPr/>
            </p:nvSpPr>
            <p:spPr>
              <a:xfrm>
                <a:off x="14011356" y="6039871"/>
                <a:ext cx="90290" cy="39558"/>
              </a:xfrm>
              <a:custGeom>
                <a:avLst/>
                <a:gdLst>
                  <a:gd name="connsiteX0" fmla="*/ 30252 w 90290"/>
                  <a:gd name="connsiteY0" fmla="*/ 39558 h 39558"/>
                  <a:gd name="connsiteX1" fmla="*/ 30252 w 90290"/>
                  <a:gd name="connsiteY1" fmla="*/ 39558 h 39558"/>
                  <a:gd name="connsiteX2" fmla="*/ 4285 w 90290"/>
                  <a:gd name="connsiteY2" fmla="*/ 31734 h 39558"/>
                  <a:gd name="connsiteX3" fmla="*/ 77 w 90290"/>
                  <a:gd name="connsiteY3" fmla="*/ 18330 h 39558"/>
                  <a:gd name="connsiteX4" fmla="*/ 20900 w 90290"/>
                  <a:gd name="connsiteY4" fmla="*/ 0 h 39558"/>
                  <a:gd name="connsiteX5" fmla="*/ 83245 w 90290"/>
                  <a:gd name="connsiteY5" fmla="*/ 23878 h 39558"/>
                  <a:gd name="connsiteX6" fmla="*/ 90290 w 90290"/>
                  <a:gd name="connsiteY6" fmla="*/ 28273 h 39558"/>
                  <a:gd name="connsiteX7" fmla="*/ 82341 w 90290"/>
                  <a:gd name="connsiteY7" fmla="*/ 30705 h 39558"/>
                  <a:gd name="connsiteX8" fmla="*/ 30252 w 90290"/>
                  <a:gd name="connsiteY8" fmla="*/ 39558 h 39558"/>
                  <a:gd name="connsiteX9" fmla="*/ 20900 w 90290"/>
                  <a:gd name="connsiteY9" fmla="*/ 7544 h 39558"/>
                  <a:gd name="connsiteX10" fmla="*/ 7589 w 90290"/>
                  <a:gd name="connsiteY10" fmla="*/ 18922 h 39558"/>
                  <a:gd name="connsiteX11" fmla="*/ 9833 w 90290"/>
                  <a:gd name="connsiteY11" fmla="*/ 26621 h 39558"/>
                  <a:gd name="connsiteX12" fmla="*/ 30252 w 90290"/>
                  <a:gd name="connsiteY12" fmla="*/ 32014 h 39558"/>
                  <a:gd name="connsiteX13" fmla="*/ 30252 w 90290"/>
                  <a:gd name="connsiteY13" fmla="*/ 32014 h 39558"/>
                  <a:gd name="connsiteX14" fmla="*/ 71524 w 90290"/>
                  <a:gd name="connsiteY14" fmla="*/ 25811 h 39558"/>
                  <a:gd name="connsiteX15" fmla="*/ 20900 w 90290"/>
                  <a:gd name="connsiteY15" fmla="*/ 7544 h 39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290" h="39558">
                    <a:moveTo>
                      <a:pt x="30252" y="39558"/>
                    </a:moveTo>
                    <a:cubicBezTo>
                      <a:pt x="30252" y="39558"/>
                      <a:pt x="30252" y="39558"/>
                      <a:pt x="30252" y="39558"/>
                    </a:cubicBezTo>
                    <a:cubicBezTo>
                      <a:pt x="17627" y="39558"/>
                      <a:pt x="9148" y="37002"/>
                      <a:pt x="4285" y="31734"/>
                    </a:cubicBezTo>
                    <a:cubicBezTo>
                      <a:pt x="1074" y="28242"/>
                      <a:pt x="-360" y="23722"/>
                      <a:pt x="77" y="18330"/>
                    </a:cubicBezTo>
                    <a:cubicBezTo>
                      <a:pt x="980" y="6515"/>
                      <a:pt x="8400" y="0"/>
                      <a:pt x="20900" y="0"/>
                    </a:cubicBezTo>
                    <a:cubicBezTo>
                      <a:pt x="44528" y="0"/>
                      <a:pt x="81655" y="22912"/>
                      <a:pt x="83245" y="23878"/>
                    </a:cubicBezTo>
                    <a:lnTo>
                      <a:pt x="90290" y="28273"/>
                    </a:lnTo>
                    <a:lnTo>
                      <a:pt x="82341" y="30705"/>
                    </a:lnTo>
                    <a:cubicBezTo>
                      <a:pt x="81156" y="31048"/>
                      <a:pt x="53008" y="39558"/>
                      <a:pt x="30252" y="39558"/>
                    </a:cubicBezTo>
                    <a:close/>
                    <a:moveTo>
                      <a:pt x="20900" y="7544"/>
                    </a:moveTo>
                    <a:cubicBezTo>
                      <a:pt x="12296" y="7544"/>
                      <a:pt x="8212" y="11066"/>
                      <a:pt x="7589" y="18922"/>
                    </a:cubicBezTo>
                    <a:cubicBezTo>
                      <a:pt x="7339" y="22195"/>
                      <a:pt x="8056" y="24689"/>
                      <a:pt x="9833" y="26621"/>
                    </a:cubicBezTo>
                    <a:cubicBezTo>
                      <a:pt x="13107" y="30144"/>
                      <a:pt x="20152" y="32014"/>
                      <a:pt x="30252" y="32014"/>
                    </a:cubicBezTo>
                    <a:cubicBezTo>
                      <a:pt x="30252" y="32014"/>
                      <a:pt x="30252" y="32014"/>
                      <a:pt x="30252" y="32014"/>
                    </a:cubicBezTo>
                    <a:cubicBezTo>
                      <a:pt x="44498" y="32014"/>
                      <a:pt x="61487" y="28336"/>
                      <a:pt x="71524" y="25811"/>
                    </a:cubicBezTo>
                    <a:cubicBezTo>
                      <a:pt x="59585" y="19202"/>
                      <a:pt x="36330" y="7544"/>
                      <a:pt x="20900" y="7544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7" name="Hình tự do: Hình 1676">
                <a:extLst>
                  <a:ext uri="{FF2B5EF4-FFF2-40B4-BE49-F238E27FC236}">
                    <a16:creationId xmlns:a16="http://schemas.microsoft.com/office/drawing/2014/main" id="{66A8B9EB-0B48-D93C-3045-1DB4E65CF5E2}"/>
                  </a:ext>
                </a:extLst>
              </p:cNvPr>
              <p:cNvSpPr/>
              <p:nvPr/>
            </p:nvSpPr>
            <p:spPr>
              <a:xfrm>
                <a:off x="14039590" y="6064092"/>
                <a:ext cx="59343" cy="62345"/>
              </a:xfrm>
              <a:custGeom>
                <a:avLst/>
                <a:gdLst>
                  <a:gd name="connsiteX0" fmla="*/ 20659 w 59343"/>
                  <a:gd name="connsiteY0" fmla="*/ 62345 h 62345"/>
                  <a:gd name="connsiteX1" fmla="*/ 10901 w 59343"/>
                  <a:gd name="connsiteY1" fmla="*/ 59571 h 62345"/>
                  <a:gd name="connsiteX2" fmla="*/ 22 w 59343"/>
                  <a:gd name="connsiteY2" fmla="*/ 43549 h 62345"/>
                  <a:gd name="connsiteX3" fmla="*/ 52953 w 59343"/>
                  <a:gd name="connsiteY3" fmla="*/ 374 h 62345"/>
                  <a:gd name="connsiteX4" fmla="*/ 53701 w 59343"/>
                  <a:gd name="connsiteY4" fmla="*/ 62 h 62345"/>
                  <a:gd name="connsiteX5" fmla="*/ 54730 w 59343"/>
                  <a:gd name="connsiteY5" fmla="*/ 0 h 62345"/>
                  <a:gd name="connsiteX6" fmla="*/ 58191 w 59343"/>
                  <a:gd name="connsiteY6" fmla="*/ 1683 h 62345"/>
                  <a:gd name="connsiteX7" fmla="*/ 59344 w 59343"/>
                  <a:gd name="connsiteY7" fmla="*/ 3148 h 62345"/>
                  <a:gd name="connsiteX8" fmla="*/ 59001 w 59343"/>
                  <a:gd name="connsiteY8" fmla="*/ 5424 h 62345"/>
                  <a:gd name="connsiteX9" fmla="*/ 20659 w 59343"/>
                  <a:gd name="connsiteY9" fmla="*/ 62345 h 62345"/>
                  <a:gd name="connsiteX10" fmla="*/ 49929 w 59343"/>
                  <a:gd name="connsiteY10" fmla="*/ 10069 h 62345"/>
                  <a:gd name="connsiteX11" fmla="*/ 7566 w 59343"/>
                  <a:gd name="connsiteY11" fmla="*/ 43954 h 62345"/>
                  <a:gd name="connsiteX12" fmla="*/ 14642 w 59343"/>
                  <a:gd name="connsiteY12" fmla="*/ 53025 h 62345"/>
                  <a:gd name="connsiteX13" fmla="*/ 20690 w 59343"/>
                  <a:gd name="connsiteY13" fmla="*/ 54802 h 62345"/>
                  <a:gd name="connsiteX14" fmla="*/ 49929 w 59343"/>
                  <a:gd name="connsiteY14" fmla="*/ 10069 h 6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9343" h="62345">
                    <a:moveTo>
                      <a:pt x="20659" y="62345"/>
                    </a:moveTo>
                    <a:cubicBezTo>
                      <a:pt x="17417" y="62345"/>
                      <a:pt x="14143" y="61411"/>
                      <a:pt x="10901" y="59571"/>
                    </a:cubicBezTo>
                    <a:cubicBezTo>
                      <a:pt x="3358" y="55238"/>
                      <a:pt x="-321" y="49876"/>
                      <a:pt x="22" y="43549"/>
                    </a:cubicBezTo>
                    <a:cubicBezTo>
                      <a:pt x="988" y="24783"/>
                      <a:pt x="40796" y="5767"/>
                      <a:pt x="52953" y="374"/>
                    </a:cubicBezTo>
                    <a:lnTo>
                      <a:pt x="53701" y="62"/>
                    </a:lnTo>
                    <a:lnTo>
                      <a:pt x="54730" y="0"/>
                    </a:lnTo>
                    <a:cubicBezTo>
                      <a:pt x="56070" y="0"/>
                      <a:pt x="57380" y="624"/>
                      <a:pt x="58191" y="1683"/>
                    </a:cubicBezTo>
                    <a:lnTo>
                      <a:pt x="59344" y="3148"/>
                    </a:lnTo>
                    <a:lnTo>
                      <a:pt x="59001" y="5424"/>
                    </a:lnTo>
                    <a:cubicBezTo>
                      <a:pt x="55666" y="18797"/>
                      <a:pt x="43040" y="62345"/>
                      <a:pt x="20659" y="62345"/>
                    </a:cubicBezTo>
                    <a:close/>
                    <a:moveTo>
                      <a:pt x="49929" y="10069"/>
                    </a:moveTo>
                    <a:cubicBezTo>
                      <a:pt x="28327" y="20387"/>
                      <a:pt x="8065" y="34103"/>
                      <a:pt x="7566" y="43954"/>
                    </a:cubicBezTo>
                    <a:cubicBezTo>
                      <a:pt x="7504" y="45138"/>
                      <a:pt x="7317" y="48817"/>
                      <a:pt x="14642" y="53025"/>
                    </a:cubicBezTo>
                    <a:cubicBezTo>
                      <a:pt x="16731" y="54209"/>
                      <a:pt x="18757" y="54802"/>
                      <a:pt x="20690" y="54802"/>
                    </a:cubicBezTo>
                    <a:cubicBezTo>
                      <a:pt x="33533" y="54802"/>
                      <a:pt x="44381" y="29116"/>
                      <a:pt x="49929" y="10069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8" name="Hình tự do: Hình 1677">
                <a:extLst>
                  <a:ext uri="{FF2B5EF4-FFF2-40B4-BE49-F238E27FC236}">
                    <a16:creationId xmlns:a16="http://schemas.microsoft.com/office/drawing/2014/main" id="{6FF3A857-FA7D-7193-5349-EB6DDE614448}"/>
                  </a:ext>
                </a:extLst>
              </p:cNvPr>
              <p:cNvSpPr/>
              <p:nvPr/>
            </p:nvSpPr>
            <p:spPr>
              <a:xfrm>
                <a:off x="14088335" y="6063500"/>
                <a:ext cx="33915" cy="32294"/>
              </a:xfrm>
              <a:custGeom>
                <a:avLst/>
                <a:gdLst>
                  <a:gd name="connsiteX0" fmla="*/ 15680 w 33915"/>
                  <a:gd name="connsiteY0" fmla="*/ 32295 h 32294"/>
                  <a:gd name="connsiteX1" fmla="*/ 8198 w 33915"/>
                  <a:gd name="connsiteY1" fmla="*/ 31484 h 32294"/>
                  <a:gd name="connsiteX2" fmla="*/ 3678 w 33915"/>
                  <a:gd name="connsiteY2" fmla="*/ 5923 h 32294"/>
                  <a:gd name="connsiteX3" fmla="*/ 0 w 33915"/>
                  <a:gd name="connsiteY3" fmla="*/ 0 h 32294"/>
                  <a:gd name="connsiteX4" fmla="*/ 6951 w 33915"/>
                  <a:gd name="connsiteY4" fmla="*/ 156 h 32294"/>
                  <a:gd name="connsiteX5" fmla="*/ 33916 w 33915"/>
                  <a:gd name="connsiteY5" fmla="*/ 16833 h 32294"/>
                  <a:gd name="connsiteX6" fmla="*/ 27463 w 33915"/>
                  <a:gd name="connsiteY6" fmla="*/ 20792 h 32294"/>
                  <a:gd name="connsiteX7" fmla="*/ 13186 w 33915"/>
                  <a:gd name="connsiteY7" fmla="*/ 8915 h 32294"/>
                  <a:gd name="connsiteX8" fmla="*/ 15680 w 33915"/>
                  <a:gd name="connsiteY8" fmla="*/ 32295 h 3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915" h="32294">
                    <a:moveTo>
                      <a:pt x="15680" y="32295"/>
                    </a:moveTo>
                    <a:lnTo>
                      <a:pt x="8198" y="31484"/>
                    </a:lnTo>
                    <a:cubicBezTo>
                      <a:pt x="9819" y="15992"/>
                      <a:pt x="3741" y="6017"/>
                      <a:pt x="3678" y="5923"/>
                    </a:cubicBezTo>
                    <a:lnTo>
                      <a:pt x="0" y="0"/>
                    </a:lnTo>
                    <a:lnTo>
                      <a:pt x="6951" y="156"/>
                    </a:lnTo>
                    <a:cubicBezTo>
                      <a:pt x="23691" y="499"/>
                      <a:pt x="33479" y="16148"/>
                      <a:pt x="33916" y="16833"/>
                    </a:cubicBezTo>
                    <a:lnTo>
                      <a:pt x="27463" y="20792"/>
                    </a:lnTo>
                    <a:cubicBezTo>
                      <a:pt x="27401" y="20668"/>
                      <a:pt x="22039" y="12157"/>
                      <a:pt x="13186" y="8915"/>
                    </a:cubicBezTo>
                    <a:cubicBezTo>
                      <a:pt x="14994" y="14215"/>
                      <a:pt x="16739" y="22320"/>
                      <a:pt x="15680" y="32295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9" name="Hình tự do: Hình 1678">
                <a:extLst>
                  <a:ext uri="{FF2B5EF4-FFF2-40B4-BE49-F238E27FC236}">
                    <a16:creationId xmlns:a16="http://schemas.microsoft.com/office/drawing/2014/main" id="{DA1FC10B-9ADC-4B82-A50F-31B459269170}"/>
                  </a:ext>
                </a:extLst>
              </p:cNvPr>
              <p:cNvSpPr/>
              <p:nvPr/>
            </p:nvSpPr>
            <p:spPr>
              <a:xfrm>
                <a:off x="13565725" y="6168022"/>
                <a:ext cx="254216" cy="28407"/>
              </a:xfrm>
              <a:custGeom>
                <a:avLst/>
                <a:gdLst>
                  <a:gd name="connsiteX0" fmla="*/ 0 w 254216"/>
                  <a:gd name="connsiteY0" fmla="*/ 0 h 28407"/>
                  <a:gd name="connsiteX1" fmla="*/ 254216 w 254216"/>
                  <a:gd name="connsiteY1" fmla="*/ 0 h 28407"/>
                  <a:gd name="connsiteX2" fmla="*/ 254216 w 254216"/>
                  <a:gd name="connsiteY2" fmla="*/ 28408 h 28407"/>
                  <a:gd name="connsiteX3" fmla="*/ 0 w 254216"/>
                  <a:gd name="connsiteY3" fmla="*/ 28408 h 2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216" h="28407">
                    <a:moveTo>
                      <a:pt x="0" y="0"/>
                    </a:moveTo>
                    <a:lnTo>
                      <a:pt x="254216" y="0"/>
                    </a:lnTo>
                    <a:lnTo>
                      <a:pt x="254216" y="28408"/>
                    </a:lnTo>
                    <a:lnTo>
                      <a:pt x="0" y="28408"/>
                    </a:ln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0" name="Hình tự do: Hình 1679">
                <a:extLst>
                  <a:ext uri="{FF2B5EF4-FFF2-40B4-BE49-F238E27FC236}">
                    <a16:creationId xmlns:a16="http://schemas.microsoft.com/office/drawing/2014/main" id="{0488CA04-31C6-82BB-64A5-9588C589F4CF}"/>
                  </a:ext>
                </a:extLst>
              </p:cNvPr>
              <p:cNvSpPr/>
              <p:nvPr/>
            </p:nvSpPr>
            <p:spPr>
              <a:xfrm>
                <a:off x="13565755" y="6066181"/>
                <a:ext cx="258307" cy="101872"/>
              </a:xfrm>
              <a:custGeom>
                <a:avLst/>
                <a:gdLst>
                  <a:gd name="connsiteX0" fmla="*/ 0 w 258307"/>
                  <a:gd name="connsiteY0" fmla="*/ 101873 h 101872"/>
                  <a:gd name="connsiteX1" fmla="*/ 254151 w 258307"/>
                  <a:gd name="connsiteY1" fmla="*/ 101873 h 101872"/>
                  <a:gd name="connsiteX2" fmla="*/ 258235 w 258307"/>
                  <a:gd name="connsiteY2" fmla="*/ 82545 h 101872"/>
                  <a:gd name="connsiteX3" fmla="*/ 258235 w 258307"/>
                  <a:gd name="connsiteY3" fmla="*/ 74503 h 101872"/>
                  <a:gd name="connsiteX4" fmla="*/ 258142 w 258307"/>
                  <a:gd name="connsiteY4" fmla="*/ 69422 h 101872"/>
                  <a:gd name="connsiteX5" fmla="*/ 258142 w 258307"/>
                  <a:gd name="connsiteY5" fmla="*/ 69359 h 101872"/>
                  <a:gd name="connsiteX6" fmla="*/ 254151 w 258307"/>
                  <a:gd name="connsiteY6" fmla="*/ 15337 h 101872"/>
                  <a:gd name="connsiteX7" fmla="*/ 253061 w 258307"/>
                  <a:gd name="connsiteY7" fmla="*/ 4489 h 101872"/>
                  <a:gd name="connsiteX8" fmla="*/ 253061 w 258307"/>
                  <a:gd name="connsiteY8" fmla="*/ 4177 h 101872"/>
                  <a:gd name="connsiteX9" fmla="*/ 252718 w 258307"/>
                  <a:gd name="connsiteY9" fmla="*/ 935 h 101872"/>
                  <a:gd name="connsiteX10" fmla="*/ 249663 w 258307"/>
                  <a:gd name="connsiteY10" fmla="*/ 935 h 101872"/>
                  <a:gd name="connsiteX11" fmla="*/ 177622 w 258307"/>
                  <a:gd name="connsiteY11" fmla="*/ 62 h 101872"/>
                  <a:gd name="connsiteX12" fmla="*/ 171762 w 258307"/>
                  <a:gd name="connsiteY12" fmla="*/ 0 h 101872"/>
                  <a:gd name="connsiteX13" fmla="*/ 170827 w 258307"/>
                  <a:gd name="connsiteY13" fmla="*/ 218 h 101872"/>
                  <a:gd name="connsiteX14" fmla="*/ 170733 w 258307"/>
                  <a:gd name="connsiteY14" fmla="*/ 218 h 101872"/>
                  <a:gd name="connsiteX15" fmla="*/ 170515 w 258307"/>
                  <a:gd name="connsiteY15" fmla="*/ 280 h 101872"/>
                  <a:gd name="connsiteX16" fmla="*/ 170453 w 258307"/>
                  <a:gd name="connsiteY16" fmla="*/ 280 h 101872"/>
                  <a:gd name="connsiteX17" fmla="*/ 138439 w 258307"/>
                  <a:gd name="connsiteY17" fmla="*/ 8012 h 101872"/>
                  <a:gd name="connsiteX18" fmla="*/ 138158 w 258307"/>
                  <a:gd name="connsiteY18" fmla="*/ 8105 h 101872"/>
                  <a:gd name="connsiteX19" fmla="*/ 137939 w 258307"/>
                  <a:gd name="connsiteY19" fmla="*/ 8167 h 101872"/>
                  <a:gd name="connsiteX20" fmla="*/ 35319 w 258307"/>
                  <a:gd name="connsiteY20" fmla="*/ 38436 h 101872"/>
                  <a:gd name="connsiteX21" fmla="*/ 0 w 258307"/>
                  <a:gd name="connsiteY21" fmla="*/ 101873 h 101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8307" h="101872">
                    <a:moveTo>
                      <a:pt x="0" y="101873"/>
                    </a:moveTo>
                    <a:lnTo>
                      <a:pt x="254151" y="101873"/>
                    </a:lnTo>
                    <a:cubicBezTo>
                      <a:pt x="254151" y="101873"/>
                      <a:pt x="257643" y="95794"/>
                      <a:pt x="258235" y="82545"/>
                    </a:cubicBezTo>
                    <a:cubicBezTo>
                      <a:pt x="258298" y="80301"/>
                      <a:pt x="258360" y="77527"/>
                      <a:pt x="258235" y="74503"/>
                    </a:cubicBezTo>
                    <a:cubicBezTo>
                      <a:pt x="258298" y="72913"/>
                      <a:pt x="258235" y="71230"/>
                      <a:pt x="258142" y="69422"/>
                    </a:cubicBezTo>
                    <a:lnTo>
                      <a:pt x="258142" y="69359"/>
                    </a:lnTo>
                    <a:cubicBezTo>
                      <a:pt x="257581" y="52838"/>
                      <a:pt x="255554" y="29957"/>
                      <a:pt x="254151" y="15337"/>
                    </a:cubicBezTo>
                    <a:cubicBezTo>
                      <a:pt x="253715" y="10786"/>
                      <a:pt x="253372" y="7014"/>
                      <a:pt x="253061" y="4489"/>
                    </a:cubicBezTo>
                    <a:lnTo>
                      <a:pt x="253061" y="4177"/>
                    </a:lnTo>
                    <a:cubicBezTo>
                      <a:pt x="252842" y="2089"/>
                      <a:pt x="252718" y="935"/>
                      <a:pt x="252718" y="935"/>
                    </a:cubicBezTo>
                    <a:lnTo>
                      <a:pt x="249663" y="935"/>
                    </a:lnTo>
                    <a:lnTo>
                      <a:pt x="177622" y="62"/>
                    </a:lnTo>
                    <a:lnTo>
                      <a:pt x="171762" y="0"/>
                    </a:lnTo>
                    <a:cubicBezTo>
                      <a:pt x="171762" y="0"/>
                      <a:pt x="171450" y="62"/>
                      <a:pt x="170827" y="218"/>
                    </a:cubicBezTo>
                    <a:lnTo>
                      <a:pt x="170733" y="218"/>
                    </a:lnTo>
                    <a:cubicBezTo>
                      <a:pt x="170671" y="218"/>
                      <a:pt x="170608" y="280"/>
                      <a:pt x="170515" y="280"/>
                    </a:cubicBezTo>
                    <a:cubicBezTo>
                      <a:pt x="170453" y="280"/>
                      <a:pt x="170453" y="280"/>
                      <a:pt x="170453" y="280"/>
                    </a:cubicBezTo>
                    <a:cubicBezTo>
                      <a:pt x="166525" y="1216"/>
                      <a:pt x="154212" y="4115"/>
                      <a:pt x="138439" y="8012"/>
                    </a:cubicBezTo>
                    <a:cubicBezTo>
                      <a:pt x="138376" y="8105"/>
                      <a:pt x="138220" y="8105"/>
                      <a:pt x="138158" y="8105"/>
                    </a:cubicBezTo>
                    <a:cubicBezTo>
                      <a:pt x="138095" y="8105"/>
                      <a:pt x="138002" y="8105"/>
                      <a:pt x="137939" y="8167"/>
                    </a:cubicBezTo>
                    <a:cubicBezTo>
                      <a:pt x="103088" y="16865"/>
                      <a:pt x="51747" y="30393"/>
                      <a:pt x="35319" y="38436"/>
                    </a:cubicBezTo>
                    <a:cubicBezTo>
                      <a:pt x="9633" y="51030"/>
                      <a:pt x="0" y="101873"/>
                      <a:pt x="0" y="101873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1" name="Hình tự do: Hình 1680">
                <a:extLst>
                  <a:ext uri="{FF2B5EF4-FFF2-40B4-BE49-F238E27FC236}">
                    <a16:creationId xmlns:a16="http://schemas.microsoft.com/office/drawing/2014/main" id="{7DCDE859-0437-C7BB-C2CB-539554957094}"/>
                  </a:ext>
                </a:extLst>
              </p:cNvPr>
              <p:cNvSpPr/>
              <p:nvPr/>
            </p:nvSpPr>
            <p:spPr>
              <a:xfrm>
                <a:off x="13742465" y="6092326"/>
                <a:ext cx="53947" cy="53947"/>
              </a:xfrm>
              <a:custGeom>
                <a:avLst/>
                <a:gdLst>
                  <a:gd name="connsiteX0" fmla="*/ 53948 w 53947"/>
                  <a:gd name="connsiteY0" fmla="*/ 26974 h 53947"/>
                  <a:gd name="connsiteX1" fmla="*/ 26974 w 53947"/>
                  <a:gd name="connsiteY1" fmla="*/ 53947 h 53947"/>
                  <a:gd name="connsiteX2" fmla="*/ 0 w 53947"/>
                  <a:gd name="connsiteY2" fmla="*/ 26974 h 53947"/>
                  <a:gd name="connsiteX3" fmla="*/ 26974 w 53947"/>
                  <a:gd name="connsiteY3" fmla="*/ 0 h 53947"/>
                  <a:gd name="connsiteX4" fmla="*/ 53948 w 53947"/>
                  <a:gd name="connsiteY4" fmla="*/ 26974 h 5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47" h="53947">
                    <a:moveTo>
                      <a:pt x="53948" y="26974"/>
                    </a:moveTo>
                    <a:cubicBezTo>
                      <a:pt x="53948" y="41871"/>
                      <a:pt x="41871" y="53947"/>
                      <a:pt x="26974" y="53947"/>
                    </a:cubicBezTo>
                    <a:cubicBezTo>
                      <a:pt x="12077" y="53947"/>
                      <a:pt x="0" y="41871"/>
                      <a:pt x="0" y="26974"/>
                    </a:cubicBezTo>
                    <a:cubicBezTo>
                      <a:pt x="0" y="12077"/>
                      <a:pt x="12076" y="0"/>
                      <a:pt x="26974" y="0"/>
                    </a:cubicBezTo>
                    <a:cubicBezTo>
                      <a:pt x="41871" y="0"/>
                      <a:pt x="53948" y="12077"/>
                      <a:pt x="53948" y="26974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2" name="Hình tự do: Hình 1681">
                <a:extLst>
                  <a:ext uri="{FF2B5EF4-FFF2-40B4-BE49-F238E27FC236}">
                    <a16:creationId xmlns:a16="http://schemas.microsoft.com/office/drawing/2014/main" id="{AB2F3688-545C-2DAB-7FAF-4F6E694C57A5}"/>
                  </a:ext>
                </a:extLst>
              </p:cNvPr>
              <p:cNvSpPr/>
              <p:nvPr/>
            </p:nvSpPr>
            <p:spPr>
              <a:xfrm>
                <a:off x="13656205" y="6039871"/>
                <a:ext cx="90321" cy="39558"/>
              </a:xfrm>
              <a:custGeom>
                <a:avLst/>
                <a:gdLst>
                  <a:gd name="connsiteX0" fmla="*/ 30283 w 90321"/>
                  <a:gd name="connsiteY0" fmla="*/ 39558 h 39558"/>
                  <a:gd name="connsiteX1" fmla="*/ 30252 w 90321"/>
                  <a:gd name="connsiteY1" fmla="*/ 39558 h 39558"/>
                  <a:gd name="connsiteX2" fmla="*/ 4316 w 90321"/>
                  <a:gd name="connsiteY2" fmla="*/ 31734 h 39558"/>
                  <a:gd name="connsiteX3" fmla="*/ 76 w 90321"/>
                  <a:gd name="connsiteY3" fmla="*/ 18330 h 39558"/>
                  <a:gd name="connsiteX4" fmla="*/ 20900 w 90321"/>
                  <a:gd name="connsiteY4" fmla="*/ 0 h 39558"/>
                  <a:gd name="connsiteX5" fmla="*/ 83246 w 90321"/>
                  <a:gd name="connsiteY5" fmla="*/ 23878 h 39558"/>
                  <a:gd name="connsiteX6" fmla="*/ 90321 w 90321"/>
                  <a:gd name="connsiteY6" fmla="*/ 28273 h 39558"/>
                  <a:gd name="connsiteX7" fmla="*/ 82373 w 90321"/>
                  <a:gd name="connsiteY7" fmla="*/ 30705 h 39558"/>
                  <a:gd name="connsiteX8" fmla="*/ 30283 w 90321"/>
                  <a:gd name="connsiteY8" fmla="*/ 39558 h 39558"/>
                  <a:gd name="connsiteX9" fmla="*/ 20900 w 90321"/>
                  <a:gd name="connsiteY9" fmla="*/ 7544 h 39558"/>
                  <a:gd name="connsiteX10" fmla="*/ 7589 w 90321"/>
                  <a:gd name="connsiteY10" fmla="*/ 18922 h 39558"/>
                  <a:gd name="connsiteX11" fmla="*/ 9865 w 90321"/>
                  <a:gd name="connsiteY11" fmla="*/ 26621 h 39558"/>
                  <a:gd name="connsiteX12" fmla="*/ 30252 w 90321"/>
                  <a:gd name="connsiteY12" fmla="*/ 32014 h 39558"/>
                  <a:gd name="connsiteX13" fmla="*/ 30283 w 90321"/>
                  <a:gd name="connsiteY13" fmla="*/ 32014 h 39558"/>
                  <a:gd name="connsiteX14" fmla="*/ 71556 w 90321"/>
                  <a:gd name="connsiteY14" fmla="*/ 25811 h 39558"/>
                  <a:gd name="connsiteX15" fmla="*/ 20900 w 90321"/>
                  <a:gd name="connsiteY15" fmla="*/ 7544 h 39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321" h="39558">
                    <a:moveTo>
                      <a:pt x="30283" y="39558"/>
                    </a:moveTo>
                    <a:cubicBezTo>
                      <a:pt x="30252" y="39558"/>
                      <a:pt x="30252" y="39558"/>
                      <a:pt x="30252" y="39558"/>
                    </a:cubicBezTo>
                    <a:cubicBezTo>
                      <a:pt x="17658" y="39558"/>
                      <a:pt x="9179" y="37002"/>
                      <a:pt x="4316" y="31734"/>
                    </a:cubicBezTo>
                    <a:cubicBezTo>
                      <a:pt x="1074" y="28242"/>
                      <a:pt x="-360" y="23722"/>
                      <a:pt x="76" y="18330"/>
                    </a:cubicBezTo>
                    <a:cubicBezTo>
                      <a:pt x="1012" y="6515"/>
                      <a:pt x="8400" y="0"/>
                      <a:pt x="20900" y="0"/>
                    </a:cubicBezTo>
                    <a:cubicBezTo>
                      <a:pt x="44529" y="0"/>
                      <a:pt x="81687" y="22912"/>
                      <a:pt x="83246" y="23878"/>
                    </a:cubicBezTo>
                    <a:lnTo>
                      <a:pt x="90321" y="28273"/>
                    </a:lnTo>
                    <a:lnTo>
                      <a:pt x="82373" y="30705"/>
                    </a:lnTo>
                    <a:cubicBezTo>
                      <a:pt x="81188" y="31048"/>
                      <a:pt x="53008" y="39558"/>
                      <a:pt x="30283" y="39558"/>
                    </a:cubicBezTo>
                    <a:close/>
                    <a:moveTo>
                      <a:pt x="20900" y="7544"/>
                    </a:moveTo>
                    <a:cubicBezTo>
                      <a:pt x="12328" y="7544"/>
                      <a:pt x="8213" y="11066"/>
                      <a:pt x="7589" y="18922"/>
                    </a:cubicBezTo>
                    <a:cubicBezTo>
                      <a:pt x="7340" y="22195"/>
                      <a:pt x="8088" y="24689"/>
                      <a:pt x="9865" y="26621"/>
                    </a:cubicBezTo>
                    <a:cubicBezTo>
                      <a:pt x="13107" y="30144"/>
                      <a:pt x="20183" y="32014"/>
                      <a:pt x="30252" y="32014"/>
                    </a:cubicBezTo>
                    <a:cubicBezTo>
                      <a:pt x="30252" y="32014"/>
                      <a:pt x="30283" y="32014"/>
                      <a:pt x="30283" y="32014"/>
                    </a:cubicBezTo>
                    <a:cubicBezTo>
                      <a:pt x="44529" y="32014"/>
                      <a:pt x="61518" y="28336"/>
                      <a:pt x="71556" y="25811"/>
                    </a:cubicBezTo>
                    <a:cubicBezTo>
                      <a:pt x="59585" y="19202"/>
                      <a:pt x="36362" y="7544"/>
                      <a:pt x="20900" y="7544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3" name="Hình tự do: Hình 1682">
                <a:extLst>
                  <a:ext uri="{FF2B5EF4-FFF2-40B4-BE49-F238E27FC236}">
                    <a16:creationId xmlns:a16="http://schemas.microsoft.com/office/drawing/2014/main" id="{E07ADF0F-86B3-1783-504C-05D85ABCFDC4}"/>
                  </a:ext>
                </a:extLst>
              </p:cNvPr>
              <p:cNvSpPr/>
              <p:nvPr/>
            </p:nvSpPr>
            <p:spPr>
              <a:xfrm>
                <a:off x="13684471" y="6064092"/>
                <a:ext cx="59312" cy="62345"/>
              </a:xfrm>
              <a:custGeom>
                <a:avLst/>
                <a:gdLst>
                  <a:gd name="connsiteX0" fmla="*/ 20659 w 59312"/>
                  <a:gd name="connsiteY0" fmla="*/ 62345 h 62345"/>
                  <a:gd name="connsiteX1" fmla="*/ 10901 w 59312"/>
                  <a:gd name="connsiteY1" fmla="*/ 59571 h 62345"/>
                  <a:gd name="connsiteX2" fmla="*/ 22 w 59312"/>
                  <a:gd name="connsiteY2" fmla="*/ 43549 h 62345"/>
                  <a:gd name="connsiteX3" fmla="*/ 52953 w 59312"/>
                  <a:gd name="connsiteY3" fmla="*/ 374 h 62345"/>
                  <a:gd name="connsiteX4" fmla="*/ 53670 w 59312"/>
                  <a:gd name="connsiteY4" fmla="*/ 62 h 62345"/>
                  <a:gd name="connsiteX5" fmla="*/ 54730 w 59312"/>
                  <a:gd name="connsiteY5" fmla="*/ 0 h 62345"/>
                  <a:gd name="connsiteX6" fmla="*/ 58190 w 59312"/>
                  <a:gd name="connsiteY6" fmla="*/ 1683 h 62345"/>
                  <a:gd name="connsiteX7" fmla="*/ 59313 w 59312"/>
                  <a:gd name="connsiteY7" fmla="*/ 3148 h 62345"/>
                  <a:gd name="connsiteX8" fmla="*/ 58969 w 59312"/>
                  <a:gd name="connsiteY8" fmla="*/ 5424 h 62345"/>
                  <a:gd name="connsiteX9" fmla="*/ 20659 w 59312"/>
                  <a:gd name="connsiteY9" fmla="*/ 62345 h 62345"/>
                  <a:gd name="connsiteX10" fmla="*/ 49898 w 59312"/>
                  <a:gd name="connsiteY10" fmla="*/ 10069 h 62345"/>
                  <a:gd name="connsiteX11" fmla="*/ 7534 w 59312"/>
                  <a:gd name="connsiteY11" fmla="*/ 43954 h 62345"/>
                  <a:gd name="connsiteX12" fmla="*/ 14642 w 59312"/>
                  <a:gd name="connsiteY12" fmla="*/ 53025 h 62345"/>
                  <a:gd name="connsiteX13" fmla="*/ 20659 w 59312"/>
                  <a:gd name="connsiteY13" fmla="*/ 54802 h 62345"/>
                  <a:gd name="connsiteX14" fmla="*/ 49898 w 59312"/>
                  <a:gd name="connsiteY14" fmla="*/ 10069 h 6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9312" h="62345">
                    <a:moveTo>
                      <a:pt x="20659" y="62345"/>
                    </a:moveTo>
                    <a:cubicBezTo>
                      <a:pt x="17417" y="62345"/>
                      <a:pt x="14112" y="61411"/>
                      <a:pt x="10901" y="59571"/>
                    </a:cubicBezTo>
                    <a:cubicBezTo>
                      <a:pt x="3358" y="55238"/>
                      <a:pt x="-321" y="49876"/>
                      <a:pt x="22" y="43549"/>
                    </a:cubicBezTo>
                    <a:cubicBezTo>
                      <a:pt x="957" y="24783"/>
                      <a:pt x="40765" y="5767"/>
                      <a:pt x="52953" y="374"/>
                    </a:cubicBezTo>
                    <a:lnTo>
                      <a:pt x="53670" y="62"/>
                    </a:lnTo>
                    <a:lnTo>
                      <a:pt x="54730" y="0"/>
                    </a:lnTo>
                    <a:cubicBezTo>
                      <a:pt x="56070" y="0"/>
                      <a:pt x="57348" y="624"/>
                      <a:pt x="58190" y="1683"/>
                    </a:cubicBezTo>
                    <a:lnTo>
                      <a:pt x="59313" y="3148"/>
                    </a:lnTo>
                    <a:lnTo>
                      <a:pt x="58969" y="5424"/>
                    </a:lnTo>
                    <a:cubicBezTo>
                      <a:pt x="55634" y="18797"/>
                      <a:pt x="43009" y="62345"/>
                      <a:pt x="20659" y="62345"/>
                    </a:cubicBezTo>
                    <a:close/>
                    <a:moveTo>
                      <a:pt x="49898" y="10069"/>
                    </a:moveTo>
                    <a:cubicBezTo>
                      <a:pt x="28296" y="20387"/>
                      <a:pt x="8034" y="34103"/>
                      <a:pt x="7534" y="43954"/>
                    </a:cubicBezTo>
                    <a:cubicBezTo>
                      <a:pt x="7472" y="45138"/>
                      <a:pt x="7285" y="48817"/>
                      <a:pt x="14642" y="53025"/>
                    </a:cubicBezTo>
                    <a:cubicBezTo>
                      <a:pt x="16700" y="54209"/>
                      <a:pt x="18726" y="54802"/>
                      <a:pt x="20659" y="54802"/>
                    </a:cubicBezTo>
                    <a:cubicBezTo>
                      <a:pt x="33501" y="54802"/>
                      <a:pt x="44350" y="29116"/>
                      <a:pt x="49898" y="10069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4" name="Hình tự do: Hình 1683">
                <a:extLst>
                  <a:ext uri="{FF2B5EF4-FFF2-40B4-BE49-F238E27FC236}">
                    <a16:creationId xmlns:a16="http://schemas.microsoft.com/office/drawing/2014/main" id="{F9EA9AE5-9CCE-C527-3D4A-F27EB6BCB98A}"/>
                  </a:ext>
                </a:extLst>
              </p:cNvPr>
              <p:cNvSpPr/>
              <p:nvPr/>
            </p:nvSpPr>
            <p:spPr>
              <a:xfrm>
                <a:off x="13733216" y="6063500"/>
                <a:ext cx="33884" cy="32294"/>
              </a:xfrm>
              <a:custGeom>
                <a:avLst/>
                <a:gdLst>
                  <a:gd name="connsiteX0" fmla="*/ 15679 w 33884"/>
                  <a:gd name="connsiteY0" fmla="*/ 32295 h 32294"/>
                  <a:gd name="connsiteX1" fmla="*/ 8167 w 33884"/>
                  <a:gd name="connsiteY1" fmla="*/ 31484 h 32294"/>
                  <a:gd name="connsiteX2" fmla="*/ 3647 w 33884"/>
                  <a:gd name="connsiteY2" fmla="*/ 5923 h 32294"/>
                  <a:gd name="connsiteX3" fmla="*/ 0 w 33884"/>
                  <a:gd name="connsiteY3" fmla="*/ 0 h 32294"/>
                  <a:gd name="connsiteX4" fmla="*/ 6951 w 33884"/>
                  <a:gd name="connsiteY4" fmla="*/ 156 h 32294"/>
                  <a:gd name="connsiteX5" fmla="*/ 33884 w 33884"/>
                  <a:gd name="connsiteY5" fmla="*/ 16833 h 32294"/>
                  <a:gd name="connsiteX6" fmla="*/ 27463 w 33884"/>
                  <a:gd name="connsiteY6" fmla="*/ 20792 h 32294"/>
                  <a:gd name="connsiteX7" fmla="*/ 13186 w 33884"/>
                  <a:gd name="connsiteY7" fmla="*/ 8915 h 32294"/>
                  <a:gd name="connsiteX8" fmla="*/ 15679 w 33884"/>
                  <a:gd name="connsiteY8" fmla="*/ 32295 h 3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884" h="32294">
                    <a:moveTo>
                      <a:pt x="15679" y="32295"/>
                    </a:moveTo>
                    <a:lnTo>
                      <a:pt x="8167" y="31484"/>
                    </a:lnTo>
                    <a:cubicBezTo>
                      <a:pt x="9788" y="15992"/>
                      <a:pt x="3709" y="6017"/>
                      <a:pt x="3647" y="5923"/>
                    </a:cubicBezTo>
                    <a:lnTo>
                      <a:pt x="0" y="0"/>
                    </a:lnTo>
                    <a:lnTo>
                      <a:pt x="6951" y="156"/>
                    </a:lnTo>
                    <a:cubicBezTo>
                      <a:pt x="23691" y="499"/>
                      <a:pt x="33479" y="16148"/>
                      <a:pt x="33884" y="16833"/>
                    </a:cubicBezTo>
                    <a:lnTo>
                      <a:pt x="27463" y="20792"/>
                    </a:lnTo>
                    <a:cubicBezTo>
                      <a:pt x="27400" y="20668"/>
                      <a:pt x="22007" y="12157"/>
                      <a:pt x="13186" y="8915"/>
                    </a:cubicBezTo>
                    <a:cubicBezTo>
                      <a:pt x="14994" y="14215"/>
                      <a:pt x="16739" y="22320"/>
                      <a:pt x="15679" y="32295"/>
                    </a:cubicBezTo>
                    <a:close/>
                  </a:path>
                </a:pathLst>
              </a:custGeom>
              <a:solidFill>
                <a:srgbClr val="FFEFE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5" name="Hình tự do: Hình 1684">
                <a:extLst>
                  <a:ext uri="{FF2B5EF4-FFF2-40B4-BE49-F238E27FC236}">
                    <a16:creationId xmlns:a16="http://schemas.microsoft.com/office/drawing/2014/main" id="{8D768E4B-B97C-C53F-F596-83605FDA2A2F}"/>
                  </a:ext>
                </a:extLst>
              </p:cNvPr>
              <p:cNvSpPr/>
              <p:nvPr/>
            </p:nvSpPr>
            <p:spPr>
              <a:xfrm>
                <a:off x="13866635" y="5020336"/>
                <a:ext cx="12500" cy="9944"/>
              </a:xfrm>
              <a:custGeom>
                <a:avLst/>
                <a:gdLst>
                  <a:gd name="connsiteX0" fmla="*/ 7668 w 12500"/>
                  <a:gd name="connsiteY0" fmla="*/ 9944 h 9944"/>
                  <a:gd name="connsiteX1" fmla="*/ 125 w 12500"/>
                  <a:gd name="connsiteY1" fmla="*/ 9944 h 9944"/>
                  <a:gd name="connsiteX2" fmla="*/ 0 w 12500"/>
                  <a:gd name="connsiteY2" fmla="*/ 280 h 9944"/>
                  <a:gd name="connsiteX3" fmla="*/ 12500 w 12500"/>
                  <a:gd name="connsiteY3" fmla="*/ 0 h 9944"/>
                  <a:gd name="connsiteX4" fmla="*/ 12500 w 12500"/>
                  <a:gd name="connsiteY4" fmla="*/ 9757 h 9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0" h="9944">
                    <a:moveTo>
                      <a:pt x="7668" y="9944"/>
                    </a:moveTo>
                    <a:lnTo>
                      <a:pt x="125" y="9944"/>
                    </a:lnTo>
                    <a:lnTo>
                      <a:pt x="0" y="280"/>
                    </a:lnTo>
                    <a:lnTo>
                      <a:pt x="12500" y="0"/>
                    </a:lnTo>
                    <a:lnTo>
                      <a:pt x="12500" y="9757"/>
                    </a:lnTo>
                    <a:close/>
                  </a:path>
                </a:pathLst>
              </a:custGeom>
              <a:solidFill>
                <a:srgbClr val="52466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6" name="Hình tự do: Hình 1685">
                <a:extLst>
                  <a:ext uri="{FF2B5EF4-FFF2-40B4-BE49-F238E27FC236}">
                    <a16:creationId xmlns:a16="http://schemas.microsoft.com/office/drawing/2014/main" id="{9F8A7F29-929B-CE36-3249-CFCD7F43C125}"/>
                  </a:ext>
                </a:extLst>
              </p:cNvPr>
              <p:cNvSpPr/>
              <p:nvPr/>
            </p:nvSpPr>
            <p:spPr>
              <a:xfrm>
                <a:off x="13866635" y="5020336"/>
                <a:ext cx="12500" cy="9944"/>
              </a:xfrm>
              <a:custGeom>
                <a:avLst/>
                <a:gdLst>
                  <a:gd name="connsiteX0" fmla="*/ 7668 w 12500"/>
                  <a:gd name="connsiteY0" fmla="*/ 9944 h 9944"/>
                  <a:gd name="connsiteX1" fmla="*/ 125 w 12500"/>
                  <a:gd name="connsiteY1" fmla="*/ 9944 h 9944"/>
                  <a:gd name="connsiteX2" fmla="*/ 0 w 12500"/>
                  <a:gd name="connsiteY2" fmla="*/ 280 h 9944"/>
                  <a:gd name="connsiteX3" fmla="*/ 12500 w 12500"/>
                  <a:gd name="connsiteY3" fmla="*/ 0 h 9944"/>
                  <a:gd name="connsiteX4" fmla="*/ 12500 w 12500"/>
                  <a:gd name="connsiteY4" fmla="*/ 9757 h 9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0" h="9944">
                    <a:moveTo>
                      <a:pt x="7668" y="9944"/>
                    </a:moveTo>
                    <a:lnTo>
                      <a:pt x="125" y="9944"/>
                    </a:lnTo>
                    <a:lnTo>
                      <a:pt x="0" y="280"/>
                    </a:lnTo>
                    <a:lnTo>
                      <a:pt x="12500" y="0"/>
                    </a:lnTo>
                    <a:lnTo>
                      <a:pt x="12500" y="9757"/>
                    </a:lnTo>
                    <a:close/>
                  </a:path>
                </a:pathLst>
              </a:custGeom>
              <a:solidFill>
                <a:srgbClr val="52466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54" name="Hình tự do: Hình 1653">
              <a:extLst>
                <a:ext uri="{FF2B5EF4-FFF2-40B4-BE49-F238E27FC236}">
                  <a16:creationId xmlns:a16="http://schemas.microsoft.com/office/drawing/2014/main" id="{E3589F47-FF80-A3B4-A331-C2921EAB8113}"/>
                </a:ext>
              </a:extLst>
            </p:cNvPr>
            <p:cNvSpPr/>
            <p:nvPr/>
          </p:nvSpPr>
          <p:spPr>
            <a:xfrm>
              <a:off x="13964735" y="4324623"/>
              <a:ext cx="130091" cy="224724"/>
            </a:xfrm>
            <a:custGeom>
              <a:avLst/>
              <a:gdLst>
                <a:gd name="connsiteX0" fmla="*/ 117272 w 130091"/>
                <a:gd name="connsiteY0" fmla="*/ 224724 h 224724"/>
                <a:gd name="connsiteX1" fmla="*/ 103432 w 130091"/>
                <a:gd name="connsiteY1" fmla="*/ 224724 h 224724"/>
                <a:gd name="connsiteX2" fmla="*/ 99878 w 130091"/>
                <a:gd name="connsiteY2" fmla="*/ 133856 h 224724"/>
                <a:gd name="connsiteX3" fmla="*/ 80644 w 130091"/>
                <a:gd name="connsiteY3" fmla="*/ 224724 h 224724"/>
                <a:gd name="connsiteX4" fmla="*/ 0 w 130091"/>
                <a:gd name="connsiteY4" fmla="*/ 224724 h 224724"/>
                <a:gd name="connsiteX5" fmla="*/ 5861 w 130091"/>
                <a:gd name="connsiteY5" fmla="*/ 138719 h 224724"/>
                <a:gd name="connsiteX6" fmla="*/ 4240 w 130091"/>
                <a:gd name="connsiteY6" fmla="*/ 130956 h 224724"/>
                <a:gd name="connsiteX7" fmla="*/ 11472 w 130091"/>
                <a:gd name="connsiteY7" fmla="*/ 72975 h 224724"/>
                <a:gd name="connsiteX8" fmla="*/ 22850 w 130091"/>
                <a:gd name="connsiteY8" fmla="*/ 72975 h 224724"/>
                <a:gd name="connsiteX9" fmla="*/ 81205 w 130091"/>
                <a:gd name="connsiteY9" fmla="*/ 31079 h 224724"/>
                <a:gd name="connsiteX10" fmla="*/ 91711 w 130091"/>
                <a:gd name="connsiteY10" fmla="*/ 0 h 224724"/>
                <a:gd name="connsiteX11" fmla="*/ 100190 w 130091"/>
                <a:gd name="connsiteY11" fmla="*/ 70544 h 224724"/>
                <a:gd name="connsiteX12" fmla="*/ 117272 w 130091"/>
                <a:gd name="connsiteY12" fmla="*/ 224724 h 22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91" h="224724">
                  <a:moveTo>
                    <a:pt x="117272" y="224724"/>
                  </a:moveTo>
                  <a:lnTo>
                    <a:pt x="103432" y="224724"/>
                  </a:lnTo>
                  <a:cubicBezTo>
                    <a:pt x="107141" y="206862"/>
                    <a:pt x="113625" y="164997"/>
                    <a:pt x="99878" y="133856"/>
                  </a:cubicBezTo>
                  <a:cubicBezTo>
                    <a:pt x="99878" y="133856"/>
                    <a:pt x="100283" y="199038"/>
                    <a:pt x="80644" y="224724"/>
                  </a:cubicBezTo>
                  <a:lnTo>
                    <a:pt x="0" y="224724"/>
                  </a:lnTo>
                  <a:cubicBezTo>
                    <a:pt x="1372" y="219892"/>
                    <a:pt x="12750" y="178152"/>
                    <a:pt x="5861" y="138719"/>
                  </a:cubicBezTo>
                  <a:cubicBezTo>
                    <a:pt x="5394" y="136131"/>
                    <a:pt x="4863" y="133513"/>
                    <a:pt x="4240" y="130956"/>
                  </a:cubicBezTo>
                  <a:cubicBezTo>
                    <a:pt x="-6390" y="86940"/>
                    <a:pt x="11472" y="72975"/>
                    <a:pt x="11472" y="72975"/>
                  </a:cubicBezTo>
                  <a:lnTo>
                    <a:pt x="22850" y="72975"/>
                  </a:lnTo>
                  <a:cubicBezTo>
                    <a:pt x="49284" y="72975"/>
                    <a:pt x="72757" y="56111"/>
                    <a:pt x="81205" y="31079"/>
                  </a:cubicBezTo>
                  <a:lnTo>
                    <a:pt x="91711" y="0"/>
                  </a:lnTo>
                  <a:cubicBezTo>
                    <a:pt x="91711" y="0"/>
                    <a:pt x="88593" y="45917"/>
                    <a:pt x="100190" y="70544"/>
                  </a:cubicBezTo>
                  <a:cubicBezTo>
                    <a:pt x="111786" y="95201"/>
                    <a:pt x="149692" y="146512"/>
                    <a:pt x="117272" y="224724"/>
                  </a:cubicBezTo>
                  <a:close/>
                </a:path>
              </a:pathLst>
            </a:custGeom>
            <a:solidFill>
              <a:srgbClr val="2E2F4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55" name="Đồ họa 3">
              <a:extLst>
                <a:ext uri="{FF2B5EF4-FFF2-40B4-BE49-F238E27FC236}">
                  <a16:creationId xmlns:a16="http://schemas.microsoft.com/office/drawing/2014/main" id="{67D53D56-321B-F62C-85A3-F99DE8D2591F}"/>
                </a:ext>
              </a:extLst>
            </p:cNvPr>
            <p:cNvGrpSpPr/>
            <p:nvPr/>
          </p:nvGrpSpPr>
          <p:grpSpPr>
            <a:xfrm>
              <a:off x="13716570" y="4802657"/>
              <a:ext cx="430406" cy="370647"/>
              <a:chOff x="13716570" y="4802657"/>
              <a:chExt cx="430406" cy="370647"/>
            </a:xfrm>
            <a:solidFill>
              <a:srgbClr val="F6A49D"/>
            </a:solidFill>
          </p:grpSpPr>
          <p:sp>
            <p:nvSpPr>
              <p:cNvPr id="1665" name="Hình tự do: Hình 1664">
                <a:extLst>
                  <a:ext uri="{FF2B5EF4-FFF2-40B4-BE49-F238E27FC236}">
                    <a16:creationId xmlns:a16="http://schemas.microsoft.com/office/drawing/2014/main" id="{46A71331-8CB5-47F0-8B71-6FFD77AA57EC}"/>
                  </a:ext>
                </a:extLst>
              </p:cNvPr>
              <p:cNvSpPr/>
              <p:nvPr/>
            </p:nvSpPr>
            <p:spPr>
              <a:xfrm>
                <a:off x="13861211" y="4802657"/>
                <a:ext cx="285765" cy="299445"/>
              </a:xfrm>
              <a:custGeom>
                <a:avLst/>
                <a:gdLst>
                  <a:gd name="connsiteX0" fmla="*/ 272513 w 285765"/>
                  <a:gd name="connsiteY0" fmla="*/ 71510 h 299445"/>
                  <a:gd name="connsiteX1" fmla="*/ 283547 w 285765"/>
                  <a:gd name="connsiteY1" fmla="*/ 4489 h 299445"/>
                  <a:gd name="connsiteX2" fmla="*/ 184761 w 285765"/>
                  <a:gd name="connsiteY2" fmla="*/ 0 h 299445"/>
                  <a:gd name="connsiteX3" fmla="*/ 0 w 285765"/>
                  <a:gd name="connsiteY3" fmla="*/ 255242 h 299445"/>
                  <a:gd name="connsiteX4" fmla="*/ 53898 w 285765"/>
                  <a:gd name="connsiteY4" fmla="*/ 299445 h 299445"/>
                  <a:gd name="connsiteX5" fmla="*/ 272513 w 285765"/>
                  <a:gd name="connsiteY5" fmla="*/ 71510 h 299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765" h="299445">
                    <a:moveTo>
                      <a:pt x="272513" y="71510"/>
                    </a:moveTo>
                    <a:cubicBezTo>
                      <a:pt x="284046" y="48785"/>
                      <a:pt x="289002" y="20761"/>
                      <a:pt x="283547" y="4489"/>
                    </a:cubicBezTo>
                    <a:cubicBezTo>
                      <a:pt x="283547" y="4146"/>
                      <a:pt x="200939" y="1652"/>
                      <a:pt x="184761" y="0"/>
                    </a:cubicBezTo>
                    <a:cubicBezTo>
                      <a:pt x="184730" y="93"/>
                      <a:pt x="21696" y="218677"/>
                      <a:pt x="0" y="255242"/>
                    </a:cubicBezTo>
                    <a:lnTo>
                      <a:pt x="53898" y="299445"/>
                    </a:lnTo>
                    <a:cubicBezTo>
                      <a:pt x="85133" y="266059"/>
                      <a:pt x="268398" y="79771"/>
                      <a:pt x="272513" y="71510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6" name="Hình tự do: Hình 1665">
                <a:extLst>
                  <a:ext uri="{FF2B5EF4-FFF2-40B4-BE49-F238E27FC236}">
                    <a16:creationId xmlns:a16="http://schemas.microsoft.com/office/drawing/2014/main" id="{3972D8EE-D952-2B19-D5D5-32C716C8A81C}"/>
                  </a:ext>
                </a:extLst>
              </p:cNvPr>
              <p:cNvSpPr/>
              <p:nvPr/>
            </p:nvSpPr>
            <p:spPr>
              <a:xfrm>
                <a:off x="13716570" y="5035312"/>
                <a:ext cx="219486" cy="137992"/>
              </a:xfrm>
              <a:custGeom>
                <a:avLst/>
                <a:gdLst>
                  <a:gd name="connsiteX0" fmla="*/ 0 w 219486"/>
                  <a:gd name="connsiteY0" fmla="*/ 89858 h 137992"/>
                  <a:gd name="connsiteX1" fmla="*/ 29864 w 219486"/>
                  <a:gd name="connsiteY1" fmla="*/ 91261 h 137992"/>
                  <a:gd name="connsiteX2" fmla="*/ 80207 w 219486"/>
                  <a:gd name="connsiteY2" fmla="*/ 56098 h 137992"/>
                  <a:gd name="connsiteX3" fmla="*/ 44826 w 219486"/>
                  <a:gd name="connsiteY3" fmla="*/ 102639 h 137992"/>
                  <a:gd name="connsiteX4" fmla="*/ 55955 w 219486"/>
                  <a:gd name="connsiteY4" fmla="*/ 115919 h 137992"/>
                  <a:gd name="connsiteX5" fmla="*/ 71604 w 219486"/>
                  <a:gd name="connsiteY5" fmla="*/ 130227 h 137992"/>
                  <a:gd name="connsiteX6" fmla="*/ 94827 w 219486"/>
                  <a:gd name="connsiteY6" fmla="*/ 135277 h 137992"/>
                  <a:gd name="connsiteX7" fmla="*/ 182298 w 219486"/>
                  <a:gd name="connsiteY7" fmla="*/ 80288 h 137992"/>
                  <a:gd name="connsiteX8" fmla="*/ 219487 w 219486"/>
                  <a:gd name="connsiteY8" fmla="*/ 43567 h 137992"/>
                  <a:gd name="connsiteX9" fmla="*/ 160664 w 219486"/>
                  <a:gd name="connsiteY9" fmla="*/ 19 h 137992"/>
                  <a:gd name="connsiteX10" fmla="*/ 78088 w 219486"/>
                  <a:gd name="connsiteY10" fmla="*/ 20094 h 137992"/>
                  <a:gd name="connsiteX11" fmla="*/ 0 w 219486"/>
                  <a:gd name="connsiteY11" fmla="*/ 89858 h 137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486" h="137992">
                    <a:moveTo>
                      <a:pt x="0" y="89858"/>
                    </a:moveTo>
                    <a:cubicBezTo>
                      <a:pt x="0" y="89858"/>
                      <a:pt x="18828" y="98213"/>
                      <a:pt x="29864" y="91261"/>
                    </a:cubicBezTo>
                    <a:cubicBezTo>
                      <a:pt x="39464" y="85307"/>
                      <a:pt x="71822" y="62083"/>
                      <a:pt x="80207" y="56098"/>
                    </a:cubicBezTo>
                    <a:cubicBezTo>
                      <a:pt x="69078" y="68037"/>
                      <a:pt x="43642" y="93630"/>
                      <a:pt x="44826" y="102639"/>
                    </a:cubicBezTo>
                    <a:cubicBezTo>
                      <a:pt x="46541" y="115014"/>
                      <a:pt x="55955" y="115919"/>
                      <a:pt x="55955" y="115919"/>
                    </a:cubicBezTo>
                    <a:cubicBezTo>
                      <a:pt x="55955" y="115919"/>
                      <a:pt x="59509" y="130320"/>
                      <a:pt x="71604" y="130227"/>
                    </a:cubicBezTo>
                    <a:cubicBezTo>
                      <a:pt x="71604" y="130227"/>
                      <a:pt x="75875" y="143569"/>
                      <a:pt x="94827" y="135277"/>
                    </a:cubicBezTo>
                    <a:cubicBezTo>
                      <a:pt x="99722" y="133095"/>
                      <a:pt x="149348" y="102982"/>
                      <a:pt x="182298" y="80288"/>
                    </a:cubicBezTo>
                    <a:cubicBezTo>
                      <a:pt x="196699" y="70313"/>
                      <a:pt x="209262" y="57875"/>
                      <a:pt x="219487" y="43567"/>
                    </a:cubicBezTo>
                    <a:cubicBezTo>
                      <a:pt x="219487" y="43567"/>
                      <a:pt x="160882" y="-1042"/>
                      <a:pt x="160664" y="19"/>
                    </a:cubicBezTo>
                    <a:cubicBezTo>
                      <a:pt x="135165" y="4133"/>
                      <a:pt x="100251" y="10835"/>
                      <a:pt x="78088" y="20094"/>
                    </a:cubicBezTo>
                    <a:cubicBezTo>
                      <a:pt x="39714" y="35960"/>
                      <a:pt x="0" y="89858"/>
                      <a:pt x="0" y="89858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56" name="Hình tự do: Hình 1655">
              <a:extLst>
                <a:ext uri="{FF2B5EF4-FFF2-40B4-BE49-F238E27FC236}">
                  <a16:creationId xmlns:a16="http://schemas.microsoft.com/office/drawing/2014/main" id="{057582B5-75F8-540B-56D6-94054E0BA9F4}"/>
                </a:ext>
              </a:extLst>
            </p:cNvPr>
            <p:cNvSpPr/>
            <p:nvPr/>
          </p:nvSpPr>
          <p:spPr>
            <a:xfrm>
              <a:off x="13298387" y="4889291"/>
              <a:ext cx="215778" cy="116764"/>
            </a:xfrm>
            <a:custGeom>
              <a:avLst/>
              <a:gdLst>
                <a:gd name="connsiteX0" fmla="*/ 0 w 215778"/>
                <a:gd name="connsiteY0" fmla="*/ 56792 h 116764"/>
                <a:gd name="connsiteX1" fmla="*/ 28055 w 215778"/>
                <a:gd name="connsiteY1" fmla="*/ 63151 h 116764"/>
                <a:gd name="connsiteX2" fmla="*/ 81673 w 215778"/>
                <a:gd name="connsiteY2" fmla="*/ 38275 h 116764"/>
                <a:gd name="connsiteX3" fmla="*/ 40307 w 215778"/>
                <a:gd name="connsiteY3" fmla="*/ 76431 h 116764"/>
                <a:gd name="connsiteX4" fmla="*/ 48630 w 215778"/>
                <a:gd name="connsiteY4" fmla="*/ 90895 h 116764"/>
                <a:gd name="connsiteX5" fmla="*/ 61068 w 215778"/>
                <a:gd name="connsiteY5" fmla="*/ 107105 h 116764"/>
                <a:gd name="connsiteX6" fmla="*/ 82234 w 215778"/>
                <a:gd name="connsiteY6" fmla="*/ 115771 h 116764"/>
                <a:gd name="connsiteX7" fmla="*/ 174350 w 215778"/>
                <a:gd name="connsiteY7" fmla="*/ 78363 h 116764"/>
                <a:gd name="connsiteX8" fmla="*/ 215778 w 215778"/>
                <a:gd name="connsiteY8" fmla="*/ 49809 h 116764"/>
                <a:gd name="connsiteX9" fmla="*/ 173758 w 215778"/>
                <a:gd name="connsiteY9" fmla="*/ 432 h 116764"/>
                <a:gd name="connsiteX10" fmla="*/ 85725 w 215778"/>
                <a:gd name="connsiteY10" fmla="*/ 3799 h 116764"/>
                <a:gd name="connsiteX11" fmla="*/ 0 w 215778"/>
                <a:gd name="connsiteY11" fmla="*/ 56792 h 11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778" h="116764">
                  <a:moveTo>
                    <a:pt x="0" y="56792"/>
                  </a:moveTo>
                  <a:cubicBezTo>
                    <a:pt x="0" y="56792"/>
                    <a:pt x="16428" y="67889"/>
                    <a:pt x="28055" y="63151"/>
                  </a:cubicBezTo>
                  <a:cubicBezTo>
                    <a:pt x="38125" y="59130"/>
                    <a:pt x="72726" y="42546"/>
                    <a:pt x="81673" y="38275"/>
                  </a:cubicBezTo>
                  <a:cubicBezTo>
                    <a:pt x="69110" y="47721"/>
                    <a:pt x="40712" y="67703"/>
                    <a:pt x="40307" y="76431"/>
                  </a:cubicBezTo>
                  <a:cubicBezTo>
                    <a:pt x="39870" y="88463"/>
                    <a:pt x="48630" y="90895"/>
                    <a:pt x="48630" y="90895"/>
                  </a:cubicBezTo>
                  <a:cubicBezTo>
                    <a:pt x="48630" y="90895"/>
                    <a:pt x="49565" y="105141"/>
                    <a:pt x="61068" y="107105"/>
                  </a:cubicBezTo>
                  <a:cubicBezTo>
                    <a:pt x="61068" y="107105"/>
                    <a:pt x="62845" y="120447"/>
                    <a:pt x="82234" y="115771"/>
                  </a:cubicBezTo>
                  <a:cubicBezTo>
                    <a:pt x="87222" y="114524"/>
                    <a:pt x="139312" y="94324"/>
                    <a:pt x="174350" y="78363"/>
                  </a:cubicBezTo>
                  <a:cubicBezTo>
                    <a:pt x="189718" y="71350"/>
                    <a:pt x="203683" y="61655"/>
                    <a:pt x="215778" y="49809"/>
                  </a:cubicBezTo>
                  <a:cubicBezTo>
                    <a:pt x="215778" y="49809"/>
                    <a:pt x="174162" y="-503"/>
                    <a:pt x="173758" y="432"/>
                  </a:cubicBezTo>
                  <a:cubicBezTo>
                    <a:pt x="148912" y="58"/>
                    <a:pt x="108295" y="-1251"/>
                    <a:pt x="85725" y="3799"/>
                  </a:cubicBezTo>
                  <a:cubicBezTo>
                    <a:pt x="46666" y="12402"/>
                    <a:pt x="0" y="56792"/>
                    <a:pt x="0" y="56792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57" name="Đồ họa 3">
              <a:extLst>
                <a:ext uri="{FF2B5EF4-FFF2-40B4-BE49-F238E27FC236}">
                  <a16:creationId xmlns:a16="http://schemas.microsoft.com/office/drawing/2014/main" id="{7859DCF5-62B6-79AF-DCC2-65F8F0F27366}"/>
                </a:ext>
              </a:extLst>
            </p:cNvPr>
            <p:cNvGrpSpPr/>
            <p:nvPr/>
          </p:nvGrpSpPr>
          <p:grpSpPr>
            <a:xfrm>
              <a:off x="13070692" y="4590656"/>
              <a:ext cx="947498" cy="947498"/>
              <a:chOff x="13070692" y="4590656"/>
              <a:chExt cx="947498" cy="947498"/>
            </a:xfrm>
          </p:grpSpPr>
          <p:sp>
            <p:nvSpPr>
              <p:cNvPr id="1659" name="Hình tự do: Hình 1658">
                <a:extLst>
                  <a:ext uri="{FF2B5EF4-FFF2-40B4-BE49-F238E27FC236}">
                    <a16:creationId xmlns:a16="http://schemas.microsoft.com/office/drawing/2014/main" id="{BE108D10-5824-78CD-BF83-E86D6FF3807B}"/>
                  </a:ext>
                </a:extLst>
              </p:cNvPr>
              <p:cNvSpPr/>
              <p:nvPr/>
            </p:nvSpPr>
            <p:spPr>
              <a:xfrm>
                <a:off x="13107494" y="4697935"/>
                <a:ext cx="788278" cy="789772"/>
              </a:xfrm>
              <a:custGeom>
                <a:avLst/>
                <a:gdLst>
                  <a:gd name="connsiteX0" fmla="*/ 787976 w 788278"/>
                  <a:gd name="connsiteY0" fmla="*/ 379790 h 789772"/>
                  <a:gd name="connsiteX1" fmla="*/ 786292 w 788278"/>
                  <a:gd name="connsiteY1" fmla="*/ 356316 h 789772"/>
                  <a:gd name="connsiteX2" fmla="*/ 644924 w 788278"/>
                  <a:gd name="connsiteY2" fmla="*/ 91660 h 789772"/>
                  <a:gd name="connsiteX3" fmla="*/ 568894 w 788278"/>
                  <a:gd name="connsiteY3" fmla="*/ 42469 h 789772"/>
                  <a:gd name="connsiteX4" fmla="*/ 507016 w 788278"/>
                  <a:gd name="connsiteY4" fmla="*/ 17999 h 789772"/>
                  <a:gd name="connsiteX5" fmla="*/ 487845 w 788278"/>
                  <a:gd name="connsiteY5" fmla="*/ 12793 h 789772"/>
                  <a:gd name="connsiteX6" fmla="*/ 484977 w 788278"/>
                  <a:gd name="connsiteY6" fmla="*/ 11951 h 789772"/>
                  <a:gd name="connsiteX7" fmla="*/ 476997 w 788278"/>
                  <a:gd name="connsiteY7" fmla="*/ 10143 h 789772"/>
                  <a:gd name="connsiteX8" fmla="*/ 480364 w 788278"/>
                  <a:gd name="connsiteY8" fmla="*/ 9333 h 789772"/>
                  <a:gd name="connsiteX9" fmla="*/ 378834 w 788278"/>
                  <a:gd name="connsiteY9" fmla="*/ 324 h 789772"/>
                  <a:gd name="connsiteX10" fmla="*/ 355579 w 788278"/>
                  <a:gd name="connsiteY10" fmla="*/ 1914 h 789772"/>
                  <a:gd name="connsiteX11" fmla="*/ 335098 w 788278"/>
                  <a:gd name="connsiteY11" fmla="*/ 4501 h 789772"/>
                  <a:gd name="connsiteX12" fmla="*/ 334288 w 788278"/>
                  <a:gd name="connsiteY12" fmla="*/ 4626 h 789772"/>
                  <a:gd name="connsiteX13" fmla="*/ 324437 w 788278"/>
                  <a:gd name="connsiteY13" fmla="*/ 6247 h 789772"/>
                  <a:gd name="connsiteX14" fmla="*/ 324344 w 788278"/>
                  <a:gd name="connsiteY14" fmla="*/ 6247 h 789772"/>
                  <a:gd name="connsiteX15" fmla="*/ 259131 w 788278"/>
                  <a:gd name="connsiteY15" fmla="*/ 23890 h 789772"/>
                  <a:gd name="connsiteX16" fmla="*/ 221131 w 788278"/>
                  <a:gd name="connsiteY16" fmla="*/ 40101 h 789772"/>
                  <a:gd name="connsiteX17" fmla="*/ 198282 w 788278"/>
                  <a:gd name="connsiteY17" fmla="*/ 52258 h 789772"/>
                  <a:gd name="connsiteX18" fmla="*/ 173499 w 788278"/>
                  <a:gd name="connsiteY18" fmla="*/ 67782 h 789772"/>
                  <a:gd name="connsiteX19" fmla="*/ 146628 w 788278"/>
                  <a:gd name="connsiteY19" fmla="*/ 87732 h 789772"/>
                  <a:gd name="connsiteX20" fmla="*/ 129608 w 788278"/>
                  <a:gd name="connsiteY20" fmla="*/ 102384 h 789772"/>
                  <a:gd name="connsiteX21" fmla="*/ 121129 w 788278"/>
                  <a:gd name="connsiteY21" fmla="*/ 110239 h 789772"/>
                  <a:gd name="connsiteX22" fmla="*/ 121129 w 788278"/>
                  <a:gd name="connsiteY22" fmla="*/ 110301 h 789772"/>
                  <a:gd name="connsiteX23" fmla="*/ 116703 w 788278"/>
                  <a:gd name="connsiteY23" fmla="*/ 114603 h 789772"/>
                  <a:gd name="connsiteX24" fmla="*/ 110375 w 788278"/>
                  <a:gd name="connsiteY24" fmla="*/ 121180 h 789772"/>
                  <a:gd name="connsiteX25" fmla="*/ 101023 w 788278"/>
                  <a:gd name="connsiteY25" fmla="*/ 131312 h 789772"/>
                  <a:gd name="connsiteX26" fmla="*/ 95692 w 788278"/>
                  <a:gd name="connsiteY26" fmla="*/ 137266 h 789772"/>
                  <a:gd name="connsiteX27" fmla="*/ 79171 w 788278"/>
                  <a:gd name="connsiteY27" fmla="*/ 157933 h 789772"/>
                  <a:gd name="connsiteX28" fmla="*/ 71814 w 788278"/>
                  <a:gd name="connsiteY28" fmla="*/ 168002 h 789772"/>
                  <a:gd name="connsiteX29" fmla="*/ 65517 w 788278"/>
                  <a:gd name="connsiteY29" fmla="*/ 177354 h 789772"/>
                  <a:gd name="connsiteX30" fmla="*/ 54669 w 788278"/>
                  <a:gd name="connsiteY30" fmla="*/ 194686 h 789772"/>
                  <a:gd name="connsiteX31" fmla="*/ 49525 w 788278"/>
                  <a:gd name="connsiteY31" fmla="*/ 203695 h 789772"/>
                  <a:gd name="connsiteX32" fmla="*/ 41015 w 788278"/>
                  <a:gd name="connsiteY32" fmla="*/ 220092 h 789772"/>
                  <a:gd name="connsiteX33" fmla="*/ 29294 w 788278"/>
                  <a:gd name="connsiteY33" fmla="*/ 246308 h 789772"/>
                  <a:gd name="connsiteX34" fmla="*/ 27455 w 788278"/>
                  <a:gd name="connsiteY34" fmla="*/ 250641 h 789772"/>
                  <a:gd name="connsiteX35" fmla="*/ 22031 w 788278"/>
                  <a:gd name="connsiteY35" fmla="*/ 265479 h 789772"/>
                  <a:gd name="connsiteX36" fmla="*/ 20067 w 788278"/>
                  <a:gd name="connsiteY36" fmla="*/ 271371 h 789772"/>
                  <a:gd name="connsiteX37" fmla="*/ 18165 w 788278"/>
                  <a:gd name="connsiteY37" fmla="*/ 277013 h 789772"/>
                  <a:gd name="connsiteX38" fmla="*/ 15983 w 788278"/>
                  <a:gd name="connsiteY38" fmla="*/ 284152 h 789772"/>
                  <a:gd name="connsiteX39" fmla="*/ 13458 w 788278"/>
                  <a:gd name="connsiteY39" fmla="*/ 293005 h 789772"/>
                  <a:gd name="connsiteX40" fmla="*/ 10091 w 788278"/>
                  <a:gd name="connsiteY40" fmla="*/ 306440 h 789772"/>
                  <a:gd name="connsiteX41" fmla="*/ 9437 w 788278"/>
                  <a:gd name="connsiteY41" fmla="*/ 309308 h 789772"/>
                  <a:gd name="connsiteX42" fmla="*/ 4979 w 788278"/>
                  <a:gd name="connsiteY42" fmla="*/ 332500 h 789772"/>
                  <a:gd name="connsiteX43" fmla="*/ 4636 w 788278"/>
                  <a:gd name="connsiteY43" fmla="*/ 335119 h 789772"/>
                  <a:gd name="connsiteX44" fmla="*/ 4636 w 788278"/>
                  <a:gd name="connsiteY44" fmla="*/ 335212 h 789772"/>
                  <a:gd name="connsiteX45" fmla="*/ 2112 w 788278"/>
                  <a:gd name="connsiteY45" fmla="*/ 354135 h 789772"/>
                  <a:gd name="connsiteX46" fmla="*/ 335 w 788278"/>
                  <a:gd name="connsiteY46" fmla="*/ 379945 h 789772"/>
                  <a:gd name="connsiteX47" fmla="*/ 85 w 788278"/>
                  <a:gd name="connsiteY47" fmla="*/ 387676 h 789772"/>
                  <a:gd name="connsiteX48" fmla="*/ 85 w 788278"/>
                  <a:gd name="connsiteY48" fmla="*/ 395906 h 789772"/>
                  <a:gd name="connsiteX49" fmla="*/ 85 w 788278"/>
                  <a:gd name="connsiteY49" fmla="*/ 395999 h 789772"/>
                  <a:gd name="connsiteX50" fmla="*/ 335 w 788278"/>
                  <a:gd name="connsiteY50" fmla="*/ 411554 h 789772"/>
                  <a:gd name="connsiteX51" fmla="*/ 428 w 788278"/>
                  <a:gd name="connsiteY51" fmla="*/ 413581 h 789772"/>
                  <a:gd name="connsiteX52" fmla="*/ 864 w 788278"/>
                  <a:gd name="connsiteY52" fmla="*/ 421654 h 789772"/>
                  <a:gd name="connsiteX53" fmla="*/ 2548 w 788278"/>
                  <a:gd name="connsiteY53" fmla="*/ 440483 h 789772"/>
                  <a:gd name="connsiteX54" fmla="*/ 3888 w 788278"/>
                  <a:gd name="connsiteY54" fmla="*/ 451268 h 789772"/>
                  <a:gd name="connsiteX55" fmla="*/ 6320 w 788278"/>
                  <a:gd name="connsiteY55" fmla="*/ 465982 h 789772"/>
                  <a:gd name="connsiteX56" fmla="*/ 6320 w 788278"/>
                  <a:gd name="connsiteY56" fmla="*/ 466044 h 789772"/>
                  <a:gd name="connsiteX57" fmla="*/ 8409 w 788278"/>
                  <a:gd name="connsiteY57" fmla="*/ 476986 h 789772"/>
                  <a:gd name="connsiteX58" fmla="*/ 9530 w 788278"/>
                  <a:gd name="connsiteY58" fmla="*/ 481943 h 789772"/>
                  <a:gd name="connsiteX59" fmla="*/ 9530 w 788278"/>
                  <a:gd name="connsiteY59" fmla="*/ 482036 h 789772"/>
                  <a:gd name="connsiteX60" fmla="*/ 16171 w 788278"/>
                  <a:gd name="connsiteY60" fmla="*/ 507348 h 789772"/>
                  <a:gd name="connsiteX61" fmla="*/ 22124 w 788278"/>
                  <a:gd name="connsiteY61" fmla="*/ 526021 h 789772"/>
                  <a:gd name="connsiteX62" fmla="*/ 23964 w 788278"/>
                  <a:gd name="connsiteY62" fmla="*/ 531227 h 789772"/>
                  <a:gd name="connsiteX63" fmla="*/ 23964 w 788278"/>
                  <a:gd name="connsiteY63" fmla="*/ 531320 h 789772"/>
                  <a:gd name="connsiteX64" fmla="*/ 25148 w 788278"/>
                  <a:gd name="connsiteY64" fmla="*/ 534438 h 789772"/>
                  <a:gd name="connsiteX65" fmla="*/ 31975 w 788278"/>
                  <a:gd name="connsiteY65" fmla="*/ 551333 h 789772"/>
                  <a:gd name="connsiteX66" fmla="*/ 34313 w 788278"/>
                  <a:gd name="connsiteY66" fmla="*/ 556788 h 789772"/>
                  <a:gd name="connsiteX67" fmla="*/ 34313 w 788278"/>
                  <a:gd name="connsiteY67" fmla="*/ 556882 h 789772"/>
                  <a:gd name="connsiteX68" fmla="*/ 39113 w 788278"/>
                  <a:gd name="connsiteY68" fmla="*/ 567044 h 789772"/>
                  <a:gd name="connsiteX69" fmla="*/ 48715 w 788278"/>
                  <a:gd name="connsiteY69" fmla="*/ 585716 h 789772"/>
                  <a:gd name="connsiteX70" fmla="*/ 52580 w 788278"/>
                  <a:gd name="connsiteY70" fmla="*/ 592294 h 789772"/>
                  <a:gd name="connsiteX71" fmla="*/ 63740 w 788278"/>
                  <a:gd name="connsiteY71" fmla="*/ 610686 h 789772"/>
                  <a:gd name="connsiteX72" fmla="*/ 63927 w 788278"/>
                  <a:gd name="connsiteY72" fmla="*/ 610967 h 789772"/>
                  <a:gd name="connsiteX73" fmla="*/ 81509 w 788278"/>
                  <a:gd name="connsiteY73" fmla="*/ 635686 h 789772"/>
                  <a:gd name="connsiteX74" fmla="*/ 94102 w 788278"/>
                  <a:gd name="connsiteY74" fmla="*/ 651242 h 789772"/>
                  <a:gd name="connsiteX75" fmla="*/ 105543 w 788278"/>
                  <a:gd name="connsiteY75" fmla="*/ 664178 h 789772"/>
                  <a:gd name="connsiteX76" fmla="*/ 106976 w 788278"/>
                  <a:gd name="connsiteY76" fmla="*/ 665612 h 789772"/>
                  <a:gd name="connsiteX77" fmla="*/ 117825 w 788278"/>
                  <a:gd name="connsiteY77" fmla="*/ 676710 h 789772"/>
                  <a:gd name="connsiteX78" fmla="*/ 136341 w 788278"/>
                  <a:gd name="connsiteY78" fmla="*/ 693792 h 789772"/>
                  <a:gd name="connsiteX79" fmla="*/ 136747 w 788278"/>
                  <a:gd name="connsiteY79" fmla="*/ 694104 h 789772"/>
                  <a:gd name="connsiteX80" fmla="*/ 144727 w 788278"/>
                  <a:gd name="connsiteY80" fmla="*/ 700931 h 789772"/>
                  <a:gd name="connsiteX81" fmla="*/ 168948 w 788278"/>
                  <a:gd name="connsiteY81" fmla="*/ 719167 h 789772"/>
                  <a:gd name="connsiteX82" fmla="*/ 178300 w 788278"/>
                  <a:gd name="connsiteY82" fmla="*/ 725495 h 789772"/>
                  <a:gd name="connsiteX83" fmla="*/ 185096 w 788278"/>
                  <a:gd name="connsiteY83" fmla="*/ 729859 h 789772"/>
                  <a:gd name="connsiteX84" fmla="*/ 229829 w 788278"/>
                  <a:gd name="connsiteY84" fmla="*/ 753894 h 789772"/>
                  <a:gd name="connsiteX85" fmla="*/ 237840 w 788278"/>
                  <a:gd name="connsiteY85" fmla="*/ 757509 h 789772"/>
                  <a:gd name="connsiteX86" fmla="*/ 251618 w 788278"/>
                  <a:gd name="connsiteY86" fmla="*/ 763152 h 789772"/>
                  <a:gd name="connsiteX87" fmla="*/ 251711 w 788278"/>
                  <a:gd name="connsiteY87" fmla="*/ 763152 h 789772"/>
                  <a:gd name="connsiteX88" fmla="*/ 273158 w 788278"/>
                  <a:gd name="connsiteY88" fmla="*/ 770727 h 789772"/>
                  <a:gd name="connsiteX89" fmla="*/ 276494 w 788278"/>
                  <a:gd name="connsiteY89" fmla="*/ 771974 h 789772"/>
                  <a:gd name="connsiteX90" fmla="*/ 312592 w 788278"/>
                  <a:gd name="connsiteY90" fmla="*/ 781325 h 789772"/>
                  <a:gd name="connsiteX91" fmla="*/ 355392 w 788278"/>
                  <a:gd name="connsiteY91" fmla="*/ 787872 h 789772"/>
                  <a:gd name="connsiteX92" fmla="*/ 403990 w 788278"/>
                  <a:gd name="connsiteY92" fmla="*/ 789649 h 789772"/>
                  <a:gd name="connsiteX93" fmla="*/ 405518 w 788278"/>
                  <a:gd name="connsiteY93" fmla="*/ 789555 h 789772"/>
                  <a:gd name="connsiteX94" fmla="*/ 410038 w 788278"/>
                  <a:gd name="connsiteY94" fmla="*/ 789493 h 789772"/>
                  <a:gd name="connsiteX95" fmla="*/ 415088 w 788278"/>
                  <a:gd name="connsiteY95" fmla="*/ 789150 h 789772"/>
                  <a:gd name="connsiteX96" fmla="*/ 429989 w 788278"/>
                  <a:gd name="connsiteY96" fmla="*/ 788121 h 789772"/>
                  <a:gd name="connsiteX97" fmla="*/ 430331 w 788278"/>
                  <a:gd name="connsiteY97" fmla="*/ 788121 h 789772"/>
                  <a:gd name="connsiteX98" fmla="*/ 578589 w 788278"/>
                  <a:gd name="connsiteY98" fmla="*/ 744074 h 789772"/>
                  <a:gd name="connsiteX99" fmla="*/ 593708 w 788278"/>
                  <a:gd name="connsiteY99" fmla="*/ 735564 h 789772"/>
                  <a:gd name="connsiteX100" fmla="*/ 785451 w 788278"/>
                  <a:gd name="connsiteY100" fmla="*/ 443507 h 789772"/>
                  <a:gd name="connsiteX101" fmla="*/ 785451 w 788278"/>
                  <a:gd name="connsiteY101" fmla="*/ 443444 h 789772"/>
                  <a:gd name="connsiteX102" fmla="*/ 787976 w 788278"/>
                  <a:gd name="connsiteY102" fmla="*/ 379790 h 78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788278" h="789772">
                    <a:moveTo>
                      <a:pt x="787976" y="379790"/>
                    </a:moveTo>
                    <a:cubicBezTo>
                      <a:pt x="787633" y="371872"/>
                      <a:pt x="787134" y="364047"/>
                      <a:pt x="786292" y="356316"/>
                    </a:cubicBezTo>
                    <a:cubicBezTo>
                      <a:pt x="775694" y="249425"/>
                      <a:pt x="722700" y="155751"/>
                      <a:pt x="644924" y="91660"/>
                    </a:cubicBezTo>
                    <a:cubicBezTo>
                      <a:pt x="621639" y="72489"/>
                      <a:pt x="596139" y="55936"/>
                      <a:pt x="568894" y="42469"/>
                    </a:cubicBezTo>
                    <a:cubicBezTo>
                      <a:pt x="549131" y="32650"/>
                      <a:pt x="528463" y="24389"/>
                      <a:pt x="507016" y="17999"/>
                    </a:cubicBezTo>
                    <a:cubicBezTo>
                      <a:pt x="500688" y="16066"/>
                      <a:pt x="494329" y="14383"/>
                      <a:pt x="487845" y="12793"/>
                    </a:cubicBezTo>
                    <a:cubicBezTo>
                      <a:pt x="486910" y="12450"/>
                      <a:pt x="485912" y="12201"/>
                      <a:pt x="484977" y="11951"/>
                    </a:cubicBezTo>
                    <a:cubicBezTo>
                      <a:pt x="482265" y="11390"/>
                      <a:pt x="479709" y="10736"/>
                      <a:pt x="476997" y="10143"/>
                    </a:cubicBezTo>
                    <a:cubicBezTo>
                      <a:pt x="478119" y="9894"/>
                      <a:pt x="479211" y="9582"/>
                      <a:pt x="480364" y="9333"/>
                    </a:cubicBezTo>
                    <a:cubicBezTo>
                      <a:pt x="447757" y="2101"/>
                      <a:pt x="413717" y="-1079"/>
                      <a:pt x="378834" y="324"/>
                    </a:cubicBezTo>
                    <a:cubicBezTo>
                      <a:pt x="370916" y="636"/>
                      <a:pt x="363216" y="1197"/>
                      <a:pt x="355579" y="1914"/>
                    </a:cubicBezTo>
                    <a:cubicBezTo>
                      <a:pt x="348721" y="2506"/>
                      <a:pt x="341832" y="3441"/>
                      <a:pt x="335098" y="4501"/>
                    </a:cubicBezTo>
                    <a:cubicBezTo>
                      <a:pt x="334849" y="4532"/>
                      <a:pt x="334537" y="4626"/>
                      <a:pt x="334288" y="4626"/>
                    </a:cubicBezTo>
                    <a:cubicBezTo>
                      <a:pt x="330922" y="5093"/>
                      <a:pt x="327711" y="5623"/>
                      <a:pt x="324437" y="6247"/>
                    </a:cubicBezTo>
                    <a:lnTo>
                      <a:pt x="324344" y="6247"/>
                    </a:lnTo>
                    <a:cubicBezTo>
                      <a:pt x="301837" y="10299"/>
                      <a:pt x="280048" y="16191"/>
                      <a:pt x="259131" y="23890"/>
                    </a:cubicBezTo>
                    <a:cubicBezTo>
                      <a:pt x="246070" y="28598"/>
                      <a:pt x="233476" y="34053"/>
                      <a:pt x="221131" y="40101"/>
                    </a:cubicBezTo>
                    <a:cubicBezTo>
                      <a:pt x="213369" y="43903"/>
                      <a:pt x="205794" y="47987"/>
                      <a:pt x="198282" y="52258"/>
                    </a:cubicBezTo>
                    <a:cubicBezTo>
                      <a:pt x="189771" y="57121"/>
                      <a:pt x="181511" y="62295"/>
                      <a:pt x="173499" y="67782"/>
                    </a:cubicBezTo>
                    <a:cubicBezTo>
                      <a:pt x="164210" y="74047"/>
                      <a:pt x="155294" y="80687"/>
                      <a:pt x="146628" y="87732"/>
                    </a:cubicBezTo>
                    <a:cubicBezTo>
                      <a:pt x="140830" y="92502"/>
                      <a:pt x="135157" y="97334"/>
                      <a:pt x="129608" y="102384"/>
                    </a:cubicBezTo>
                    <a:cubicBezTo>
                      <a:pt x="126740" y="104940"/>
                      <a:pt x="123934" y="107527"/>
                      <a:pt x="121129" y="110239"/>
                    </a:cubicBezTo>
                    <a:lnTo>
                      <a:pt x="121129" y="110301"/>
                    </a:lnTo>
                    <a:lnTo>
                      <a:pt x="116703" y="114603"/>
                    </a:lnTo>
                    <a:cubicBezTo>
                      <a:pt x="114551" y="116785"/>
                      <a:pt x="112463" y="118905"/>
                      <a:pt x="110375" y="121180"/>
                    </a:cubicBezTo>
                    <a:cubicBezTo>
                      <a:pt x="107195" y="124516"/>
                      <a:pt x="104015" y="127883"/>
                      <a:pt x="101023" y="131312"/>
                    </a:cubicBezTo>
                    <a:cubicBezTo>
                      <a:pt x="99152" y="133245"/>
                      <a:pt x="97375" y="135239"/>
                      <a:pt x="95692" y="137266"/>
                    </a:cubicBezTo>
                    <a:cubicBezTo>
                      <a:pt x="89987" y="143937"/>
                      <a:pt x="84439" y="150857"/>
                      <a:pt x="79171" y="157933"/>
                    </a:cubicBezTo>
                    <a:cubicBezTo>
                      <a:pt x="76645" y="161269"/>
                      <a:pt x="74183" y="164604"/>
                      <a:pt x="71814" y="168002"/>
                    </a:cubicBezTo>
                    <a:cubicBezTo>
                      <a:pt x="69600" y="171057"/>
                      <a:pt x="67481" y="174205"/>
                      <a:pt x="65517" y="177354"/>
                    </a:cubicBezTo>
                    <a:cubicBezTo>
                      <a:pt x="61714" y="183027"/>
                      <a:pt x="58129" y="188794"/>
                      <a:pt x="54669" y="194686"/>
                    </a:cubicBezTo>
                    <a:cubicBezTo>
                      <a:pt x="52923" y="197647"/>
                      <a:pt x="51178" y="200640"/>
                      <a:pt x="49525" y="203695"/>
                    </a:cubicBezTo>
                    <a:cubicBezTo>
                      <a:pt x="46533" y="209057"/>
                      <a:pt x="43696" y="214574"/>
                      <a:pt x="41015" y="220092"/>
                    </a:cubicBezTo>
                    <a:cubicBezTo>
                      <a:pt x="36744" y="228664"/>
                      <a:pt x="32816" y="237361"/>
                      <a:pt x="29294" y="246308"/>
                    </a:cubicBezTo>
                    <a:cubicBezTo>
                      <a:pt x="28640" y="247773"/>
                      <a:pt x="28047" y="249176"/>
                      <a:pt x="27455" y="250641"/>
                    </a:cubicBezTo>
                    <a:cubicBezTo>
                      <a:pt x="25554" y="255566"/>
                      <a:pt x="23745" y="260492"/>
                      <a:pt x="22031" y="265479"/>
                    </a:cubicBezTo>
                    <a:cubicBezTo>
                      <a:pt x="21314" y="267412"/>
                      <a:pt x="20722" y="269407"/>
                      <a:pt x="20067" y="271371"/>
                    </a:cubicBezTo>
                    <a:cubicBezTo>
                      <a:pt x="19443" y="273241"/>
                      <a:pt x="18789" y="275081"/>
                      <a:pt x="18165" y="277013"/>
                    </a:cubicBezTo>
                    <a:cubicBezTo>
                      <a:pt x="17417" y="279382"/>
                      <a:pt x="16669" y="281720"/>
                      <a:pt x="15983" y="284152"/>
                    </a:cubicBezTo>
                    <a:cubicBezTo>
                      <a:pt x="15079" y="287113"/>
                      <a:pt x="14300" y="290043"/>
                      <a:pt x="13458" y="293005"/>
                    </a:cubicBezTo>
                    <a:cubicBezTo>
                      <a:pt x="12212" y="297431"/>
                      <a:pt x="11120" y="301920"/>
                      <a:pt x="10091" y="306440"/>
                    </a:cubicBezTo>
                    <a:cubicBezTo>
                      <a:pt x="9843" y="307375"/>
                      <a:pt x="9686" y="308310"/>
                      <a:pt x="9437" y="309308"/>
                    </a:cubicBezTo>
                    <a:cubicBezTo>
                      <a:pt x="7753" y="316883"/>
                      <a:pt x="6226" y="324707"/>
                      <a:pt x="4979" y="332500"/>
                    </a:cubicBezTo>
                    <a:cubicBezTo>
                      <a:pt x="4886" y="333342"/>
                      <a:pt x="4730" y="334184"/>
                      <a:pt x="4636" y="335119"/>
                    </a:cubicBezTo>
                    <a:lnTo>
                      <a:pt x="4636" y="335212"/>
                    </a:lnTo>
                    <a:cubicBezTo>
                      <a:pt x="3608" y="341416"/>
                      <a:pt x="2766" y="347744"/>
                      <a:pt x="2112" y="354135"/>
                    </a:cubicBezTo>
                    <a:cubicBezTo>
                      <a:pt x="1176" y="362613"/>
                      <a:pt x="584" y="371280"/>
                      <a:pt x="335" y="379945"/>
                    </a:cubicBezTo>
                    <a:cubicBezTo>
                      <a:pt x="179" y="382564"/>
                      <a:pt x="85" y="385058"/>
                      <a:pt x="85" y="387676"/>
                    </a:cubicBezTo>
                    <a:cubicBezTo>
                      <a:pt x="23" y="390388"/>
                      <a:pt x="-70" y="393069"/>
                      <a:pt x="85" y="395906"/>
                    </a:cubicBezTo>
                    <a:lnTo>
                      <a:pt x="85" y="395999"/>
                    </a:lnTo>
                    <a:cubicBezTo>
                      <a:pt x="23" y="401205"/>
                      <a:pt x="179" y="406349"/>
                      <a:pt x="335" y="411554"/>
                    </a:cubicBezTo>
                    <a:lnTo>
                      <a:pt x="428" y="413581"/>
                    </a:lnTo>
                    <a:cubicBezTo>
                      <a:pt x="522" y="416355"/>
                      <a:pt x="678" y="418974"/>
                      <a:pt x="864" y="421654"/>
                    </a:cubicBezTo>
                    <a:cubicBezTo>
                      <a:pt x="1270" y="428045"/>
                      <a:pt x="1769" y="434342"/>
                      <a:pt x="2548" y="440483"/>
                    </a:cubicBezTo>
                    <a:cubicBezTo>
                      <a:pt x="2953" y="444099"/>
                      <a:pt x="3296" y="447715"/>
                      <a:pt x="3888" y="451268"/>
                    </a:cubicBezTo>
                    <a:cubicBezTo>
                      <a:pt x="4543" y="456132"/>
                      <a:pt x="5385" y="461088"/>
                      <a:pt x="6320" y="465982"/>
                    </a:cubicBezTo>
                    <a:lnTo>
                      <a:pt x="6320" y="466044"/>
                    </a:lnTo>
                    <a:cubicBezTo>
                      <a:pt x="6912" y="469754"/>
                      <a:pt x="7567" y="473370"/>
                      <a:pt x="8409" y="476986"/>
                    </a:cubicBezTo>
                    <a:cubicBezTo>
                      <a:pt x="8751" y="478576"/>
                      <a:pt x="9094" y="480259"/>
                      <a:pt x="9530" y="481943"/>
                    </a:cubicBezTo>
                    <a:lnTo>
                      <a:pt x="9530" y="482036"/>
                    </a:lnTo>
                    <a:cubicBezTo>
                      <a:pt x="11370" y="490702"/>
                      <a:pt x="13552" y="499119"/>
                      <a:pt x="16171" y="507348"/>
                    </a:cubicBezTo>
                    <a:cubicBezTo>
                      <a:pt x="18009" y="513739"/>
                      <a:pt x="19942" y="519880"/>
                      <a:pt x="22124" y="526021"/>
                    </a:cubicBezTo>
                    <a:cubicBezTo>
                      <a:pt x="22716" y="527798"/>
                      <a:pt x="23402" y="529481"/>
                      <a:pt x="23964" y="531227"/>
                    </a:cubicBezTo>
                    <a:lnTo>
                      <a:pt x="23964" y="531320"/>
                    </a:lnTo>
                    <a:cubicBezTo>
                      <a:pt x="24306" y="532318"/>
                      <a:pt x="24743" y="533409"/>
                      <a:pt x="25148" y="534438"/>
                    </a:cubicBezTo>
                    <a:cubicBezTo>
                      <a:pt x="27268" y="540236"/>
                      <a:pt x="29544" y="545878"/>
                      <a:pt x="31975" y="551333"/>
                    </a:cubicBezTo>
                    <a:cubicBezTo>
                      <a:pt x="32723" y="553110"/>
                      <a:pt x="33471" y="555043"/>
                      <a:pt x="34313" y="556788"/>
                    </a:cubicBezTo>
                    <a:lnTo>
                      <a:pt x="34313" y="556882"/>
                    </a:lnTo>
                    <a:cubicBezTo>
                      <a:pt x="35934" y="560311"/>
                      <a:pt x="37524" y="563678"/>
                      <a:pt x="39113" y="567044"/>
                    </a:cubicBezTo>
                    <a:cubicBezTo>
                      <a:pt x="42137" y="573372"/>
                      <a:pt x="45254" y="579513"/>
                      <a:pt x="48715" y="585716"/>
                    </a:cubicBezTo>
                    <a:cubicBezTo>
                      <a:pt x="49961" y="587899"/>
                      <a:pt x="51209" y="590081"/>
                      <a:pt x="52580" y="592294"/>
                    </a:cubicBezTo>
                    <a:cubicBezTo>
                      <a:pt x="56010" y="598591"/>
                      <a:pt x="59812" y="604639"/>
                      <a:pt x="63740" y="610686"/>
                    </a:cubicBezTo>
                    <a:cubicBezTo>
                      <a:pt x="63834" y="610779"/>
                      <a:pt x="63834" y="610873"/>
                      <a:pt x="63927" y="610967"/>
                    </a:cubicBezTo>
                    <a:cubicBezTo>
                      <a:pt x="69569" y="619446"/>
                      <a:pt x="75368" y="627675"/>
                      <a:pt x="81509" y="635686"/>
                    </a:cubicBezTo>
                    <a:cubicBezTo>
                      <a:pt x="85624" y="640986"/>
                      <a:pt x="89738" y="646192"/>
                      <a:pt x="94102" y="651242"/>
                    </a:cubicBezTo>
                    <a:cubicBezTo>
                      <a:pt x="97718" y="655606"/>
                      <a:pt x="101677" y="659908"/>
                      <a:pt x="105543" y="664178"/>
                    </a:cubicBezTo>
                    <a:cubicBezTo>
                      <a:pt x="106041" y="664677"/>
                      <a:pt x="106540" y="665020"/>
                      <a:pt x="106976" y="665612"/>
                    </a:cubicBezTo>
                    <a:cubicBezTo>
                      <a:pt x="110499" y="669384"/>
                      <a:pt x="114115" y="673000"/>
                      <a:pt x="117825" y="676710"/>
                    </a:cubicBezTo>
                    <a:cubicBezTo>
                      <a:pt x="123810" y="682508"/>
                      <a:pt x="129920" y="688244"/>
                      <a:pt x="136341" y="693792"/>
                    </a:cubicBezTo>
                    <a:lnTo>
                      <a:pt x="136747" y="694104"/>
                    </a:lnTo>
                    <a:cubicBezTo>
                      <a:pt x="139365" y="696473"/>
                      <a:pt x="142046" y="698655"/>
                      <a:pt x="144727" y="700931"/>
                    </a:cubicBezTo>
                    <a:cubicBezTo>
                      <a:pt x="152551" y="707166"/>
                      <a:pt x="160625" y="713369"/>
                      <a:pt x="168948" y="719167"/>
                    </a:cubicBezTo>
                    <a:cubicBezTo>
                      <a:pt x="172066" y="721287"/>
                      <a:pt x="175089" y="723375"/>
                      <a:pt x="178300" y="725495"/>
                    </a:cubicBezTo>
                    <a:cubicBezTo>
                      <a:pt x="180482" y="726898"/>
                      <a:pt x="182820" y="728425"/>
                      <a:pt x="185096" y="729859"/>
                    </a:cubicBezTo>
                    <a:cubicBezTo>
                      <a:pt x="199466" y="738837"/>
                      <a:pt x="214460" y="746849"/>
                      <a:pt x="229829" y="753894"/>
                    </a:cubicBezTo>
                    <a:cubicBezTo>
                      <a:pt x="232540" y="755171"/>
                      <a:pt x="235128" y="756356"/>
                      <a:pt x="237840" y="757509"/>
                    </a:cubicBezTo>
                    <a:cubicBezTo>
                      <a:pt x="242359" y="759536"/>
                      <a:pt x="247004" y="761313"/>
                      <a:pt x="251618" y="763152"/>
                    </a:cubicBezTo>
                    <a:lnTo>
                      <a:pt x="251711" y="763152"/>
                    </a:lnTo>
                    <a:cubicBezTo>
                      <a:pt x="258694" y="765926"/>
                      <a:pt x="265926" y="768451"/>
                      <a:pt x="273158" y="770727"/>
                    </a:cubicBezTo>
                    <a:cubicBezTo>
                      <a:pt x="274250" y="771225"/>
                      <a:pt x="275403" y="771568"/>
                      <a:pt x="276494" y="771974"/>
                    </a:cubicBezTo>
                    <a:cubicBezTo>
                      <a:pt x="288278" y="775590"/>
                      <a:pt x="300310" y="778801"/>
                      <a:pt x="312592" y="781325"/>
                    </a:cubicBezTo>
                    <a:cubicBezTo>
                      <a:pt x="326619" y="784349"/>
                      <a:pt x="340928" y="786531"/>
                      <a:pt x="355392" y="787872"/>
                    </a:cubicBezTo>
                    <a:cubicBezTo>
                      <a:pt x="371353" y="789461"/>
                      <a:pt x="387437" y="790054"/>
                      <a:pt x="403990" y="789649"/>
                    </a:cubicBezTo>
                    <a:cubicBezTo>
                      <a:pt x="404489" y="789742"/>
                      <a:pt x="404926" y="789649"/>
                      <a:pt x="405518" y="789555"/>
                    </a:cubicBezTo>
                    <a:cubicBezTo>
                      <a:pt x="407108" y="789555"/>
                      <a:pt x="408541" y="789555"/>
                      <a:pt x="410038" y="789493"/>
                    </a:cubicBezTo>
                    <a:cubicBezTo>
                      <a:pt x="411815" y="789399"/>
                      <a:pt x="413498" y="789306"/>
                      <a:pt x="415088" y="789150"/>
                    </a:cubicBezTo>
                    <a:cubicBezTo>
                      <a:pt x="420231" y="788963"/>
                      <a:pt x="425094" y="788651"/>
                      <a:pt x="429989" y="788121"/>
                    </a:cubicBezTo>
                    <a:lnTo>
                      <a:pt x="430331" y="788121"/>
                    </a:lnTo>
                    <a:cubicBezTo>
                      <a:pt x="483637" y="783258"/>
                      <a:pt x="533669" y="767797"/>
                      <a:pt x="578589" y="744074"/>
                    </a:cubicBezTo>
                    <a:cubicBezTo>
                      <a:pt x="583701" y="741393"/>
                      <a:pt x="588751" y="738525"/>
                      <a:pt x="593708" y="735564"/>
                    </a:cubicBezTo>
                    <a:cubicBezTo>
                      <a:pt x="697481" y="674434"/>
                      <a:pt x="770395" y="567387"/>
                      <a:pt x="785451" y="443507"/>
                    </a:cubicBezTo>
                    <a:lnTo>
                      <a:pt x="785451" y="443444"/>
                    </a:lnTo>
                    <a:cubicBezTo>
                      <a:pt x="787976" y="422590"/>
                      <a:pt x="788786" y="401392"/>
                      <a:pt x="787976" y="379790"/>
                    </a:cubicBezTo>
                    <a:close/>
                  </a:path>
                </a:pathLst>
              </a:custGeom>
              <a:solidFill>
                <a:srgbClr val="EA876C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660" name="Đồ họa 3">
                <a:extLst>
                  <a:ext uri="{FF2B5EF4-FFF2-40B4-BE49-F238E27FC236}">
                    <a16:creationId xmlns:a16="http://schemas.microsoft.com/office/drawing/2014/main" id="{81525FEC-E7F1-1345-C52C-1E00E2942612}"/>
                  </a:ext>
                </a:extLst>
              </p:cNvPr>
              <p:cNvGrpSpPr/>
              <p:nvPr/>
            </p:nvGrpSpPr>
            <p:grpSpPr>
              <a:xfrm>
                <a:off x="13070692" y="4590656"/>
                <a:ext cx="947498" cy="947498"/>
                <a:chOff x="13070692" y="4590656"/>
                <a:chExt cx="947498" cy="947498"/>
              </a:xfrm>
            </p:grpSpPr>
            <p:sp>
              <p:nvSpPr>
                <p:cNvPr id="1661" name="Hình tự do: Hình 1660">
                  <a:extLst>
                    <a:ext uri="{FF2B5EF4-FFF2-40B4-BE49-F238E27FC236}">
                      <a16:creationId xmlns:a16="http://schemas.microsoft.com/office/drawing/2014/main" id="{6C410A85-4AEA-2ACC-7969-072C0CD1C271}"/>
                    </a:ext>
                  </a:extLst>
                </p:cNvPr>
                <p:cNvSpPr/>
                <p:nvPr/>
              </p:nvSpPr>
              <p:spPr>
                <a:xfrm>
                  <a:off x="13150396" y="4670306"/>
                  <a:ext cx="788283" cy="788223"/>
                </a:xfrm>
                <a:custGeom>
                  <a:avLst/>
                  <a:gdLst>
                    <a:gd name="connsiteX0" fmla="*/ 785443 w 788283"/>
                    <a:gd name="connsiteY0" fmla="*/ 441865 h 788223"/>
                    <a:gd name="connsiteX1" fmla="*/ 785443 w 788283"/>
                    <a:gd name="connsiteY1" fmla="*/ 441958 h 788223"/>
                    <a:gd name="connsiteX2" fmla="*/ 593700 w 788283"/>
                    <a:gd name="connsiteY2" fmla="*/ 734016 h 788223"/>
                    <a:gd name="connsiteX3" fmla="*/ 578581 w 788283"/>
                    <a:gd name="connsiteY3" fmla="*/ 742526 h 788223"/>
                    <a:gd name="connsiteX4" fmla="*/ 430323 w 788283"/>
                    <a:gd name="connsiteY4" fmla="*/ 786573 h 788223"/>
                    <a:gd name="connsiteX5" fmla="*/ 429980 w 788283"/>
                    <a:gd name="connsiteY5" fmla="*/ 786573 h 788223"/>
                    <a:gd name="connsiteX6" fmla="*/ 415111 w 788283"/>
                    <a:gd name="connsiteY6" fmla="*/ 787570 h 788223"/>
                    <a:gd name="connsiteX7" fmla="*/ 410061 w 788283"/>
                    <a:gd name="connsiteY7" fmla="*/ 787913 h 788223"/>
                    <a:gd name="connsiteX8" fmla="*/ 405510 w 788283"/>
                    <a:gd name="connsiteY8" fmla="*/ 788007 h 788223"/>
                    <a:gd name="connsiteX9" fmla="*/ 403982 w 788283"/>
                    <a:gd name="connsiteY9" fmla="*/ 788100 h 788223"/>
                    <a:gd name="connsiteX10" fmla="*/ 355384 w 788283"/>
                    <a:gd name="connsiteY10" fmla="*/ 786323 h 788223"/>
                    <a:gd name="connsiteX11" fmla="*/ 312584 w 788283"/>
                    <a:gd name="connsiteY11" fmla="*/ 779777 h 788223"/>
                    <a:gd name="connsiteX12" fmla="*/ 276517 w 788283"/>
                    <a:gd name="connsiteY12" fmla="*/ 770425 h 788223"/>
                    <a:gd name="connsiteX13" fmla="*/ 273150 w 788283"/>
                    <a:gd name="connsiteY13" fmla="*/ 769178 h 788223"/>
                    <a:gd name="connsiteX14" fmla="*/ 251703 w 788283"/>
                    <a:gd name="connsiteY14" fmla="*/ 761604 h 788223"/>
                    <a:gd name="connsiteX15" fmla="*/ 251610 w 788283"/>
                    <a:gd name="connsiteY15" fmla="*/ 761604 h 788223"/>
                    <a:gd name="connsiteX16" fmla="*/ 237831 w 788283"/>
                    <a:gd name="connsiteY16" fmla="*/ 755961 h 788223"/>
                    <a:gd name="connsiteX17" fmla="*/ 229851 w 788283"/>
                    <a:gd name="connsiteY17" fmla="*/ 752345 h 788223"/>
                    <a:gd name="connsiteX18" fmla="*/ 185087 w 788283"/>
                    <a:gd name="connsiteY18" fmla="*/ 728311 h 788223"/>
                    <a:gd name="connsiteX19" fmla="*/ 178292 w 788283"/>
                    <a:gd name="connsiteY19" fmla="*/ 723916 h 788223"/>
                    <a:gd name="connsiteX20" fmla="*/ 168940 w 788283"/>
                    <a:gd name="connsiteY20" fmla="*/ 717619 h 788223"/>
                    <a:gd name="connsiteX21" fmla="*/ 144750 w 788283"/>
                    <a:gd name="connsiteY21" fmla="*/ 699383 h 788223"/>
                    <a:gd name="connsiteX22" fmla="*/ 136738 w 788283"/>
                    <a:gd name="connsiteY22" fmla="*/ 692556 h 788223"/>
                    <a:gd name="connsiteX23" fmla="*/ 136333 w 788283"/>
                    <a:gd name="connsiteY23" fmla="*/ 692213 h 788223"/>
                    <a:gd name="connsiteX24" fmla="*/ 117816 w 788283"/>
                    <a:gd name="connsiteY24" fmla="*/ 675162 h 788223"/>
                    <a:gd name="connsiteX25" fmla="*/ 106968 w 788283"/>
                    <a:gd name="connsiteY25" fmla="*/ 664064 h 788223"/>
                    <a:gd name="connsiteX26" fmla="*/ 105534 w 788283"/>
                    <a:gd name="connsiteY26" fmla="*/ 662630 h 788223"/>
                    <a:gd name="connsiteX27" fmla="*/ 94126 w 788283"/>
                    <a:gd name="connsiteY27" fmla="*/ 649662 h 788223"/>
                    <a:gd name="connsiteX28" fmla="*/ 81500 w 788283"/>
                    <a:gd name="connsiteY28" fmla="*/ 634107 h 788223"/>
                    <a:gd name="connsiteX29" fmla="*/ 63919 w 788283"/>
                    <a:gd name="connsiteY29" fmla="*/ 609387 h 788223"/>
                    <a:gd name="connsiteX30" fmla="*/ 63763 w 788283"/>
                    <a:gd name="connsiteY30" fmla="*/ 609138 h 788223"/>
                    <a:gd name="connsiteX31" fmla="*/ 52572 w 788283"/>
                    <a:gd name="connsiteY31" fmla="*/ 590714 h 788223"/>
                    <a:gd name="connsiteX32" fmla="*/ 48707 w 788283"/>
                    <a:gd name="connsiteY32" fmla="*/ 584168 h 788223"/>
                    <a:gd name="connsiteX33" fmla="*/ 39105 w 788283"/>
                    <a:gd name="connsiteY33" fmla="*/ 565496 h 788223"/>
                    <a:gd name="connsiteX34" fmla="*/ 34336 w 788283"/>
                    <a:gd name="connsiteY34" fmla="*/ 555333 h 788223"/>
                    <a:gd name="connsiteX35" fmla="*/ 34336 w 788283"/>
                    <a:gd name="connsiteY35" fmla="*/ 555240 h 788223"/>
                    <a:gd name="connsiteX36" fmla="*/ 31967 w 788283"/>
                    <a:gd name="connsiteY36" fmla="*/ 549785 h 788223"/>
                    <a:gd name="connsiteX37" fmla="*/ 25171 w 788283"/>
                    <a:gd name="connsiteY37" fmla="*/ 532889 h 788223"/>
                    <a:gd name="connsiteX38" fmla="*/ 23987 w 788283"/>
                    <a:gd name="connsiteY38" fmla="*/ 529772 h 788223"/>
                    <a:gd name="connsiteX39" fmla="*/ 23987 w 788283"/>
                    <a:gd name="connsiteY39" fmla="*/ 529678 h 788223"/>
                    <a:gd name="connsiteX40" fmla="*/ 22116 w 788283"/>
                    <a:gd name="connsiteY40" fmla="*/ 524472 h 788223"/>
                    <a:gd name="connsiteX41" fmla="*/ 16163 w 788283"/>
                    <a:gd name="connsiteY41" fmla="*/ 505800 h 788223"/>
                    <a:gd name="connsiteX42" fmla="*/ 9522 w 788283"/>
                    <a:gd name="connsiteY42" fmla="*/ 480488 h 788223"/>
                    <a:gd name="connsiteX43" fmla="*/ 9522 w 788283"/>
                    <a:gd name="connsiteY43" fmla="*/ 480395 h 788223"/>
                    <a:gd name="connsiteX44" fmla="*/ 8432 w 788283"/>
                    <a:gd name="connsiteY44" fmla="*/ 475438 h 788223"/>
                    <a:gd name="connsiteX45" fmla="*/ 6311 w 788283"/>
                    <a:gd name="connsiteY45" fmla="*/ 464496 h 788223"/>
                    <a:gd name="connsiteX46" fmla="*/ 6311 w 788283"/>
                    <a:gd name="connsiteY46" fmla="*/ 464434 h 788223"/>
                    <a:gd name="connsiteX47" fmla="*/ 3880 w 788283"/>
                    <a:gd name="connsiteY47" fmla="*/ 449689 h 788223"/>
                    <a:gd name="connsiteX48" fmla="*/ 2540 w 788283"/>
                    <a:gd name="connsiteY48" fmla="*/ 438935 h 788223"/>
                    <a:gd name="connsiteX49" fmla="*/ 856 w 788283"/>
                    <a:gd name="connsiteY49" fmla="*/ 420106 h 788223"/>
                    <a:gd name="connsiteX50" fmla="*/ 420 w 788283"/>
                    <a:gd name="connsiteY50" fmla="*/ 412033 h 788223"/>
                    <a:gd name="connsiteX51" fmla="*/ 358 w 788283"/>
                    <a:gd name="connsiteY51" fmla="*/ 410006 h 788223"/>
                    <a:gd name="connsiteX52" fmla="*/ 108 w 788283"/>
                    <a:gd name="connsiteY52" fmla="*/ 394451 h 788223"/>
                    <a:gd name="connsiteX53" fmla="*/ 108 w 788283"/>
                    <a:gd name="connsiteY53" fmla="*/ 394357 h 788223"/>
                    <a:gd name="connsiteX54" fmla="*/ 108 w 788283"/>
                    <a:gd name="connsiteY54" fmla="*/ 386128 h 788223"/>
                    <a:gd name="connsiteX55" fmla="*/ 358 w 788283"/>
                    <a:gd name="connsiteY55" fmla="*/ 378397 h 788223"/>
                    <a:gd name="connsiteX56" fmla="*/ 2104 w 788283"/>
                    <a:gd name="connsiteY56" fmla="*/ 352586 h 788223"/>
                    <a:gd name="connsiteX57" fmla="*/ 4628 w 788283"/>
                    <a:gd name="connsiteY57" fmla="*/ 333664 h 788223"/>
                    <a:gd name="connsiteX58" fmla="*/ 4628 w 788283"/>
                    <a:gd name="connsiteY58" fmla="*/ 333571 h 788223"/>
                    <a:gd name="connsiteX59" fmla="*/ 4971 w 788283"/>
                    <a:gd name="connsiteY59" fmla="*/ 330952 h 788223"/>
                    <a:gd name="connsiteX60" fmla="*/ 9429 w 788283"/>
                    <a:gd name="connsiteY60" fmla="*/ 307760 h 788223"/>
                    <a:gd name="connsiteX61" fmla="*/ 10114 w 788283"/>
                    <a:gd name="connsiteY61" fmla="*/ 304892 h 788223"/>
                    <a:gd name="connsiteX62" fmla="*/ 13481 w 788283"/>
                    <a:gd name="connsiteY62" fmla="*/ 291425 h 788223"/>
                    <a:gd name="connsiteX63" fmla="*/ 15975 w 788283"/>
                    <a:gd name="connsiteY63" fmla="*/ 282603 h 788223"/>
                    <a:gd name="connsiteX64" fmla="*/ 18188 w 788283"/>
                    <a:gd name="connsiteY64" fmla="*/ 275465 h 788223"/>
                    <a:gd name="connsiteX65" fmla="*/ 22054 w 788283"/>
                    <a:gd name="connsiteY65" fmla="*/ 263931 h 788223"/>
                    <a:gd name="connsiteX66" fmla="*/ 27509 w 788283"/>
                    <a:gd name="connsiteY66" fmla="*/ 249155 h 788223"/>
                    <a:gd name="connsiteX67" fmla="*/ 28787 w 788283"/>
                    <a:gd name="connsiteY67" fmla="*/ 246287 h 788223"/>
                    <a:gd name="connsiteX68" fmla="*/ 40477 w 788283"/>
                    <a:gd name="connsiteY68" fmla="*/ 220133 h 788223"/>
                    <a:gd name="connsiteX69" fmla="*/ 48956 w 788283"/>
                    <a:gd name="connsiteY69" fmla="*/ 203643 h 788223"/>
                    <a:gd name="connsiteX70" fmla="*/ 54099 w 788283"/>
                    <a:gd name="connsiteY70" fmla="*/ 194665 h 788223"/>
                    <a:gd name="connsiteX71" fmla="*/ 65010 w 788283"/>
                    <a:gd name="connsiteY71" fmla="*/ 177427 h 788223"/>
                    <a:gd name="connsiteX72" fmla="*/ 71244 w 788283"/>
                    <a:gd name="connsiteY72" fmla="*/ 167981 h 788223"/>
                    <a:gd name="connsiteX73" fmla="*/ 78632 w 788283"/>
                    <a:gd name="connsiteY73" fmla="*/ 157912 h 788223"/>
                    <a:gd name="connsiteX74" fmla="*/ 95123 w 788283"/>
                    <a:gd name="connsiteY74" fmla="*/ 137307 h 788223"/>
                    <a:gd name="connsiteX75" fmla="*/ 100422 w 788283"/>
                    <a:gd name="connsiteY75" fmla="*/ 131322 h 788223"/>
                    <a:gd name="connsiteX76" fmla="*/ 109743 w 788283"/>
                    <a:gd name="connsiteY76" fmla="*/ 121160 h 788223"/>
                    <a:gd name="connsiteX77" fmla="*/ 116133 w 788283"/>
                    <a:gd name="connsiteY77" fmla="*/ 114613 h 788223"/>
                    <a:gd name="connsiteX78" fmla="*/ 120591 w 788283"/>
                    <a:gd name="connsiteY78" fmla="*/ 110312 h 788223"/>
                    <a:gd name="connsiteX79" fmla="*/ 120591 w 788283"/>
                    <a:gd name="connsiteY79" fmla="*/ 110218 h 788223"/>
                    <a:gd name="connsiteX80" fmla="*/ 129101 w 788283"/>
                    <a:gd name="connsiteY80" fmla="*/ 102394 h 788223"/>
                    <a:gd name="connsiteX81" fmla="*/ 146090 w 788283"/>
                    <a:gd name="connsiteY81" fmla="*/ 87774 h 788223"/>
                    <a:gd name="connsiteX82" fmla="*/ 172899 w 788283"/>
                    <a:gd name="connsiteY82" fmla="*/ 67761 h 788223"/>
                    <a:gd name="connsiteX83" fmla="*/ 197806 w 788283"/>
                    <a:gd name="connsiteY83" fmla="*/ 52299 h 788223"/>
                    <a:gd name="connsiteX84" fmla="*/ 220593 w 788283"/>
                    <a:gd name="connsiteY84" fmla="*/ 40080 h 788223"/>
                    <a:gd name="connsiteX85" fmla="*/ 258593 w 788283"/>
                    <a:gd name="connsiteY85" fmla="*/ 23870 h 788223"/>
                    <a:gd name="connsiteX86" fmla="*/ 323775 w 788283"/>
                    <a:gd name="connsiteY86" fmla="*/ 6195 h 788223"/>
                    <a:gd name="connsiteX87" fmla="*/ 323837 w 788283"/>
                    <a:gd name="connsiteY87" fmla="*/ 6195 h 788223"/>
                    <a:gd name="connsiteX88" fmla="*/ 333781 w 788283"/>
                    <a:gd name="connsiteY88" fmla="*/ 4605 h 788223"/>
                    <a:gd name="connsiteX89" fmla="*/ 334529 w 788283"/>
                    <a:gd name="connsiteY89" fmla="*/ 4512 h 788223"/>
                    <a:gd name="connsiteX90" fmla="*/ 354948 w 788283"/>
                    <a:gd name="connsiteY90" fmla="*/ 1924 h 788223"/>
                    <a:gd name="connsiteX91" fmla="*/ 378265 w 788283"/>
                    <a:gd name="connsiteY91" fmla="*/ 334 h 788223"/>
                    <a:gd name="connsiteX92" fmla="*/ 476646 w 788283"/>
                    <a:gd name="connsiteY92" fmla="*/ 8564 h 788223"/>
                    <a:gd name="connsiteX93" fmla="*/ 476802 w 788283"/>
                    <a:gd name="connsiteY93" fmla="*/ 8564 h 788223"/>
                    <a:gd name="connsiteX94" fmla="*/ 484969 w 788283"/>
                    <a:gd name="connsiteY94" fmla="*/ 10403 h 788223"/>
                    <a:gd name="connsiteX95" fmla="*/ 487836 w 788283"/>
                    <a:gd name="connsiteY95" fmla="*/ 11245 h 788223"/>
                    <a:gd name="connsiteX96" fmla="*/ 507008 w 788283"/>
                    <a:gd name="connsiteY96" fmla="*/ 16451 h 788223"/>
                    <a:gd name="connsiteX97" fmla="*/ 568886 w 788283"/>
                    <a:gd name="connsiteY97" fmla="*/ 40921 h 788223"/>
                    <a:gd name="connsiteX98" fmla="*/ 644916 w 788283"/>
                    <a:gd name="connsiteY98" fmla="*/ 90112 h 788223"/>
                    <a:gd name="connsiteX99" fmla="*/ 786284 w 788283"/>
                    <a:gd name="connsiteY99" fmla="*/ 354768 h 788223"/>
                    <a:gd name="connsiteX100" fmla="*/ 787968 w 788283"/>
                    <a:gd name="connsiteY100" fmla="*/ 378241 h 788223"/>
                    <a:gd name="connsiteX101" fmla="*/ 785443 w 788283"/>
                    <a:gd name="connsiteY101" fmla="*/ 441865 h 788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</a:cxnLst>
                  <a:rect l="l" t="t" r="r" b="b"/>
                  <a:pathLst>
                    <a:path w="788283" h="788223">
                      <a:moveTo>
                        <a:pt x="785443" y="441865"/>
                      </a:moveTo>
                      <a:lnTo>
                        <a:pt x="785443" y="441958"/>
                      </a:lnTo>
                      <a:cubicBezTo>
                        <a:pt x="770387" y="565839"/>
                        <a:pt x="697473" y="672886"/>
                        <a:pt x="593700" y="734016"/>
                      </a:cubicBezTo>
                      <a:cubicBezTo>
                        <a:pt x="588743" y="736977"/>
                        <a:pt x="583693" y="739814"/>
                        <a:pt x="578581" y="742526"/>
                      </a:cubicBezTo>
                      <a:cubicBezTo>
                        <a:pt x="533661" y="766217"/>
                        <a:pt x="483629" y="781710"/>
                        <a:pt x="430323" y="786573"/>
                      </a:cubicBezTo>
                      <a:lnTo>
                        <a:pt x="429980" y="786573"/>
                      </a:lnTo>
                      <a:cubicBezTo>
                        <a:pt x="425117" y="787071"/>
                        <a:pt x="420223" y="787415"/>
                        <a:pt x="415111" y="787570"/>
                      </a:cubicBezTo>
                      <a:cubicBezTo>
                        <a:pt x="413490" y="787758"/>
                        <a:pt x="411807" y="787851"/>
                        <a:pt x="410061" y="787913"/>
                      </a:cubicBezTo>
                      <a:cubicBezTo>
                        <a:pt x="408533" y="788007"/>
                        <a:pt x="407099" y="788007"/>
                        <a:pt x="405510" y="788007"/>
                      </a:cubicBezTo>
                      <a:cubicBezTo>
                        <a:pt x="404917" y="788100"/>
                        <a:pt x="404512" y="788163"/>
                        <a:pt x="403982" y="788100"/>
                      </a:cubicBezTo>
                      <a:cubicBezTo>
                        <a:pt x="387429" y="788506"/>
                        <a:pt x="371376" y="787913"/>
                        <a:pt x="355384" y="786323"/>
                      </a:cubicBezTo>
                      <a:cubicBezTo>
                        <a:pt x="340920" y="784983"/>
                        <a:pt x="326642" y="782801"/>
                        <a:pt x="312584" y="779777"/>
                      </a:cubicBezTo>
                      <a:cubicBezTo>
                        <a:pt x="300302" y="777252"/>
                        <a:pt x="288300" y="774041"/>
                        <a:pt x="276517" y="770425"/>
                      </a:cubicBezTo>
                      <a:cubicBezTo>
                        <a:pt x="275426" y="770020"/>
                        <a:pt x="274241" y="769677"/>
                        <a:pt x="273150" y="769178"/>
                      </a:cubicBezTo>
                      <a:cubicBezTo>
                        <a:pt x="265918" y="766903"/>
                        <a:pt x="258686" y="764378"/>
                        <a:pt x="251703" y="761604"/>
                      </a:cubicBezTo>
                      <a:lnTo>
                        <a:pt x="251610" y="761604"/>
                      </a:lnTo>
                      <a:cubicBezTo>
                        <a:pt x="246996" y="759764"/>
                        <a:pt x="242382" y="757987"/>
                        <a:pt x="237831" y="755961"/>
                      </a:cubicBezTo>
                      <a:cubicBezTo>
                        <a:pt x="235151" y="754777"/>
                        <a:pt x="232532" y="753623"/>
                        <a:pt x="229851" y="752345"/>
                      </a:cubicBezTo>
                      <a:cubicBezTo>
                        <a:pt x="214452" y="745300"/>
                        <a:pt x="199489" y="737289"/>
                        <a:pt x="185087" y="728311"/>
                      </a:cubicBezTo>
                      <a:cubicBezTo>
                        <a:pt x="182843" y="726877"/>
                        <a:pt x="180474" y="725350"/>
                        <a:pt x="178292" y="723916"/>
                      </a:cubicBezTo>
                      <a:cubicBezTo>
                        <a:pt x="175081" y="721827"/>
                        <a:pt x="172057" y="719707"/>
                        <a:pt x="168940" y="717619"/>
                      </a:cubicBezTo>
                      <a:cubicBezTo>
                        <a:pt x="160648" y="711821"/>
                        <a:pt x="152543" y="705586"/>
                        <a:pt x="144750" y="699383"/>
                      </a:cubicBezTo>
                      <a:cubicBezTo>
                        <a:pt x="142038" y="697107"/>
                        <a:pt x="139357" y="694925"/>
                        <a:pt x="136738" y="692556"/>
                      </a:cubicBezTo>
                      <a:lnTo>
                        <a:pt x="136333" y="692213"/>
                      </a:lnTo>
                      <a:cubicBezTo>
                        <a:pt x="129943" y="686664"/>
                        <a:pt x="123802" y="680960"/>
                        <a:pt x="117816" y="675162"/>
                      </a:cubicBezTo>
                      <a:cubicBezTo>
                        <a:pt x="114138" y="671452"/>
                        <a:pt x="110522" y="667836"/>
                        <a:pt x="106968" y="664064"/>
                      </a:cubicBezTo>
                      <a:cubicBezTo>
                        <a:pt x="106563" y="663472"/>
                        <a:pt x="106064" y="663129"/>
                        <a:pt x="105534" y="662630"/>
                      </a:cubicBezTo>
                      <a:cubicBezTo>
                        <a:pt x="101669" y="658328"/>
                        <a:pt x="97741" y="654058"/>
                        <a:pt x="94126" y="649662"/>
                      </a:cubicBezTo>
                      <a:cubicBezTo>
                        <a:pt x="89730" y="644643"/>
                        <a:pt x="85615" y="639406"/>
                        <a:pt x="81500" y="634107"/>
                      </a:cubicBezTo>
                      <a:cubicBezTo>
                        <a:pt x="75359" y="626127"/>
                        <a:pt x="69561" y="617897"/>
                        <a:pt x="63919" y="609387"/>
                      </a:cubicBezTo>
                      <a:cubicBezTo>
                        <a:pt x="63856" y="609325"/>
                        <a:pt x="63856" y="609231"/>
                        <a:pt x="63763" y="609138"/>
                      </a:cubicBezTo>
                      <a:cubicBezTo>
                        <a:pt x="59804" y="603090"/>
                        <a:pt x="56032" y="597043"/>
                        <a:pt x="52572" y="590714"/>
                      </a:cubicBezTo>
                      <a:cubicBezTo>
                        <a:pt x="51232" y="588533"/>
                        <a:pt x="49953" y="586351"/>
                        <a:pt x="48707" y="584168"/>
                      </a:cubicBezTo>
                      <a:cubicBezTo>
                        <a:pt x="45246" y="577934"/>
                        <a:pt x="42160" y="571793"/>
                        <a:pt x="39105" y="565496"/>
                      </a:cubicBezTo>
                      <a:cubicBezTo>
                        <a:pt x="37515" y="562129"/>
                        <a:pt x="35926" y="558762"/>
                        <a:pt x="34336" y="555333"/>
                      </a:cubicBezTo>
                      <a:lnTo>
                        <a:pt x="34336" y="555240"/>
                      </a:lnTo>
                      <a:cubicBezTo>
                        <a:pt x="33494" y="553463"/>
                        <a:pt x="32715" y="551531"/>
                        <a:pt x="31967" y="549785"/>
                      </a:cubicBezTo>
                      <a:cubicBezTo>
                        <a:pt x="29535" y="544299"/>
                        <a:pt x="27259" y="538687"/>
                        <a:pt x="25171" y="532889"/>
                      </a:cubicBezTo>
                      <a:cubicBezTo>
                        <a:pt x="24735" y="531860"/>
                        <a:pt x="24329" y="530769"/>
                        <a:pt x="23987" y="529772"/>
                      </a:cubicBezTo>
                      <a:lnTo>
                        <a:pt x="23987" y="529678"/>
                      </a:lnTo>
                      <a:cubicBezTo>
                        <a:pt x="23394" y="527902"/>
                        <a:pt x="22708" y="526218"/>
                        <a:pt x="22116" y="524472"/>
                      </a:cubicBezTo>
                      <a:cubicBezTo>
                        <a:pt x="19934" y="518331"/>
                        <a:pt x="18001" y="512191"/>
                        <a:pt x="16163" y="505800"/>
                      </a:cubicBezTo>
                      <a:cubicBezTo>
                        <a:pt x="13544" y="497540"/>
                        <a:pt x="11362" y="489154"/>
                        <a:pt x="9522" y="480488"/>
                      </a:cubicBezTo>
                      <a:lnTo>
                        <a:pt x="9522" y="480395"/>
                      </a:lnTo>
                      <a:cubicBezTo>
                        <a:pt x="9086" y="478711"/>
                        <a:pt x="8774" y="477028"/>
                        <a:pt x="8432" y="475438"/>
                      </a:cubicBezTo>
                      <a:cubicBezTo>
                        <a:pt x="7590" y="471822"/>
                        <a:pt x="6904" y="468206"/>
                        <a:pt x="6311" y="464496"/>
                      </a:cubicBezTo>
                      <a:lnTo>
                        <a:pt x="6311" y="464434"/>
                      </a:lnTo>
                      <a:cubicBezTo>
                        <a:pt x="5407" y="459540"/>
                        <a:pt x="4566" y="454583"/>
                        <a:pt x="3880" y="449689"/>
                      </a:cubicBezTo>
                      <a:cubicBezTo>
                        <a:pt x="3288" y="446167"/>
                        <a:pt x="2945" y="442551"/>
                        <a:pt x="2540" y="438935"/>
                      </a:cubicBezTo>
                      <a:cubicBezTo>
                        <a:pt x="1792" y="432794"/>
                        <a:pt x="1262" y="426497"/>
                        <a:pt x="856" y="420106"/>
                      </a:cubicBezTo>
                      <a:cubicBezTo>
                        <a:pt x="700" y="417425"/>
                        <a:pt x="514" y="414807"/>
                        <a:pt x="420" y="412033"/>
                      </a:cubicBezTo>
                      <a:lnTo>
                        <a:pt x="358" y="410006"/>
                      </a:lnTo>
                      <a:cubicBezTo>
                        <a:pt x="170" y="404801"/>
                        <a:pt x="14" y="399657"/>
                        <a:pt x="108" y="394451"/>
                      </a:cubicBezTo>
                      <a:lnTo>
                        <a:pt x="108" y="394357"/>
                      </a:lnTo>
                      <a:cubicBezTo>
                        <a:pt x="-79" y="391521"/>
                        <a:pt x="14" y="388809"/>
                        <a:pt x="108" y="386128"/>
                      </a:cubicBezTo>
                      <a:cubicBezTo>
                        <a:pt x="108" y="383509"/>
                        <a:pt x="170" y="381016"/>
                        <a:pt x="358" y="378397"/>
                      </a:cubicBezTo>
                      <a:cubicBezTo>
                        <a:pt x="607" y="369731"/>
                        <a:pt x="1199" y="361065"/>
                        <a:pt x="2104" y="352586"/>
                      </a:cubicBezTo>
                      <a:cubicBezTo>
                        <a:pt x="2789" y="346196"/>
                        <a:pt x="3631" y="339868"/>
                        <a:pt x="4628" y="333664"/>
                      </a:cubicBezTo>
                      <a:lnTo>
                        <a:pt x="4628" y="333571"/>
                      </a:lnTo>
                      <a:cubicBezTo>
                        <a:pt x="4722" y="332636"/>
                        <a:pt x="4878" y="331794"/>
                        <a:pt x="4971" y="330952"/>
                      </a:cubicBezTo>
                      <a:cubicBezTo>
                        <a:pt x="6249" y="323128"/>
                        <a:pt x="7745" y="315335"/>
                        <a:pt x="9429" y="307760"/>
                      </a:cubicBezTo>
                      <a:cubicBezTo>
                        <a:pt x="9678" y="306731"/>
                        <a:pt x="9866" y="305827"/>
                        <a:pt x="10114" y="304892"/>
                      </a:cubicBezTo>
                      <a:cubicBezTo>
                        <a:pt x="11112" y="300372"/>
                        <a:pt x="12204" y="295883"/>
                        <a:pt x="13481" y="291425"/>
                      </a:cubicBezTo>
                      <a:cubicBezTo>
                        <a:pt x="14323" y="288495"/>
                        <a:pt x="15071" y="285565"/>
                        <a:pt x="15975" y="282603"/>
                      </a:cubicBezTo>
                      <a:cubicBezTo>
                        <a:pt x="16661" y="280172"/>
                        <a:pt x="17409" y="277803"/>
                        <a:pt x="18188" y="275465"/>
                      </a:cubicBezTo>
                      <a:cubicBezTo>
                        <a:pt x="19435" y="271506"/>
                        <a:pt x="20620" y="267734"/>
                        <a:pt x="22054" y="263931"/>
                      </a:cubicBezTo>
                      <a:cubicBezTo>
                        <a:pt x="23737" y="258975"/>
                        <a:pt x="25577" y="254018"/>
                        <a:pt x="27509" y="249155"/>
                      </a:cubicBezTo>
                      <a:cubicBezTo>
                        <a:pt x="27915" y="248220"/>
                        <a:pt x="28351" y="247222"/>
                        <a:pt x="28787" y="246287"/>
                      </a:cubicBezTo>
                      <a:cubicBezTo>
                        <a:pt x="32310" y="237372"/>
                        <a:pt x="36175" y="228612"/>
                        <a:pt x="40477" y="220133"/>
                      </a:cubicBezTo>
                      <a:cubicBezTo>
                        <a:pt x="43158" y="214585"/>
                        <a:pt x="45932" y="209036"/>
                        <a:pt x="48956" y="203643"/>
                      </a:cubicBezTo>
                      <a:cubicBezTo>
                        <a:pt x="50639" y="200619"/>
                        <a:pt x="52416" y="197595"/>
                        <a:pt x="54099" y="194665"/>
                      </a:cubicBezTo>
                      <a:cubicBezTo>
                        <a:pt x="57622" y="188773"/>
                        <a:pt x="61145" y="183038"/>
                        <a:pt x="65010" y="177427"/>
                      </a:cubicBezTo>
                      <a:cubicBezTo>
                        <a:pt x="66942" y="174216"/>
                        <a:pt x="69063" y="171036"/>
                        <a:pt x="71244" y="167981"/>
                      </a:cubicBezTo>
                      <a:cubicBezTo>
                        <a:pt x="73676" y="164646"/>
                        <a:pt x="76108" y="161279"/>
                        <a:pt x="78632" y="157912"/>
                      </a:cubicBezTo>
                      <a:cubicBezTo>
                        <a:pt x="83932" y="150930"/>
                        <a:pt x="89481" y="143947"/>
                        <a:pt x="95123" y="137307"/>
                      </a:cubicBezTo>
                      <a:cubicBezTo>
                        <a:pt x="96900" y="135187"/>
                        <a:pt x="98583" y="133193"/>
                        <a:pt x="100422" y="131322"/>
                      </a:cubicBezTo>
                      <a:cubicBezTo>
                        <a:pt x="103446" y="127893"/>
                        <a:pt x="106626" y="124527"/>
                        <a:pt x="109743" y="121160"/>
                      </a:cubicBezTo>
                      <a:cubicBezTo>
                        <a:pt x="111925" y="118884"/>
                        <a:pt x="114045" y="116796"/>
                        <a:pt x="116133" y="114613"/>
                      </a:cubicBezTo>
                      <a:lnTo>
                        <a:pt x="120591" y="110312"/>
                      </a:lnTo>
                      <a:lnTo>
                        <a:pt x="120591" y="110218"/>
                      </a:lnTo>
                      <a:cubicBezTo>
                        <a:pt x="123365" y="107537"/>
                        <a:pt x="126233" y="104919"/>
                        <a:pt x="129101" y="102394"/>
                      </a:cubicBezTo>
                      <a:cubicBezTo>
                        <a:pt x="134650" y="97282"/>
                        <a:pt x="140292" y="92481"/>
                        <a:pt x="146090" y="87774"/>
                      </a:cubicBezTo>
                      <a:cubicBezTo>
                        <a:pt x="154756" y="80635"/>
                        <a:pt x="163671" y="74058"/>
                        <a:pt x="172899" y="67761"/>
                      </a:cubicBezTo>
                      <a:cubicBezTo>
                        <a:pt x="180972" y="62306"/>
                        <a:pt x="189202" y="57069"/>
                        <a:pt x="197806" y="52299"/>
                      </a:cubicBezTo>
                      <a:cubicBezTo>
                        <a:pt x="205287" y="47997"/>
                        <a:pt x="212862" y="43883"/>
                        <a:pt x="220593" y="40080"/>
                      </a:cubicBezTo>
                      <a:cubicBezTo>
                        <a:pt x="232937" y="34032"/>
                        <a:pt x="245562" y="28577"/>
                        <a:pt x="258593" y="23870"/>
                      </a:cubicBezTo>
                      <a:cubicBezTo>
                        <a:pt x="279541" y="16139"/>
                        <a:pt x="301237" y="10247"/>
                        <a:pt x="323775" y="6195"/>
                      </a:cubicBezTo>
                      <a:lnTo>
                        <a:pt x="323837" y="6195"/>
                      </a:lnTo>
                      <a:cubicBezTo>
                        <a:pt x="327142" y="5634"/>
                        <a:pt x="330414" y="5104"/>
                        <a:pt x="333781" y="4605"/>
                      </a:cubicBezTo>
                      <a:cubicBezTo>
                        <a:pt x="334031" y="4605"/>
                        <a:pt x="334280" y="4512"/>
                        <a:pt x="334529" y="4512"/>
                      </a:cubicBezTo>
                      <a:cubicBezTo>
                        <a:pt x="341356" y="3421"/>
                        <a:pt x="348152" y="2516"/>
                        <a:pt x="354948" y="1924"/>
                      </a:cubicBezTo>
                      <a:cubicBezTo>
                        <a:pt x="362616" y="1238"/>
                        <a:pt x="370347" y="646"/>
                        <a:pt x="378265" y="334"/>
                      </a:cubicBezTo>
                      <a:cubicBezTo>
                        <a:pt x="411963" y="-1037"/>
                        <a:pt x="445099" y="1831"/>
                        <a:pt x="476646" y="8564"/>
                      </a:cubicBezTo>
                      <a:cubicBezTo>
                        <a:pt x="476646" y="8564"/>
                        <a:pt x="476740" y="8564"/>
                        <a:pt x="476802" y="8564"/>
                      </a:cubicBezTo>
                      <a:cubicBezTo>
                        <a:pt x="479576" y="9156"/>
                        <a:pt x="482195" y="9811"/>
                        <a:pt x="484969" y="10403"/>
                      </a:cubicBezTo>
                      <a:cubicBezTo>
                        <a:pt x="485904" y="10652"/>
                        <a:pt x="486902" y="10902"/>
                        <a:pt x="487836" y="11245"/>
                      </a:cubicBezTo>
                      <a:cubicBezTo>
                        <a:pt x="494289" y="12834"/>
                        <a:pt x="500680" y="14518"/>
                        <a:pt x="507008" y="16451"/>
                      </a:cubicBezTo>
                      <a:cubicBezTo>
                        <a:pt x="528455" y="22841"/>
                        <a:pt x="549123" y="31102"/>
                        <a:pt x="568886" y="40921"/>
                      </a:cubicBezTo>
                      <a:cubicBezTo>
                        <a:pt x="596131" y="54388"/>
                        <a:pt x="621630" y="70940"/>
                        <a:pt x="644916" y="90112"/>
                      </a:cubicBezTo>
                      <a:cubicBezTo>
                        <a:pt x="722692" y="154203"/>
                        <a:pt x="775686" y="247877"/>
                        <a:pt x="786284" y="354768"/>
                      </a:cubicBezTo>
                      <a:cubicBezTo>
                        <a:pt x="787126" y="362499"/>
                        <a:pt x="787625" y="370323"/>
                        <a:pt x="787968" y="378241"/>
                      </a:cubicBezTo>
                      <a:cubicBezTo>
                        <a:pt x="788809" y="399844"/>
                        <a:pt x="787968" y="421042"/>
                        <a:pt x="785443" y="441865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2" name="Hình tự do: Hình 1661">
                  <a:extLst>
                    <a:ext uri="{FF2B5EF4-FFF2-40B4-BE49-F238E27FC236}">
                      <a16:creationId xmlns:a16="http://schemas.microsoft.com/office/drawing/2014/main" id="{8E315FCB-175E-E76D-DF74-E733B81E8479}"/>
                    </a:ext>
                  </a:extLst>
                </p:cNvPr>
                <p:cNvSpPr/>
                <p:nvPr/>
              </p:nvSpPr>
              <p:spPr>
                <a:xfrm rot="-2700000">
                  <a:off x="13209450" y="4729414"/>
                  <a:ext cx="669982" cy="669982"/>
                </a:xfrm>
                <a:custGeom>
                  <a:avLst/>
                  <a:gdLst>
                    <a:gd name="connsiteX0" fmla="*/ 669983 w 669982"/>
                    <a:gd name="connsiteY0" fmla="*/ 334991 h 669982"/>
                    <a:gd name="connsiteX1" fmla="*/ 334991 w 669982"/>
                    <a:gd name="connsiteY1" fmla="*/ 669983 h 669982"/>
                    <a:gd name="connsiteX2" fmla="*/ -1 w 669982"/>
                    <a:gd name="connsiteY2" fmla="*/ 334991 h 669982"/>
                    <a:gd name="connsiteX3" fmla="*/ 334991 w 669982"/>
                    <a:gd name="connsiteY3" fmla="*/ 0 h 669982"/>
                    <a:gd name="connsiteX4" fmla="*/ 669983 w 669982"/>
                    <a:gd name="connsiteY4" fmla="*/ 334991 h 66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9982" h="669982">
                      <a:moveTo>
                        <a:pt x="669983" y="334991"/>
                      </a:moveTo>
                      <a:cubicBezTo>
                        <a:pt x="669983" y="520002"/>
                        <a:pt x="520002" y="669983"/>
                        <a:pt x="334991" y="669983"/>
                      </a:cubicBezTo>
                      <a:cubicBezTo>
                        <a:pt x="149980" y="669983"/>
                        <a:pt x="-1" y="520002"/>
                        <a:pt x="-1" y="334991"/>
                      </a:cubicBezTo>
                      <a:cubicBezTo>
                        <a:pt x="-1" y="149981"/>
                        <a:pt x="149980" y="0"/>
                        <a:pt x="334991" y="0"/>
                      </a:cubicBezTo>
                      <a:cubicBezTo>
                        <a:pt x="520002" y="0"/>
                        <a:pt x="669983" y="149981"/>
                        <a:pt x="669983" y="334991"/>
                      </a:cubicBez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3" name="Hình tự do: Hình 1662">
                  <a:extLst>
                    <a:ext uri="{FF2B5EF4-FFF2-40B4-BE49-F238E27FC236}">
                      <a16:creationId xmlns:a16="http://schemas.microsoft.com/office/drawing/2014/main" id="{2ACFEF3F-94C9-95FB-8C41-1107550F1041}"/>
                    </a:ext>
                  </a:extLst>
                </p:cNvPr>
                <p:cNvSpPr/>
                <p:nvPr/>
              </p:nvSpPr>
              <p:spPr>
                <a:xfrm>
                  <a:off x="13436394" y="4847265"/>
                  <a:ext cx="221907" cy="439660"/>
                </a:xfrm>
                <a:custGeom>
                  <a:avLst/>
                  <a:gdLst>
                    <a:gd name="connsiteX0" fmla="*/ 130203 w 221907"/>
                    <a:gd name="connsiteY0" fmla="*/ 197448 h 439660"/>
                    <a:gd name="connsiteX1" fmla="*/ 123283 w 221907"/>
                    <a:gd name="connsiteY1" fmla="*/ 195017 h 439660"/>
                    <a:gd name="connsiteX2" fmla="*/ 85002 w 221907"/>
                    <a:gd name="connsiteY2" fmla="*/ 179836 h 439660"/>
                    <a:gd name="connsiteX3" fmla="*/ 47315 w 221907"/>
                    <a:gd name="connsiteY3" fmla="*/ 128681 h 439660"/>
                    <a:gd name="connsiteX4" fmla="*/ 80888 w 221907"/>
                    <a:gd name="connsiteY4" fmla="*/ 77558 h 439660"/>
                    <a:gd name="connsiteX5" fmla="*/ 112871 w 221907"/>
                    <a:gd name="connsiteY5" fmla="*/ 70544 h 439660"/>
                    <a:gd name="connsiteX6" fmla="*/ 125060 w 221907"/>
                    <a:gd name="connsiteY6" fmla="*/ 70388 h 439660"/>
                    <a:gd name="connsiteX7" fmla="*/ 182823 w 221907"/>
                    <a:gd name="connsiteY7" fmla="*/ 84135 h 439660"/>
                    <a:gd name="connsiteX8" fmla="*/ 193764 w 221907"/>
                    <a:gd name="connsiteY8" fmla="*/ 45169 h 439660"/>
                    <a:gd name="connsiteX9" fmla="*/ 123470 w 221907"/>
                    <a:gd name="connsiteY9" fmla="*/ 31391 h 439660"/>
                    <a:gd name="connsiteX10" fmla="*/ 122223 w 221907"/>
                    <a:gd name="connsiteY10" fmla="*/ 0 h 439660"/>
                    <a:gd name="connsiteX11" fmla="*/ 77802 w 221907"/>
                    <a:gd name="connsiteY11" fmla="*/ 1808 h 439660"/>
                    <a:gd name="connsiteX12" fmla="*/ 79267 w 221907"/>
                    <a:gd name="connsiteY12" fmla="*/ 37813 h 439660"/>
                    <a:gd name="connsiteX13" fmla="*/ 72845 w 221907"/>
                    <a:gd name="connsiteY13" fmla="*/ 38810 h 439660"/>
                    <a:gd name="connsiteX14" fmla="*/ 150 w 221907"/>
                    <a:gd name="connsiteY14" fmla="*/ 136630 h 439660"/>
                    <a:gd name="connsiteX15" fmla="*/ 87029 w 221907"/>
                    <a:gd name="connsiteY15" fmla="*/ 229836 h 439660"/>
                    <a:gd name="connsiteX16" fmla="*/ 101586 w 221907"/>
                    <a:gd name="connsiteY16" fmla="*/ 234544 h 439660"/>
                    <a:gd name="connsiteX17" fmla="*/ 132167 w 221907"/>
                    <a:gd name="connsiteY17" fmla="*/ 246576 h 439660"/>
                    <a:gd name="connsiteX18" fmla="*/ 173876 w 221907"/>
                    <a:gd name="connsiteY18" fmla="*/ 303186 h 439660"/>
                    <a:gd name="connsiteX19" fmla="*/ 136812 w 221907"/>
                    <a:gd name="connsiteY19" fmla="*/ 361354 h 439660"/>
                    <a:gd name="connsiteX20" fmla="*/ 101182 w 221907"/>
                    <a:gd name="connsiteY20" fmla="*/ 369272 h 439660"/>
                    <a:gd name="connsiteX21" fmla="*/ 92671 w 221907"/>
                    <a:gd name="connsiteY21" fmla="*/ 369397 h 439660"/>
                    <a:gd name="connsiteX22" fmla="*/ 15799 w 221907"/>
                    <a:gd name="connsiteY22" fmla="*/ 349945 h 439660"/>
                    <a:gd name="connsiteX23" fmla="*/ 5949 w 221907"/>
                    <a:gd name="connsiteY23" fmla="*/ 389940 h 439660"/>
                    <a:gd name="connsiteX24" fmla="*/ 94229 w 221907"/>
                    <a:gd name="connsiteY24" fmla="*/ 408300 h 439660"/>
                    <a:gd name="connsiteX25" fmla="*/ 95508 w 221907"/>
                    <a:gd name="connsiteY25" fmla="*/ 439660 h 439660"/>
                    <a:gd name="connsiteX26" fmla="*/ 139898 w 221907"/>
                    <a:gd name="connsiteY26" fmla="*/ 437852 h 439660"/>
                    <a:gd name="connsiteX27" fmla="*/ 138464 w 221907"/>
                    <a:gd name="connsiteY27" fmla="*/ 402191 h 439660"/>
                    <a:gd name="connsiteX28" fmla="*/ 139773 w 221907"/>
                    <a:gd name="connsiteY28" fmla="*/ 402035 h 439660"/>
                    <a:gd name="connsiteX29" fmla="*/ 221757 w 221907"/>
                    <a:gd name="connsiteY29" fmla="*/ 296827 h 439660"/>
                    <a:gd name="connsiteX30" fmla="*/ 130203 w 221907"/>
                    <a:gd name="connsiteY30" fmla="*/ 197448 h 439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21907" h="439660">
                      <a:moveTo>
                        <a:pt x="130203" y="197448"/>
                      </a:moveTo>
                      <a:cubicBezTo>
                        <a:pt x="127896" y="196544"/>
                        <a:pt x="125589" y="195796"/>
                        <a:pt x="123283" y="195017"/>
                      </a:cubicBezTo>
                      <a:cubicBezTo>
                        <a:pt x="108102" y="190029"/>
                        <a:pt x="95383" y="185135"/>
                        <a:pt x="85002" y="179836"/>
                      </a:cubicBezTo>
                      <a:cubicBezTo>
                        <a:pt x="60314" y="167335"/>
                        <a:pt x="48624" y="152591"/>
                        <a:pt x="47315" y="128681"/>
                      </a:cubicBezTo>
                      <a:cubicBezTo>
                        <a:pt x="46348" y="110258"/>
                        <a:pt x="55638" y="88499"/>
                        <a:pt x="80888" y="77558"/>
                      </a:cubicBezTo>
                      <a:cubicBezTo>
                        <a:pt x="89585" y="73755"/>
                        <a:pt x="100153" y="71292"/>
                        <a:pt x="112871" y="70544"/>
                      </a:cubicBezTo>
                      <a:cubicBezTo>
                        <a:pt x="117079" y="70388"/>
                        <a:pt x="121163" y="70326"/>
                        <a:pt x="125060" y="70388"/>
                      </a:cubicBezTo>
                      <a:cubicBezTo>
                        <a:pt x="151961" y="71230"/>
                        <a:pt x="172161" y="79179"/>
                        <a:pt x="182823" y="84135"/>
                      </a:cubicBezTo>
                      <a:lnTo>
                        <a:pt x="193764" y="45169"/>
                      </a:lnTo>
                      <a:cubicBezTo>
                        <a:pt x="178801" y="37657"/>
                        <a:pt x="155203" y="31173"/>
                        <a:pt x="123470" y="31391"/>
                      </a:cubicBezTo>
                      <a:lnTo>
                        <a:pt x="122223" y="0"/>
                      </a:lnTo>
                      <a:lnTo>
                        <a:pt x="77802" y="1808"/>
                      </a:lnTo>
                      <a:lnTo>
                        <a:pt x="79267" y="37813"/>
                      </a:lnTo>
                      <a:lnTo>
                        <a:pt x="72845" y="38810"/>
                      </a:lnTo>
                      <a:cubicBezTo>
                        <a:pt x="25649" y="53991"/>
                        <a:pt x="-2313" y="91492"/>
                        <a:pt x="150" y="136630"/>
                      </a:cubicBezTo>
                      <a:cubicBezTo>
                        <a:pt x="2707" y="183576"/>
                        <a:pt x="35032" y="211757"/>
                        <a:pt x="87029" y="229836"/>
                      </a:cubicBezTo>
                      <a:cubicBezTo>
                        <a:pt x="91736" y="231489"/>
                        <a:pt x="96537" y="233016"/>
                        <a:pt x="101586" y="234544"/>
                      </a:cubicBezTo>
                      <a:cubicBezTo>
                        <a:pt x="113401" y="238378"/>
                        <a:pt x="123470" y="242274"/>
                        <a:pt x="132167" y="246576"/>
                      </a:cubicBezTo>
                      <a:cubicBezTo>
                        <a:pt x="160254" y="260323"/>
                        <a:pt x="172504" y="277126"/>
                        <a:pt x="173876" y="303186"/>
                      </a:cubicBezTo>
                      <a:cubicBezTo>
                        <a:pt x="175372" y="329340"/>
                        <a:pt x="162061" y="350600"/>
                        <a:pt x="136812" y="361354"/>
                      </a:cubicBezTo>
                      <a:cubicBezTo>
                        <a:pt x="126743" y="365843"/>
                        <a:pt x="114866" y="368493"/>
                        <a:pt x="101182" y="369272"/>
                      </a:cubicBezTo>
                      <a:cubicBezTo>
                        <a:pt x="98407" y="369366"/>
                        <a:pt x="95477" y="369490"/>
                        <a:pt x="92671" y="369397"/>
                      </a:cubicBezTo>
                      <a:cubicBezTo>
                        <a:pt x="63306" y="369272"/>
                        <a:pt x="35656" y="360700"/>
                        <a:pt x="15799" y="349945"/>
                      </a:cubicBezTo>
                      <a:lnTo>
                        <a:pt x="5949" y="389940"/>
                      </a:lnTo>
                      <a:cubicBezTo>
                        <a:pt x="24995" y="401162"/>
                        <a:pt x="60719" y="409111"/>
                        <a:pt x="94229" y="408300"/>
                      </a:cubicBezTo>
                      <a:lnTo>
                        <a:pt x="95508" y="439660"/>
                      </a:lnTo>
                      <a:lnTo>
                        <a:pt x="139898" y="437852"/>
                      </a:lnTo>
                      <a:lnTo>
                        <a:pt x="138464" y="402191"/>
                      </a:lnTo>
                      <a:lnTo>
                        <a:pt x="139773" y="402035"/>
                      </a:lnTo>
                      <a:cubicBezTo>
                        <a:pt x="197723" y="386199"/>
                        <a:pt x="224158" y="343368"/>
                        <a:pt x="221757" y="296827"/>
                      </a:cubicBezTo>
                      <a:cubicBezTo>
                        <a:pt x="218920" y="245330"/>
                        <a:pt x="188434" y="217648"/>
                        <a:pt x="130203" y="197448"/>
                      </a:cubicBezTo>
                      <a:close/>
                    </a:path>
                  </a:pathLst>
                </a:custGeom>
                <a:solidFill>
                  <a:srgbClr val="EA876C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4" name="Hình tự do: Hình 1663">
                  <a:extLst>
                    <a:ext uri="{FF2B5EF4-FFF2-40B4-BE49-F238E27FC236}">
                      <a16:creationId xmlns:a16="http://schemas.microsoft.com/office/drawing/2014/main" id="{B86F79C1-2F53-2A23-EF70-4AB7440D99D3}"/>
                    </a:ext>
                  </a:extLst>
                </p:cNvPr>
                <p:cNvSpPr/>
                <p:nvPr/>
              </p:nvSpPr>
              <p:spPr>
                <a:xfrm>
                  <a:off x="13150931" y="4668758"/>
                  <a:ext cx="479820" cy="788201"/>
                </a:xfrm>
                <a:custGeom>
                  <a:avLst/>
                  <a:gdLst>
                    <a:gd name="connsiteX0" fmla="*/ 439856 w 479820"/>
                    <a:gd name="connsiteY0" fmla="*/ 772005 h 788201"/>
                    <a:gd name="connsiteX1" fmla="*/ 436428 w 479820"/>
                    <a:gd name="connsiteY1" fmla="*/ 770851 h 788201"/>
                    <a:gd name="connsiteX2" fmla="*/ 414981 w 479820"/>
                    <a:gd name="connsiteY2" fmla="*/ 763245 h 788201"/>
                    <a:gd name="connsiteX3" fmla="*/ 414887 w 479820"/>
                    <a:gd name="connsiteY3" fmla="*/ 763245 h 788201"/>
                    <a:gd name="connsiteX4" fmla="*/ 401171 w 479820"/>
                    <a:gd name="connsiteY4" fmla="*/ 757572 h 788201"/>
                    <a:gd name="connsiteX5" fmla="*/ 348427 w 479820"/>
                    <a:gd name="connsiteY5" fmla="*/ 729953 h 788201"/>
                    <a:gd name="connsiteX6" fmla="*/ 341538 w 479820"/>
                    <a:gd name="connsiteY6" fmla="*/ 725526 h 788201"/>
                    <a:gd name="connsiteX7" fmla="*/ 332248 w 479820"/>
                    <a:gd name="connsiteY7" fmla="*/ 719230 h 788201"/>
                    <a:gd name="connsiteX8" fmla="*/ 308027 w 479820"/>
                    <a:gd name="connsiteY8" fmla="*/ 700993 h 788201"/>
                    <a:gd name="connsiteX9" fmla="*/ 300078 w 479820"/>
                    <a:gd name="connsiteY9" fmla="*/ 694198 h 788201"/>
                    <a:gd name="connsiteX10" fmla="*/ 299673 w 479820"/>
                    <a:gd name="connsiteY10" fmla="*/ 693824 h 788201"/>
                    <a:gd name="connsiteX11" fmla="*/ 281125 w 479820"/>
                    <a:gd name="connsiteY11" fmla="*/ 676741 h 788201"/>
                    <a:gd name="connsiteX12" fmla="*/ 270277 w 479820"/>
                    <a:gd name="connsiteY12" fmla="*/ 665706 h 788201"/>
                    <a:gd name="connsiteX13" fmla="*/ 268843 w 479820"/>
                    <a:gd name="connsiteY13" fmla="*/ 664241 h 788201"/>
                    <a:gd name="connsiteX14" fmla="*/ 257371 w 479820"/>
                    <a:gd name="connsiteY14" fmla="*/ 651304 h 788201"/>
                    <a:gd name="connsiteX15" fmla="*/ 244871 w 479820"/>
                    <a:gd name="connsiteY15" fmla="*/ 635749 h 788201"/>
                    <a:gd name="connsiteX16" fmla="*/ 227259 w 479820"/>
                    <a:gd name="connsiteY16" fmla="*/ 611029 h 788201"/>
                    <a:gd name="connsiteX17" fmla="*/ 227071 w 479820"/>
                    <a:gd name="connsiteY17" fmla="*/ 610811 h 788201"/>
                    <a:gd name="connsiteX18" fmla="*/ 215850 w 479820"/>
                    <a:gd name="connsiteY18" fmla="*/ 592356 h 788201"/>
                    <a:gd name="connsiteX19" fmla="*/ 212015 w 479820"/>
                    <a:gd name="connsiteY19" fmla="*/ 585748 h 788201"/>
                    <a:gd name="connsiteX20" fmla="*/ 202383 w 479820"/>
                    <a:gd name="connsiteY20" fmla="*/ 567169 h 788201"/>
                    <a:gd name="connsiteX21" fmla="*/ 197613 w 479820"/>
                    <a:gd name="connsiteY21" fmla="*/ 556944 h 788201"/>
                    <a:gd name="connsiteX22" fmla="*/ 197613 w 479820"/>
                    <a:gd name="connsiteY22" fmla="*/ 556882 h 788201"/>
                    <a:gd name="connsiteX23" fmla="*/ 195306 w 479820"/>
                    <a:gd name="connsiteY23" fmla="*/ 551395 h 788201"/>
                    <a:gd name="connsiteX24" fmla="*/ 187295 w 479820"/>
                    <a:gd name="connsiteY24" fmla="*/ 531383 h 788201"/>
                    <a:gd name="connsiteX25" fmla="*/ 187295 w 479820"/>
                    <a:gd name="connsiteY25" fmla="*/ 531289 h 788201"/>
                    <a:gd name="connsiteX26" fmla="*/ 185487 w 479820"/>
                    <a:gd name="connsiteY26" fmla="*/ 526114 h 788201"/>
                    <a:gd name="connsiteX27" fmla="*/ 179471 w 479820"/>
                    <a:gd name="connsiteY27" fmla="*/ 507504 h 788201"/>
                    <a:gd name="connsiteX28" fmla="*/ 172800 w 479820"/>
                    <a:gd name="connsiteY28" fmla="*/ 482005 h 788201"/>
                    <a:gd name="connsiteX29" fmla="*/ 171709 w 479820"/>
                    <a:gd name="connsiteY29" fmla="*/ 477048 h 788201"/>
                    <a:gd name="connsiteX30" fmla="*/ 169589 w 479820"/>
                    <a:gd name="connsiteY30" fmla="*/ 466076 h 788201"/>
                    <a:gd name="connsiteX31" fmla="*/ 167220 w 479820"/>
                    <a:gd name="connsiteY31" fmla="*/ 451331 h 788201"/>
                    <a:gd name="connsiteX32" fmla="*/ 165786 w 479820"/>
                    <a:gd name="connsiteY32" fmla="*/ 440576 h 788201"/>
                    <a:gd name="connsiteX33" fmla="*/ 164165 w 479820"/>
                    <a:gd name="connsiteY33" fmla="*/ 421748 h 788201"/>
                    <a:gd name="connsiteX34" fmla="*/ 163729 w 479820"/>
                    <a:gd name="connsiteY34" fmla="*/ 413612 h 788201"/>
                    <a:gd name="connsiteX35" fmla="*/ 163666 w 479820"/>
                    <a:gd name="connsiteY35" fmla="*/ 411679 h 788201"/>
                    <a:gd name="connsiteX36" fmla="*/ 163354 w 479820"/>
                    <a:gd name="connsiteY36" fmla="*/ 396031 h 788201"/>
                    <a:gd name="connsiteX37" fmla="*/ 163354 w 479820"/>
                    <a:gd name="connsiteY37" fmla="*/ 387738 h 788201"/>
                    <a:gd name="connsiteX38" fmla="*/ 163604 w 479820"/>
                    <a:gd name="connsiteY38" fmla="*/ 379976 h 788201"/>
                    <a:gd name="connsiteX39" fmla="*/ 165474 w 479820"/>
                    <a:gd name="connsiteY39" fmla="*/ 354228 h 788201"/>
                    <a:gd name="connsiteX40" fmla="*/ 167937 w 479820"/>
                    <a:gd name="connsiteY40" fmla="*/ 335244 h 788201"/>
                    <a:gd name="connsiteX41" fmla="*/ 168311 w 479820"/>
                    <a:gd name="connsiteY41" fmla="*/ 332563 h 788201"/>
                    <a:gd name="connsiteX42" fmla="*/ 172769 w 479820"/>
                    <a:gd name="connsiteY42" fmla="*/ 309308 h 788201"/>
                    <a:gd name="connsiteX43" fmla="*/ 173392 w 479820"/>
                    <a:gd name="connsiteY43" fmla="*/ 306471 h 788201"/>
                    <a:gd name="connsiteX44" fmla="*/ 176790 w 479820"/>
                    <a:gd name="connsiteY44" fmla="*/ 293098 h 788201"/>
                    <a:gd name="connsiteX45" fmla="*/ 180967 w 479820"/>
                    <a:gd name="connsiteY45" fmla="*/ 278634 h 788201"/>
                    <a:gd name="connsiteX46" fmla="*/ 184770 w 479820"/>
                    <a:gd name="connsiteY46" fmla="*/ 267100 h 788201"/>
                    <a:gd name="connsiteX47" fmla="*/ 190226 w 479820"/>
                    <a:gd name="connsiteY47" fmla="*/ 252293 h 788201"/>
                    <a:gd name="connsiteX48" fmla="*/ 192064 w 479820"/>
                    <a:gd name="connsiteY48" fmla="*/ 247929 h 788201"/>
                    <a:gd name="connsiteX49" fmla="*/ 203754 w 479820"/>
                    <a:gd name="connsiteY49" fmla="*/ 221712 h 788201"/>
                    <a:gd name="connsiteX50" fmla="*/ 212295 w 479820"/>
                    <a:gd name="connsiteY50" fmla="*/ 205316 h 788201"/>
                    <a:gd name="connsiteX51" fmla="*/ 217439 w 479820"/>
                    <a:gd name="connsiteY51" fmla="*/ 196307 h 788201"/>
                    <a:gd name="connsiteX52" fmla="*/ 228256 w 479820"/>
                    <a:gd name="connsiteY52" fmla="*/ 179006 h 788201"/>
                    <a:gd name="connsiteX53" fmla="*/ 234584 w 479820"/>
                    <a:gd name="connsiteY53" fmla="*/ 169623 h 788201"/>
                    <a:gd name="connsiteX54" fmla="*/ 241941 w 479820"/>
                    <a:gd name="connsiteY54" fmla="*/ 159554 h 788201"/>
                    <a:gd name="connsiteX55" fmla="*/ 258462 w 479820"/>
                    <a:gd name="connsiteY55" fmla="*/ 138887 h 788201"/>
                    <a:gd name="connsiteX56" fmla="*/ 263762 w 479820"/>
                    <a:gd name="connsiteY56" fmla="*/ 132933 h 788201"/>
                    <a:gd name="connsiteX57" fmla="*/ 273145 w 479820"/>
                    <a:gd name="connsiteY57" fmla="*/ 122801 h 788201"/>
                    <a:gd name="connsiteX58" fmla="*/ 279473 w 479820"/>
                    <a:gd name="connsiteY58" fmla="*/ 116224 h 788201"/>
                    <a:gd name="connsiteX59" fmla="*/ 283899 w 479820"/>
                    <a:gd name="connsiteY59" fmla="*/ 111953 h 788201"/>
                    <a:gd name="connsiteX60" fmla="*/ 283899 w 479820"/>
                    <a:gd name="connsiteY60" fmla="*/ 111860 h 788201"/>
                    <a:gd name="connsiteX61" fmla="*/ 292379 w 479820"/>
                    <a:gd name="connsiteY61" fmla="*/ 104004 h 788201"/>
                    <a:gd name="connsiteX62" fmla="*/ 309399 w 479820"/>
                    <a:gd name="connsiteY62" fmla="*/ 89353 h 788201"/>
                    <a:gd name="connsiteX63" fmla="*/ 336269 w 479820"/>
                    <a:gd name="connsiteY63" fmla="*/ 69403 h 788201"/>
                    <a:gd name="connsiteX64" fmla="*/ 361052 w 479820"/>
                    <a:gd name="connsiteY64" fmla="*/ 53879 h 788201"/>
                    <a:gd name="connsiteX65" fmla="*/ 383902 w 479820"/>
                    <a:gd name="connsiteY65" fmla="*/ 41721 h 788201"/>
                    <a:gd name="connsiteX66" fmla="*/ 421901 w 479820"/>
                    <a:gd name="connsiteY66" fmla="*/ 25512 h 788201"/>
                    <a:gd name="connsiteX67" fmla="*/ 479820 w 479820"/>
                    <a:gd name="connsiteY67" fmla="*/ 9333 h 788201"/>
                    <a:gd name="connsiteX68" fmla="*/ 378290 w 479820"/>
                    <a:gd name="connsiteY68" fmla="*/ 324 h 788201"/>
                    <a:gd name="connsiteX69" fmla="*/ 355036 w 479820"/>
                    <a:gd name="connsiteY69" fmla="*/ 1914 h 788201"/>
                    <a:gd name="connsiteX70" fmla="*/ 334555 w 479820"/>
                    <a:gd name="connsiteY70" fmla="*/ 4501 h 788201"/>
                    <a:gd name="connsiteX71" fmla="*/ 333776 w 479820"/>
                    <a:gd name="connsiteY71" fmla="*/ 4626 h 788201"/>
                    <a:gd name="connsiteX72" fmla="*/ 323894 w 479820"/>
                    <a:gd name="connsiteY72" fmla="*/ 6215 h 788201"/>
                    <a:gd name="connsiteX73" fmla="*/ 323832 w 479820"/>
                    <a:gd name="connsiteY73" fmla="*/ 6215 h 788201"/>
                    <a:gd name="connsiteX74" fmla="*/ 258587 w 479820"/>
                    <a:gd name="connsiteY74" fmla="*/ 23890 h 788201"/>
                    <a:gd name="connsiteX75" fmla="*/ 220588 w 479820"/>
                    <a:gd name="connsiteY75" fmla="*/ 40100 h 788201"/>
                    <a:gd name="connsiteX76" fmla="*/ 197769 w 479820"/>
                    <a:gd name="connsiteY76" fmla="*/ 52226 h 788201"/>
                    <a:gd name="connsiteX77" fmla="*/ 172987 w 479820"/>
                    <a:gd name="connsiteY77" fmla="*/ 67782 h 788201"/>
                    <a:gd name="connsiteX78" fmla="*/ 146116 w 479820"/>
                    <a:gd name="connsiteY78" fmla="*/ 87732 h 788201"/>
                    <a:gd name="connsiteX79" fmla="*/ 129096 w 479820"/>
                    <a:gd name="connsiteY79" fmla="*/ 102384 h 788201"/>
                    <a:gd name="connsiteX80" fmla="*/ 120617 w 479820"/>
                    <a:gd name="connsiteY80" fmla="*/ 110239 h 788201"/>
                    <a:gd name="connsiteX81" fmla="*/ 120617 w 479820"/>
                    <a:gd name="connsiteY81" fmla="*/ 110301 h 788201"/>
                    <a:gd name="connsiteX82" fmla="*/ 116190 w 479820"/>
                    <a:gd name="connsiteY82" fmla="*/ 114603 h 788201"/>
                    <a:gd name="connsiteX83" fmla="*/ 109831 w 479820"/>
                    <a:gd name="connsiteY83" fmla="*/ 121149 h 788201"/>
                    <a:gd name="connsiteX84" fmla="*/ 100479 w 479820"/>
                    <a:gd name="connsiteY84" fmla="*/ 131312 h 788201"/>
                    <a:gd name="connsiteX85" fmla="*/ 95149 w 479820"/>
                    <a:gd name="connsiteY85" fmla="*/ 137234 h 788201"/>
                    <a:gd name="connsiteX86" fmla="*/ 78658 w 479820"/>
                    <a:gd name="connsiteY86" fmla="*/ 157933 h 788201"/>
                    <a:gd name="connsiteX87" fmla="*/ 71301 w 479820"/>
                    <a:gd name="connsiteY87" fmla="*/ 168002 h 788201"/>
                    <a:gd name="connsiteX88" fmla="*/ 65004 w 479820"/>
                    <a:gd name="connsiteY88" fmla="*/ 177354 h 788201"/>
                    <a:gd name="connsiteX89" fmla="*/ 54156 w 479820"/>
                    <a:gd name="connsiteY89" fmla="*/ 194686 h 788201"/>
                    <a:gd name="connsiteX90" fmla="*/ 49013 w 479820"/>
                    <a:gd name="connsiteY90" fmla="*/ 203664 h 788201"/>
                    <a:gd name="connsiteX91" fmla="*/ 40472 w 479820"/>
                    <a:gd name="connsiteY91" fmla="*/ 220092 h 788201"/>
                    <a:gd name="connsiteX92" fmla="*/ 28782 w 479820"/>
                    <a:gd name="connsiteY92" fmla="*/ 246308 h 788201"/>
                    <a:gd name="connsiteX93" fmla="*/ 26943 w 479820"/>
                    <a:gd name="connsiteY93" fmla="*/ 250641 h 788201"/>
                    <a:gd name="connsiteX94" fmla="*/ 21487 w 479820"/>
                    <a:gd name="connsiteY94" fmla="*/ 265479 h 788201"/>
                    <a:gd name="connsiteX95" fmla="*/ 17684 w 479820"/>
                    <a:gd name="connsiteY95" fmla="*/ 277013 h 788201"/>
                    <a:gd name="connsiteX96" fmla="*/ 13507 w 479820"/>
                    <a:gd name="connsiteY96" fmla="*/ 291446 h 788201"/>
                    <a:gd name="connsiteX97" fmla="*/ 10078 w 479820"/>
                    <a:gd name="connsiteY97" fmla="*/ 304819 h 788201"/>
                    <a:gd name="connsiteX98" fmla="*/ 9486 w 479820"/>
                    <a:gd name="connsiteY98" fmla="*/ 307687 h 788201"/>
                    <a:gd name="connsiteX99" fmla="*/ 5028 w 479820"/>
                    <a:gd name="connsiteY99" fmla="*/ 330942 h 788201"/>
                    <a:gd name="connsiteX100" fmla="*/ 4654 w 479820"/>
                    <a:gd name="connsiteY100" fmla="*/ 333623 h 788201"/>
                    <a:gd name="connsiteX101" fmla="*/ 2192 w 479820"/>
                    <a:gd name="connsiteY101" fmla="*/ 352607 h 788201"/>
                    <a:gd name="connsiteX102" fmla="*/ 321 w 479820"/>
                    <a:gd name="connsiteY102" fmla="*/ 378324 h 788201"/>
                    <a:gd name="connsiteX103" fmla="*/ 72 w 479820"/>
                    <a:gd name="connsiteY103" fmla="*/ 386087 h 788201"/>
                    <a:gd name="connsiteX104" fmla="*/ 72 w 479820"/>
                    <a:gd name="connsiteY104" fmla="*/ 394409 h 788201"/>
                    <a:gd name="connsiteX105" fmla="*/ 383 w 479820"/>
                    <a:gd name="connsiteY105" fmla="*/ 410058 h 788201"/>
                    <a:gd name="connsiteX106" fmla="*/ 446 w 479820"/>
                    <a:gd name="connsiteY106" fmla="*/ 411991 h 788201"/>
                    <a:gd name="connsiteX107" fmla="*/ 851 w 479820"/>
                    <a:gd name="connsiteY107" fmla="*/ 420127 h 788201"/>
                    <a:gd name="connsiteX108" fmla="*/ 2503 w 479820"/>
                    <a:gd name="connsiteY108" fmla="*/ 438924 h 788201"/>
                    <a:gd name="connsiteX109" fmla="*/ 3906 w 479820"/>
                    <a:gd name="connsiteY109" fmla="*/ 449679 h 788201"/>
                    <a:gd name="connsiteX110" fmla="*/ 6275 w 479820"/>
                    <a:gd name="connsiteY110" fmla="*/ 464454 h 788201"/>
                    <a:gd name="connsiteX111" fmla="*/ 8426 w 479820"/>
                    <a:gd name="connsiteY111" fmla="*/ 475427 h 788201"/>
                    <a:gd name="connsiteX112" fmla="*/ 9517 w 479820"/>
                    <a:gd name="connsiteY112" fmla="*/ 480384 h 788201"/>
                    <a:gd name="connsiteX113" fmla="*/ 16188 w 479820"/>
                    <a:gd name="connsiteY113" fmla="*/ 505852 h 788201"/>
                    <a:gd name="connsiteX114" fmla="*/ 22204 w 479820"/>
                    <a:gd name="connsiteY114" fmla="*/ 524493 h 788201"/>
                    <a:gd name="connsiteX115" fmla="*/ 24013 w 479820"/>
                    <a:gd name="connsiteY115" fmla="*/ 529668 h 788201"/>
                    <a:gd name="connsiteX116" fmla="*/ 24013 w 479820"/>
                    <a:gd name="connsiteY116" fmla="*/ 529762 h 788201"/>
                    <a:gd name="connsiteX117" fmla="*/ 31993 w 479820"/>
                    <a:gd name="connsiteY117" fmla="*/ 549774 h 788201"/>
                    <a:gd name="connsiteX118" fmla="*/ 34331 w 479820"/>
                    <a:gd name="connsiteY118" fmla="*/ 555229 h 788201"/>
                    <a:gd name="connsiteX119" fmla="*/ 34331 w 479820"/>
                    <a:gd name="connsiteY119" fmla="*/ 555323 h 788201"/>
                    <a:gd name="connsiteX120" fmla="*/ 39100 w 479820"/>
                    <a:gd name="connsiteY120" fmla="*/ 565548 h 788201"/>
                    <a:gd name="connsiteX121" fmla="*/ 48732 w 479820"/>
                    <a:gd name="connsiteY121" fmla="*/ 584095 h 788201"/>
                    <a:gd name="connsiteX122" fmla="*/ 52535 w 479820"/>
                    <a:gd name="connsiteY122" fmla="*/ 590735 h 788201"/>
                    <a:gd name="connsiteX123" fmla="*/ 63789 w 479820"/>
                    <a:gd name="connsiteY123" fmla="*/ 609158 h 788201"/>
                    <a:gd name="connsiteX124" fmla="*/ 63945 w 479820"/>
                    <a:gd name="connsiteY124" fmla="*/ 609408 h 788201"/>
                    <a:gd name="connsiteX125" fmla="*/ 81588 w 479820"/>
                    <a:gd name="connsiteY125" fmla="*/ 634097 h 788201"/>
                    <a:gd name="connsiteX126" fmla="*/ 94058 w 479820"/>
                    <a:gd name="connsiteY126" fmla="*/ 649652 h 788201"/>
                    <a:gd name="connsiteX127" fmla="*/ 105560 w 479820"/>
                    <a:gd name="connsiteY127" fmla="*/ 662589 h 788201"/>
                    <a:gd name="connsiteX128" fmla="*/ 106994 w 479820"/>
                    <a:gd name="connsiteY128" fmla="*/ 664085 h 788201"/>
                    <a:gd name="connsiteX129" fmla="*/ 117842 w 479820"/>
                    <a:gd name="connsiteY129" fmla="*/ 675089 h 788201"/>
                    <a:gd name="connsiteX130" fmla="*/ 136359 w 479820"/>
                    <a:gd name="connsiteY130" fmla="*/ 692171 h 788201"/>
                    <a:gd name="connsiteX131" fmla="*/ 136795 w 479820"/>
                    <a:gd name="connsiteY131" fmla="*/ 692577 h 788201"/>
                    <a:gd name="connsiteX132" fmla="*/ 144744 w 479820"/>
                    <a:gd name="connsiteY132" fmla="*/ 699341 h 788201"/>
                    <a:gd name="connsiteX133" fmla="*/ 168966 w 479820"/>
                    <a:gd name="connsiteY133" fmla="*/ 717577 h 788201"/>
                    <a:gd name="connsiteX134" fmla="*/ 178255 w 479820"/>
                    <a:gd name="connsiteY134" fmla="*/ 723905 h 788201"/>
                    <a:gd name="connsiteX135" fmla="*/ 185113 w 479820"/>
                    <a:gd name="connsiteY135" fmla="*/ 728301 h 788201"/>
                    <a:gd name="connsiteX136" fmla="*/ 237888 w 479820"/>
                    <a:gd name="connsiteY136" fmla="*/ 755951 h 788201"/>
                    <a:gd name="connsiteX137" fmla="*/ 251605 w 479820"/>
                    <a:gd name="connsiteY137" fmla="*/ 761624 h 788201"/>
                    <a:gd name="connsiteX138" fmla="*/ 251667 w 479820"/>
                    <a:gd name="connsiteY138" fmla="*/ 761624 h 788201"/>
                    <a:gd name="connsiteX139" fmla="*/ 273145 w 479820"/>
                    <a:gd name="connsiteY139" fmla="*/ 769230 h 788201"/>
                    <a:gd name="connsiteX140" fmla="*/ 276574 w 479820"/>
                    <a:gd name="connsiteY140" fmla="*/ 770384 h 788201"/>
                    <a:gd name="connsiteX141" fmla="*/ 355410 w 479820"/>
                    <a:gd name="connsiteY141" fmla="*/ 786313 h 788201"/>
                    <a:gd name="connsiteX142" fmla="*/ 403977 w 479820"/>
                    <a:gd name="connsiteY142" fmla="*/ 788059 h 788201"/>
                    <a:gd name="connsiteX143" fmla="*/ 405504 w 479820"/>
                    <a:gd name="connsiteY143" fmla="*/ 787996 h 788201"/>
                    <a:gd name="connsiteX144" fmla="*/ 410118 w 479820"/>
                    <a:gd name="connsiteY144" fmla="*/ 787903 h 788201"/>
                    <a:gd name="connsiteX145" fmla="*/ 415168 w 479820"/>
                    <a:gd name="connsiteY145" fmla="*/ 787622 h 788201"/>
                    <a:gd name="connsiteX146" fmla="*/ 429975 w 479820"/>
                    <a:gd name="connsiteY146" fmla="*/ 786625 h 788201"/>
                    <a:gd name="connsiteX147" fmla="*/ 430318 w 479820"/>
                    <a:gd name="connsiteY147" fmla="*/ 786594 h 788201"/>
                    <a:gd name="connsiteX148" fmla="*/ 471964 w 479820"/>
                    <a:gd name="connsiteY148" fmla="*/ 780484 h 788201"/>
                    <a:gd name="connsiteX149" fmla="*/ 439856 w 479820"/>
                    <a:gd name="connsiteY149" fmla="*/ 772005 h 788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479820" h="788201">
                      <a:moveTo>
                        <a:pt x="439856" y="772005"/>
                      </a:moveTo>
                      <a:cubicBezTo>
                        <a:pt x="438703" y="771631"/>
                        <a:pt x="437581" y="771288"/>
                        <a:pt x="436428" y="770851"/>
                      </a:cubicBezTo>
                      <a:cubicBezTo>
                        <a:pt x="429133" y="768576"/>
                        <a:pt x="422026" y="766019"/>
                        <a:pt x="414981" y="763245"/>
                      </a:cubicBezTo>
                      <a:lnTo>
                        <a:pt x="414887" y="763245"/>
                      </a:lnTo>
                      <a:cubicBezTo>
                        <a:pt x="410305" y="761406"/>
                        <a:pt x="405691" y="759598"/>
                        <a:pt x="401171" y="757572"/>
                      </a:cubicBezTo>
                      <a:cubicBezTo>
                        <a:pt x="382873" y="749685"/>
                        <a:pt x="365229" y="740489"/>
                        <a:pt x="348427" y="729953"/>
                      </a:cubicBezTo>
                      <a:cubicBezTo>
                        <a:pt x="346089" y="728488"/>
                        <a:pt x="343783" y="727054"/>
                        <a:pt x="341538" y="725526"/>
                      </a:cubicBezTo>
                      <a:cubicBezTo>
                        <a:pt x="338389" y="723500"/>
                        <a:pt x="335303" y="721349"/>
                        <a:pt x="332248" y="719230"/>
                      </a:cubicBezTo>
                      <a:cubicBezTo>
                        <a:pt x="323956" y="713431"/>
                        <a:pt x="315851" y="707290"/>
                        <a:pt x="308027" y="700993"/>
                      </a:cubicBezTo>
                      <a:cubicBezTo>
                        <a:pt x="305346" y="698749"/>
                        <a:pt x="302665" y="696536"/>
                        <a:pt x="300078" y="694198"/>
                      </a:cubicBezTo>
                      <a:cubicBezTo>
                        <a:pt x="299922" y="694042"/>
                        <a:pt x="299829" y="693979"/>
                        <a:pt x="299673" y="693824"/>
                      </a:cubicBezTo>
                      <a:cubicBezTo>
                        <a:pt x="293313" y="688337"/>
                        <a:pt x="287110" y="682632"/>
                        <a:pt x="281125" y="676741"/>
                      </a:cubicBezTo>
                      <a:cubicBezTo>
                        <a:pt x="277447" y="673094"/>
                        <a:pt x="273830" y="669446"/>
                        <a:pt x="270277" y="665706"/>
                      </a:cubicBezTo>
                      <a:cubicBezTo>
                        <a:pt x="269871" y="665176"/>
                        <a:pt x="269373" y="664770"/>
                        <a:pt x="268843" y="664241"/>
                      </a:cubicBezTo>
                      <a:cubicBezTo>
                        <a:pt x="264978" y="660032"/>
                        <a:pt x="261081" y="655668"/>
                        <a:pt x="257371" y="651304"/>
                      </a:cubicBezTo>
                      <a:cubicBezTo>
                        <a:pt x="253038" y="646223"/>
                        <a:pt x="248861" y="641079"/>
                        <a:pt x="244871" y="635749"/>
                      </a:cubicBezTo>
                      <a:cubicBezTo>
                        <a:pt x="238667" y="627768"/>
                        <a:pt x="232839" y="619539"/>
                        <a:pt x="227259" y="611029"/>
                      </a:cubicBezTo>
                      <a:cubicBezTo>
                        <a:pt x="227165" y="610966"/>
                        <a:pt x="227165" y="610873"/>
                        <a:pt x="227071" y="610811"/>
                      </a:cubicBezTo>
                      <a:cubicBezTo>
                        <a:pt x="223112" y="604732"/>
                        <a:pt x="219403" y="598591"/>
                        <a:pt x="215850" y="592356"/>
                      </a:cubicBezTo>
                      <a:cubicBezTo>
                        <a:pt x="214540" y="590174"/>
                        <a:pt x="213231" y="587961"/>
                        <a:pt x="212015" y="585748"/>
                      </a:cubicBezTo>
                      <a:cubicBezTo>
                        <a:pt x="208617" y="579607"/>
                        <a:pt x="205469" y="573435"/>
                        <a:pt x="202383" y="567169"/>
                      </a:cubicBezTo>
                      <a:cubicBezTo>
                        <a:pt x="200793" y="563771"/>
                        <a:pt x="199203" y="560373"/>
                        <a:pt x="197613" y="556944"/>
                      </a:cubicBezTo>
                      <a:lnTo>
                        <a:pt x="197613" y="556882"/>
                      </a:lnTo>
                      <a:cubicBezTo>
                        <a:pt x="196803" y="555043"/>
                        <a:pt x="196023" y="553235"/>
                        <a:pt x="195306" y="551395"/>
                      </a:cubicBezTo>
                      <a:cubicBezTo>
                        <a:pt x="192439" y="544912"/>
                        <a:pt x="189758" y="538209"/>
                        <a:pt x="187295" y="531383"/>
                      </a:cubicBezTo>
                      <a:lnTo>
                        <a:pt x="187295" y="531289"/>
                      </a:lnTo>
                      <a:cubicBezTo>
                        <a:pt x="186672" y="529543"/>
                        <a:pt x="186048" y="527891"/>
                        <a:pt x="185487" y="526114"/>
                      </a:cubicBezTo>
                      <a:cubicBezTo>
                        <a:pt x="183305" y="520005"/>
                        <a:pt x="181279" y="513801"/>
                        <a:pt x="179471" y="507504"/>
                      </a:cubicBezTo>
                      <a:cubicBezTo>
                        <a:pt x="176884" y="499119"/>
                        <a:pt x="174671" y="490640"/>
                        <a:pt x="172800" y="482005"/>
                      </a:cubicBezTo>
                      <a:cubicBezTo>
                        <a:pt x="172425" y="480353"/>
                        <a:pt x="172021" y="478732"/>
                        <a:pt x="171709" y="477048"/>
                      </a:cubicBezTo>
                      <a:cubicBezTo>
                        <a:pt x="170929" y="473463"/>
                        <a:pt x="170212" y="469785"/>
                        <a:pt x="169589" y="466076"/>
                      </a:cubicBezTo>
                      <a:cubicBezTo>
                        <a:pt x="168654" y="461213"/>
                        <a:pt x="167874" y="456225"/>
                        <a:pt x="167220" y="451331"/>
                      </a:cubicBezTo>
                      <a:cubicBezTo>
                        <a:pt x="166659" y="447808"/>
                        <a:pt x="166191" y="444192"/>
                        <a:pt x="165786" y="440576"/>
                      </a:cubicBezTo>
                      <a:cubicBezTo>
                        <a:pt x="165069" y="434404"/>
                        <a:pt x="164571" y="428107"/>
                        <a:pt x="164165" y="421748"/>
                      </a:cubicBezTo>
                      <a:cubicBezTo>
                        <a:pt x="163978" y="419098"/>
                        <a:pt x="163853" y="416355"/>
                        <a:pt x="163729" y="413612"/>
                      </a:cubicBezTo>
                      <a:lnTo>
                        <a:pt x="163666" y="411679"/>
                      </a:lnTo>
                      <a:cubicBezTo>
                        <a:pt x="163448" y="406442"/>
                        <a:pt x="163323" y="401205"/>
                        <a:pt x="163354" y="396031"/>
                      </a:cubicBezTo>
                      <a:cubicBezTo>
                        <a:pt x="163230" y="393225"/>
                        <a:pt x="163292" y="390482"/>
                        <a:pt x="163354" y="387738"/>
                      </a:cubicBezTo>
                      <a:cubicBezTo>
                        <a:pt x="163417" y="385151"/>
                        <a:pt x="163448" y="382564"/>
                        <a:pt x="163604" y="379976"/>
                      </a:cubicBezTo>
                      <a:cubicBezTo>
                        <a:pt x="163884" y="371310"/>
                        <a:pt x="164508" y="362738"/>
                        <a:pt x="165474" y="354228"/>
                      </a:cubicBezTo>
                      <a:cubicBezTo>
                        <a:pt x="166098" y="347838"/>
                        <a:pt x="166877" y="341509"/>
                        <a:pt x="167937" y="335244"/>
                      </a:cubicBezTo>
                      <a:cubicBezTo>
                        <a:pt x="168062" y="334340"/>
                        <a:pt x="168155" y="333467"/>
                        <a:pt x="168311" y="332563"/>
                      </a:cubicBezTo>
                      <a:cubicBezTo>
                        <a:pt x="169589" y="324770"/>
                        <a:pt x="171054" y="316977"/>
                        <a:pt x="172769" y="309308"/>
                      </a:cubicBezTo>
                      <a:cubicBezTo>
                        <a:pt x="172956" y="308342"/>
                        <a:pt x="173174" y="307437"/>
                        <a:pt x="173392" y="306471"/>
                      </a:cubicBezTo>
                      <a:cubicBezTo>
                        <a:pt x="174390" y="301982"/>
                        <a:pt x="175512" y="297494"/>
                        <a:pt x="176790" y="293098"/>
                      </a:cubicBezTo>
                      <a:cubicBezTo>
                        <a:pt x="178037" y="288204"/>
                        <a:pt x="179471" y="283372"/>
                        <a:pt x="180967" y="278634"/>
                      </a:cubicBezTo>
                      <a:cubicBezTo>
                        <a:pt x="182183" y="274706"/>
                        <a:pt x="183398" y="270872"/>
                        <a:pt x="184770" y="267100"/>
                      </a:cubicBezTo>
                      <a:cubicBezTo>
                        <a:pt x="186516" y="262113"/>
                        <a:pt x="188324" y="257187"/>
                        <a:pt x="190226" y="252293"/>
                      </a:cubicBezTo>
                      <a:cubicBezTo>
                        <a:pt x="190818" y="250797"/>
                        <a:pt x="191410" y="249394"/>
                        <a:pt x="192064" y="247929"/>
                      </a:cubicBezTo>
                      <a:cubicBezTo>
                        <a:pt x="195587" y="238982"/>
                        <a:pt x="199515" y="230285"/>
                        <a:pt x="203754" y="221712"/>
                      </a:cubicBezTo>
                      <a:cubicBezTo>
                        <a:pt x="206435" y="216195"/>
                        <a:pt x="209303" y="210678"/>
                        <a:pt x="212295" y="205316"/>
                      </a:cubicBezTo>
                      <a:cubicBezTo>
                        <a:pt x="213948" y="202261"/>
                        <a:pt x="215694" y="199268"/>
                        <a:pt x="217439" y="196307"/>
                      </a:cubicBezTo>
                      <a:cubicBezTo>
                        <a:pt x="220899" y="190447"/>
                        <a:pt x="224453" y="184648"/>
                        <a:pt x="228256" y="179006"/>
                      </a:cubicBezTo>
                      <a:cubicBezTo>
                        <a:pt x="230251" y="175858"/>
                        <a:pt x="232371" y="172709"/>
                        <a:pt x="234584" y="169623"/>
                      </a:cubicBezTo>
                      <a:cubicBezTo>
                        <a:pt x="236954" y="166225"/>
                        <a:pt x="239416" y="162890"/>
                        <a:pt x="241941" y="159554"/>
                      </a:cubicBezTo>
                      <a:cubicBezTo>
                        <a:pt x="247209" y="152478"/>
                        <a:pt x="252758" y="145558"/>
                        <a:pt x="258462" y="138887"/>
                      </a:cubicBezTo>
                      <a:cubicBezTo>
                        <a:pt x="260146" y="136860"/>
                        <a:pt x="261923" y="134865"/>
                        <a:pt x="263762" y="132933"/>
                      </a:cubicBezTo>
                      <a:cubicBezTo>
                        <a:pt x="266785" y="129504"/>
                        <a:pt x="269965" y="126137"/>
                        <a:pt x="273145" y="122801"/>
                      </a:cubicBezTo>
                      <a:cubicBezTo>
                        <a:pt x="275203" y="120526"/>
                        <a:pt x="277322" y="118437"/>
                        <a:pt x="279473" y="116224"/>
                      </a:cubicBezTo>
                      <a:lnTo>
                        <a:pt x="283899" y="111953"/>
                      </a:lnTo>
                      <a:lnTo>
                        <a:pt x="283899" y="111860"/>
                      </a:lnTo>
                      <a:cubicBezTo>
                        <a:pt x="286705" y="109179"/>
                        <a:pt x="289510" y="106561"/>
                        <a:pt x="292379" y="104004"/>
                      </a:cubicBezTo>
                      <a:cubicBezTo>
                        <a:pt x="297896" y="98954"/>
                        <a:pt x="303601" y="94123"/>
                        <a:pt x="309399" y="89353"/>
                      </a:cubicBezTo>
                      <a:cubicBezTo>
                        <a:pt x="318065" y="82308"/>
                        <a:pt x="326980" y="75668"/>
                        <a:pt x="336269" y="69403"/>
                      </a:cubicBezTo>
                      <a:cubicBezTo>
                        <a:pt x="344281" y="63916"/>
                        <a:pt x="352542" y="58742"/>
                        <a:pt x="361052" y="53879"/>
                      </a:cubicBezTo>
                      <a:cubicBezTo>
                        <a:pt x="368534" y="49608"/>
                        <a:pt x="376140" y="45525"/>
                        <a:pt x="383902" y="41721"/>
                      </a:cubicBezTo>
                      <a:cubicBezTo>
                        <a:pt x="396246" y="35674"/>
                        <a:pt x="408840" y="30219"/>
                        <a:pt x="421901" y="25512"/>
                      </a:cubicBezTo>
                      <a:cubicBezTo>
                        <a:pt x="440542" y="18653"/>
                        <a:pt x="459901" y="13292"/>
                        <a:pt x="479820" y="9333"/>
                      </a:cubicBezTo>
                      <a:cubicBezTo>
                        <a:pt x="447245" y="2101"/>
                        <a:pt x="413204" y="-1079"/>
                        <a:pt x="378290" y="324"/>
                      </a:cubicBezTo>
                      <a:cubicBezTo>
                        <a:pt x="370403" y="636"/>
                        <a:pt x="362673" y="1197"/>
                        <a:pt x="355036" y="1914"/>
                      </a:cubicBezTo>
                      <a:cubicBezTo>
                        <a:pt x="348209" y="2506"/>
                        <a:pt x="341289" y="3441"/>
                        <a:pt x="334555" y="4501"/>
                      </a:cubicBezTo>
                      <a:cubicBezTo>
                        <a:pt x="334337" y="4532"/>
                        <a:pt x="333994" y="4626"/>
                        <a:pt x="333776" y="4626"/>
                      </a:cubicBezTo>
                      <a:cubicBezTo>
                        <a:pt x="330378" y="5062"/>
                        <a:pt x="327199" y="5623"/>
                        <a:pt x="323894" y="6215"/>
                      </a:cubicBezTo>
                      <a:lnTo>
                        <a:pt x="323832" y="6215"/>
                      </a:lnTo>
                      <a:cubicBezTo>
                        <a:pt x="301325" y="10299"/>
                        <a:pt x="279504" y="16160"/>
                        <a:pt x="258587" y="23890"/>
                      </a:cubicBezTo>
                      <a:cubicBezTo>
                        <a:pt x="245557" y="28598"/>
                        <a:pt x="232932" y="34022"/>
                        <a:pt x="220588" y="40100"/>
                      </a:cubicBezTo>
                      <a:cubicBezTo>
                        <a:pt x="212857" y="43872"/>
                        <a:pt x="205282" y="47987"/>
                        <a:pt x="197769" y="52226"/>
                      </a:cubicBezTo>
                      <a:cubicBezTo>
                        <a:pt x="189259" y="57121"/>
                        <a:pt x="180998" y="62295"/>
                        <a:pt x="172987" y="67782"/>
                      </a:cubicBezTo>
                      <a:cubicBezTo>
                        <a:pt x="163698" y="74047"/>
                        <a:pt x="154782" y="80687"/>
                        <a:pt x="146116" y="87732"/>
                      </a:cubicBezTo>
                      <a:cubicBezTo>
                        <a:pt x="140318" y="92502"/>
                        <a:pt x="134613" y="97334"/>
                        <a:pt x="129096" y="102384"/>
                      </a:cubicBezTo>
                      <a:cubicBezTo>
                        <a:pt x="126228" y="104908"/>
                        <a:pt x="123422" y="107527"/>
                        <a:pt x="120617" y="110239"/>
                      </a:cubicBezTo>
                      <a:lnTo>
                        <a:pt x="120617" y="110301"/>
                      </a:lnTo>
                      <a:lnTo>
                        <a:pt x="116190" y="114603"/>
                      </a:lnTo>
                      <a:cubicBezTo>
                        <a:pt x="114039" y="116785"/>
                        <a:pt x="111951" y="118905"/>
                        <a:pt x="109831" y="121149"/>
                      </a:cubicBezTo>
                      <a:cubicBezTo>
                        <a:pt x="106683" y="124516"/>
                        <a:pt x="103503" y="127883"/>
                        <a:pt x="100479" y="131312"/>
                      </a:cubicBezTo>
                      <a:cubicBezTo>
                        <a:pt x="98640" y="133244"/>
                        <a:pt x="96863" y="135239"/>
                        <a:pt x="95149" y="137234"/>
                      </a:cubicBezTo>
                      <a:cubicBezTo>
                        <a:pt x="89475" y="143937"/>
                        <a:pt x="83926" y="150857"/>
                        <a:pt x="78658" y="157933"/>
                      </a:cubicBezTo>
                      <a:cubicBezTo>
                        <a:pt x="76133" y="161269"/>
                        <a:pt x="73670" y="164604"/>
                        <a:pt x="71301" y="168002"/>
                      </a:cubicBezTo>
                      <a:cubicBezTo>
                        <a:pt x="69088" y="171057"/>
                        <a:pt x="66969" y="174205"/>
                        <a:pt x="65004" y="177354"/>
                      </a:cubicBezTo>
                      <a:cubicBezTo>
                        <a:pt x="61170" y="183027"/>
                        <a:pt x="57617" y="188794"/>
                        <a:pt x="54156" y="194686"/>
                      </a:cubicBezTo>
                      <a:cubicBezTo>
                        <a:pt x="52410" y="197647"/>
                        <a:pt x="50665" y="200609"/>
                        <a:pt x="49013" y="203664"/>
                      </a:cubicBezTo>
                      <a:cubicBezTo>
                        <a:pt x="46021" y="209057"/>
                        <a:pt x="43183" y="214574"/>
                        <a:pt x="40472" y="220092"/>
                      </a:cubicBezTo>
                      <a:cubicBezTo>
                        <a:pt x="36232" y="228633"/>
                        <a:pt x="32304" y="237361"/>
                        <a:pt x="28782" y="246308"/>
                      </a:cubicBezTo>
                      <a:cubicBezTo>
                        <a:pt x="28128" y="247773"/>
                        <a:pt x="27535" y="249176"/>
                        <a:pt x="26943" y="250641"/>
                      </a:cubicBezTo>
                      <a:cubicBezTo>
                        <a:pt x="25041" y="255566"/>
                        <a:pt x="23233" y="260492"/>
                        <a:pt x="21487" y="265479"/>
                      </a:cubicBezTo>
                      <a:cubicBezTo>
                        <a:pt x="20116" y="269251"/>
                        <a:pt x="18900" y="273085"/>
                        <a:pt x="17684" y="277013"/>
                      </a:cubicBezTo>
                      <a:cubicBezTo>
                        <a:pt x="16188" y="281751"/>
                        <a:pt x="14754" y="286583"/>
                        <a:pt x="13507" y="291446"/>
                      </a:cubicBezTo>
                      <a:cubicBezTo>
                        <a:pt x="12229" y="295873"/>
                        <a:pt x="11138" y="300362"/>
                        <a:pt x="10078" y="304819"/>
                      </a:cubicBezTo>
                      <a:cubicBezTo>
                        <a:pt x="9891" y="305817"/>
                        <a:pt x="9673" y="306721"/>
                        <a:pt x="9486" y="307687"/>
                      </a:cubicBezTo>
                      <a:cubicBezTo>
                        <a:pt x="7772" y="315324"/>
                        <a:pt x="6307" y="323149"/>
                        <a:pt x="5028" y="330942"/>
                      </a:cubicBezTo>
                      <a:cubicBezTo>
                        <a:pt x="4903" y="331846"/>
                        <a:pt x="4779" y="332719"/>
                        <a:pt x="4654" y="333623"/>
                      </a:cubicBezTo>
                      <a:cubicBezTo>
                        <a:pt x="3594" y="339888"/>
                        <a:pt x="2815" y="346217"/>
                        <a:pt x="2192" y="352607"/>
                      </a:cubicBezTo>
                      <a:cubicBezTo>
                        <a:pt x="1225" y="361117"/>
                        <a:pt x="602" y="369690"/>
                        <a:pt x="321" y="378324"/>
                      </a:cubicBezTo>
                      <a:cubicBezTo>
                        <a:pt x="165" y="380943"/>
                        <a:pt x="103" y="383499"/>
                        <a:pt x="72" y="386087"/>
                      </a:cubicBezTo>
                      <a:cubicBezTo>
                        <a:pt x="10" y="388829"/>
                        <a:pt x="-53" y="391573"/>
                        <a:pt x="72" y="394409"/>
                      </a:cubicBezTo>
                      <a:cubicBezTo>
                        <a:pt x="41" y="399584"/>
                        <a:pt x="165" y="404821"/>
                        <a:pt x="383" y="410058"/>
                      </a:cubicBezTo>
                      <a:lnTo>
                        <a:pt x="446" y="411991"/>
                      </a:lnTo>
                      <a:cubicBezTo>
                        <a:pt x="571" y="414734"/>
                        <a:pt x="664" y="417446"/>
                        <a:pt x="851" y="420127"/>
                      </a:cubicBezTo>
                      <a:cubicBezTo>
                        <a:pt x="1287" y="426486"/>
                        <a:pt x="1786" y="432752"/>
                        <a:pt x="2503" y="438924"/>
                      </a:cubicBezTo>
                      <a:cubicBezTo>
                        <a:pt x="2909" y="442540"/>
                        <a:pt x="3376" y="446156"/>
                        <a:pt x="3906" y="449679"/>
                      </a:cubicBezTo>
                      <a:cubicBezTo>
                        <a:pt x="4592" y="454604"/>
                        <a:pt x="5371" y="459561"/>
                        <a:pt x="6275" y="464454"/>
                      </a:cubicBezTo>
                      <a:cubicBezTo>
                        <a:pt x="6930" y="468133"/>
                        <a:pt x="7647" y="471812"/>
                        <a:pt x="8426" y="475427"/>
                      </a:cubicBezTo>
                      <a:cubicBezTo>
                        <a:pt x="8737" y="477111"/>
                        <a:pt x="9112" y="478701"/>
                        <a:pt x="9517" y="480384"/>
                      </a:cubicBezTo>
                      <a:cubicBezTo>
                        <a:pt x="11387" y="489019"/>
                        <a:pt x="13601" y="497498"/>
                        <a:pt x="16188" y="505852"/>
                      </a:cubicBezTo>
                      <a:cubicBezTo>
                        <a:pt x="17965" y="512149"/>
                        <a:pt x="19991" y="518352"/>
                        <a:pt x="22204" y="524493"/>
                      </a:cubicBezTo>
                      <a:cubicBezTo>
                        <a:pt x="22735" y="526239"/>
                        <a:pt x="23389" y="527923"/>
                        <a:pt x="24013" y="529668"/>
                      </a:cubicBezTo>
                      <a:lnTo>
                        <a:pt x="24013" y="529762"/>
                      </a:lnTo>
                      <a:cubicBezTo>
                        <a:pt x="26475" y="536588"/>
                        <a:pt x="29156" y="543259"/>
                        <a:pt x="31993" y="549774"/>
                      </a:cubicBezTo>
                      <a:cubicBezTo>
                        <a:pt x="32710" y="551583"/>
                        <a:pt x="33520" y="553422"/>
                        <a:pt x="34331" y="555229"/>
                      </a:cubicBezTo>
                      <a:lnTo>
                        <a:pt x="34331" y="555323"/>
                      </a:lnTo>
                      <a:cubicBezTo>
                        <a:pt x="35921" y="558721"/>
                        <a:pt x="37511" y="562119"/>
                        <a:pt x="39100" y="565548"/>
                      </a:cubicBezTo>
                      <a:cubicBezTo>
                        <a:pt x="42186" y="571782"/>
                        <a:pt x="45335" y="577955"/>
                        <a:pt x="48732" y="584095"/>
                      </a:cubicBezTo>
                      <a:cubicBezTo>
                        <a:pt x="49948" y="586309"/>
                        <a:pt x="51257" y="588522"/>
                        <a:pt x="52535" y="590735"/>
                      </a:cubicBezTo>
                      <a:cubicBezTo>
                        <a:pt x="56089" y="596970"/>
                        <a:pt x="59830" y="603111"/>
                        <a:pt x="63789" y="609158"/>
                      </a:cubicBezTo>
                      <a:cubicBezTo>
                        <a:pt x="63851" y="609252"/>
                        <a:pt x="63851" y="609314"/>
                        <a:pt x="63945" y="609408"/>
                      </a:cubicBezTo>
                      <a:cubicBezTo>
                        <a:pt x="69555" y="617887"/>
                        <a:pt x="75354" y="626117"/>
                        <a:pt x="81588" y="634097"/>
                      </a:cubicBezTo>
                      <a:cubicBezTo>
                        <a:pt x="85579" y="639427"/>
                        <a:pt x="89756" y="644602"/>
                        <a:pt x="94058" y="649652"/>
                      </a:cubicBezTo>
                      <a:cubicBezTo>
                        <a:pt x="97798" y="654047"/>
                        <a:pt x="101695" y="658412"/>
                        <a:pt x="105560" y="662589"/>
                      </a:cubicBezTo>
                      <a:cubicBezTo>
                        <a:pt x="106059" y="663149"/>
                        <a:pt x="106558" y="663524"/>
                        <a:pt x="106994" y="664085"/>
                      </a:cubicBezTo>
                      <a:cubicBezTo>
                        <a:pt x="110517" y="667795"/>
                        <a:pt x="114164" y="671441"/>
                        <a:pt x="117842" y="675089"/>
                      </a:cubicBezTo>
                      <a:cubicBezTo>
                        <a:pt x="123796" y="680981"/>
                        <a:pt x="130000" y="686716"/>
                        <a:pt x="136359" y="692171"/>
                      </a:cubicBezTo>
                      <a:cubicBezTo>
                        <a:pt x="136546" y="692327"/>
                        <a:pt x="136639" y="692421"/>
                        <a:pt x="136795" y="692577"/>
                      </a:cubicBezTo>
                      <a:cubicBezTo>
                        <a:pt x="139383" y="694883"/>
                        <a:pt x="142063" y="697128"/>
                        <a:pt x="144744" y="699341"/>
                      </a:cubicBezTo>
                      <a:cubicBezTo>
                        <a:pt x="152569" y="705638"/>
                        <a:pt x="160643" y="711779"/>
                        <a:pt x="168966" y="717577"/>
                      </a:cubicBezTo>
                      <a:cubicBezTo>
                        <a:pt x="172021" y="719728"/>
                        <a:pt x="175107" y="721848"/>
                        <a:pt x="178255" y="723905"/>
                      </a:cubicBezTo>
                      <a:cubicBezTo>
                        <a:pt x="180499" y="725433"/>
                        <a:pt x="182806" y="726867"/>
                        <a:pt x="185113" y="728301"/>
                      </a:cubicBezTo>
                      <a:cubicBezTo>
                        <a:pt x="201947" y="738837"/>
                        <a:pt x="219590" y="748064"/>
                        <a:pt x="237888" y="755951"/>
                      </a:cubicBezTo>
                      <a:cubicBezTo>
                        <a:pt x="242409" y="757946"/>
                        <a:pt x="246991" y="759785"/>
                        <a:pt x="251605" y="761624"/>
                      </a:cubicBezTo>
                      <a:lnTo>
                        <a:pt x="251667" y="761624"/>
                      </a:lnTo>
                      <a:cubicBezTo>
                        <a:pt x="258743" y="764399"/>
                        <a:pt x="265851" y="766924"/>
                        <a:pt x="273145" y="769230"/>
                      </a:cubicBezTo>
                      <a:cubicBezTo>
                        <a:pt x="274267" y="769667"/>
                        <a:pt x="275420" y="770010"/>
                        <a:pt x="276574" y="770384"/>
                      </a:cubicBezTo>
                      <a:cubicBezTo>
                        <a:pt x="301823" y="778302"/>
                        <a:pt x="328258" y="783788"/>
                        <a:pt x="355410" y="786313"/>
                      </a:cubicBezTo>
                      <a:cubicBezTo>
                        <a:pt x="371370" y="787934"/>
                        <a:pt x="387456" y="788495"/>
                        <a:pt x="403977" y="788059"/>
                      </a:cubicBezTo>
                      <a:cubicBezTo>
                        <a:pt x="404476" y="788121"/>
                        <a:pt x="404943" y="788121"/>
                        <a:pt x="405504" y="787996"/>
                      </a:cubicBezTo>
                      <a:cubicBezTo>
                        <a:pt x="407063" y="788028"/>
                        <a:pt x="408590" y="787965"/>
                        <a:pt x="410118" y="787903"/>
                      </a:cubicBezTo>
                      <a:cubicBezTo>
                        <a:pt x="411801" y="787840"/>
                        <a:pt x="413484" y="787778"/>
                        <a:pt x="415168" y="787622"/>
                      </a:cubicBezTo>
                      <a:cubicBezTo>
                        <a:pt x="420187" y="787404"/>
                        <a:pt x="425081" y="787061"/>
                        <a:pt x="429975" y="786625"/>
                      </a:cubicBezTo>
                      <a:lnTo>
                        <a:pt x="430318" y="786594"/>
                      </a:lnTo>
                      <a:cubicBezTo>
                        <a:pt x="444439" y="785316"/>
                        <a:pt x="458342" y="783227"/>
                        <a:pt x="471964" y="780484"/>
                      </a:cubicBezTo>
                      <a:cubicBezTo>
                        <a:pt x="461116" y="778052"/>
                        <a:pt x="450362" y="775309"/>
                        <a:pt x="439856" y="772005"/>
                      </a:cubicBez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658" name="Hình tự do: Hình 1657">
              <a:extLst>
                <a:ext uri="{FF2B5EF4-FFF2-40B4-BE49-F238E27FC236}">
                  <a16:creationId xmlns:a16="http://schemas.microsoft.com/office/drawing/2014/main" id="{249CD8D1-EC42-4FE4-B32B-80350527C114}"/>
                </a:ext>
              </a:extLst>
            </p:cNvPr>
            <p:cNvSpPr/>
            <p:nvPr/>
          </p:nvSpPr>
          <p:spPr>
            <a:xfrm>
              <a:off x="13716570" y="5035312"/>
              <a:ext cx="219486" cy="137992"/>
            </a:xfrm>
            <a:custGeom>
              <a:avLst/>
              <a:gdLst>
                <a:gd name="connsiteX0" fmla="*/ 0 w 219486"/>
                <a:gd name="connsiteY0" fmla="*/ 89858 h 137992"/>
                <a:gd name="connsiteX1" fmla="*/ 29864 w 219486"/>
                <a:gd name="connsiteY1" fmla="*/ 91261 h 137992"/>
                <a:gd name="connsiteX2" fmla="*/ 80207 w 219486"/>
                <a:gd name="connsiteY2" fmla="*/ 56098 h 137992"/>
                <a:gd name="connsiteX3" fmla="*/ 44826 w 219486"/>
                <a:gd name="connsiteY3" fmla="*/ 102639 h 137992"/>
                <a:gd name="connsiteX4" fmla="*/ 55955 w 219486"/>
                <a:gd name="connsiteY4" fmla="*/ 115919 h 137992"/>
                <a:gd name="connsiteX5" fmla="*/ 71604 w 219486"/>
                <a:gd name="connsiteY5" fmla="*/ 130227 h 137992"/>
                <a:gd name="connsiteX6" fmla="*/ 94827 w 219486"/>
                <a:gd name="connsiteY6" fmla="*/ 135277 h 137992"/>
                <a:gd name="connsiteX7" fmla="*/ 182298 w 219486"/>
                <a:gd name="connsiteY7" fmla="*/ 80288 h 137992"/>
                <a:gd name="connsiteX8" fmla="*/ 219487 w 219486"/>
                <a:gd name="connsiteY8" fmla="*/ 43567 h 137992"/>
                <a:gd name="connsiteX9" fmla="*/ 160664 w 219486"/>
                <a:gd name="connsiteY9" fmla="*/ 19 h 137992"/>
                <a:gd name="connsiteX10" fmla="*/ 78088 w 219486"/>
                <a:gd name="connsiteY10" fmla="*/ 20094 h 137992"/>
                <a:gd name="connsiteX11" fmla="*/ 0 w 219486"/>
                <a:gd name="connsiteY11" fmla="*/ 89858 h 13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486" h="137992">
                  <a:moveTo>
                    <a:pt x="0" y="89858"/>
                  </a:moveTo>
                  <a:cubicBezTo>
                    <a:pt x="0" y="89858"/>
                    <a:pt x="18828" y="98213"/>
                    <a:pt x="29864" y="91261"/>
                  </a:cubicBezTo>
                  <a:cubicBezTo>
                    <a:pt x="39464" y="85307"/>
                    <a:pt x="71822" y="62083"/>
                    <a:pt x="80207" y="56098"/>
                  </a:cubicBezTo>
                  <a:cubicBezTo>
                    <a:pt x="69078" y="68037"/>
                    <a:pt x="43642" y="93630"/>
                    <a:pt x="44826" y="102639"/>
                  </a:cubicBezTo>
                  <a:cubicBezTo>
                    <a:pt x="46541" y="115014"/>
                    <a:pt x="55955" y="115919"/>
                    <a:pt x="55955" y="115919"/>
                  </a:cubicBezTo>
                  <a:cubicBezTo>
                    <a:pt x="55955" y="115919"/>
                    <a:pt x="59509" y="130320"/>
                    <a:pt x="71604" y="130227"/>
                  </a:cubicBezTo>
                  <a:cubicBezTo>
                    <a:pt x="71604" y="130227"/>
                    <a:pt x="75875" y="143569"/>
                    <a:pt x="94827" y="135277"/>
                  </a:cubicBezTo>
                  <a:cubicBezTo>
                    <a:pt x="99722" y="133095"/>
                    <a:pt x="149348" y="102982"/>
                    <a:pt x="182298" y="80288"/>
                  </a:cubicBezTo>
                  <a:cubicBezTo>
                    <a:pt x="196699" y="70313"/>
                    <a:pt x="209262" y="57875"/>
                    <a:pt x="219487" y="43567"/>
                  </a:cubicBezTo>
                  <a:cubicBezTo>
                    <a:pt x="219487" y="43567"/>
                    <a:pt x="160882" y="-1042"/>
                    <a:pt x="160664" y="19"/>
                  </a:cubicBezTo>
                  <a:cubicBezTo>
                    <a:pt x="135165" y="4133"/>
                    <a:pt x="100251" y="10835"/>
                    <a:pt x="78088" y="20094"/>
                  </a:cubicBezTo>
                  <a:cubicBezTo>
                    <a:pt x="39714" y="35960"/>
                    <a:pt x="0" y="89858"/>
                    <a:pt x="0" y="89858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01" name="Đồ họa 3">
            <a:extLst>
              <a:ext uri="{FF2B5EF4-FFF2-40B4-BE49-F238E27FC236}">
                <a16:creationId xmlns:a16="http://schemas.microsoft.com/office/drawing/2014/main" id="{C918BCAA-1864-5619-E23E-2B7444F4ADF0}"/>
              </a:ext>
            </a:extLst>
          </p:cNvPr>
          <p:cNvGrpSpPr/>
          <p:nvPr/>
        </p:nvGrpSpPr>
        <p:grpSpPr>
          <a:xfrm>
            <a:off x="18352586" y="-6625644"/>
            <a:ext cx="1331418" cy="1112787"/>
            <a:chOff x="12219312" y="5090023"/>
            <a:chExt cx="1331418" cy="1112787"/>
          </a:xfrm>
        </p:grpSpPr>
        <p:grpSp>
          <p:nvGrpSpPr>
            <p:cNvPr id="1702" name="Đồ họa 3">
              <a:extLst>
                <a:ext uri="{FF2B5EF4-FFF2-40B4-BE49-F238E27FC236}">
                  <a16:creationId xmlns:a16="http://schemas.microsoft.com/office/drawing/2014/main" id="{8A19F884-395D-5D33-94F0-EEED8A2381D2}"/>
                </a:ext>
              </a:extLst>
            </p:cNvPr>
            <p:cNvGrpSpPr/>
            <p:nvPr/>
          </p:nvGrpSpPr>
          <p:grpSpPr>
            <a:xfrm>
              <a:off x="12529840" y="5090023"/>
              <a:ext cx="710393" cy="528107"/>
              <a:chOff x="12529840" y="5090023"/>
              <a:chExt cx="710393" cy="528107"/>
            </a:xfrm>
            <a:solidFill>
              <a:srgbClr val="615370"/>
            </a:solidFill>
          </p:grpSpPr>
          <p:sp>
            <p:nvSpPr>
              <p:cNvPr id="1709" name="Hình tự do: Hình 1708">
                <a:extLst>
                  <a:ext uri="{FF2B5EF4-FFF2-40B4-BE49-F238E27FC236}">
                    <a16:creationId xmlns:a16="http://schemas.microsoft.com/office/drawing/2014/main" id="{7FE0AFE1-5E80-782B-F9A5-25BCBF2FADCE}"/>
                  </a:ext>
                </a:extLst>
              </p:cNvPr>
              <p:cNvSpPr/>
              <p:nvPr/>
            </p:nvSpPr>
            <p:spPr>
              <a:xfrm>
                <a:off x="12529840" y="5090023"/>
                <a:ext cx="320142" cy="528107"/>
              </a:xfrm>
              <a:custGeom>
                <a:avLst/>
                <a:gdLst>
                  <a:gd name="connsiteX0" fmla="*/ 77323 w 320142"/>
                  <a:gd name="connsiteY0" fmla="*/ 526460 h 528107"/>
                  <a:gd name="connsiteX1" fmla="*/ 9865 w 320142"/>
                  <a:gd name="connsiteY1" fmla="*/ 494570 h 528107"/>
                  <a:gd name="connsiteX2" fmla="*/ 1667 w 320142"/>
                  <a:gd name="connsiteY2" fmla="*/ 471658 h 528107"/>
                  <a:gd name="connsiteX3" fmla="*/ 219907 w 320142"/>
                  <a:gd name="connsiteY3" fmla="*/ 9866 h 528107"/>
                  <a:gd name="connsiteX4" fmla="*/ 242819 w 320142"/>
                  <a:gd name="connsiteY4" fmla="*/ 1667 h 528107"/>
                  <a:gd name="connsiteX5" fmla="*/ 310277 w 320142"/>
                  <a:gd name="connsiteY5" fmla="*/ 33526 h 528107"/>
                  <a:gd name="connsiteX6" fmla="*/ 318475 w 320142"/>
                  <a:gd name="connsiteY6" fmla="*/ 56469 h 528107"/>
                  <a:gd name="connsiteX7" fmla="*/ 100235 w 320142"/>
                  <a:gd name="connsiteY7" fmla="*/ 518230 h 528107"/>
                  <a:gd name="connsiteX8" fmla="*/ 77323 w 320142"/>
                  <a:gd name="connsiteY8" fmla="*/ 526460 h 52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0142" h="528107">
                    <a:moveTo>
                      <a:pt x="77323" y="526460"/>
                    </a:moveTo>
                    <a:lnTo>
                      <a:pt x="9865" y="494570"/>
                    </a:lnTo>
                    <a:cubicBezTo>
                      <a:pt x="1262" y="490518"/>
                      <a:pt x="-2416" y="480231"/>
                      <a:pt x="1667" y="471658"/>
                    </a:cubicBezTo>
                    <a:lnTo>
                      <a:pt x="219907" y="9866"/>
                    </a:lnTo>
                    <a:cubicBezTo>
                      <a:pt x="223960" y="1262"/>
                      <a:pt x="234247" y="-2417"/>
                      <a:pt x="242819" y="1667"/>
                    </a:cubicBezTo>
                    <a:lnTo>
                      <a:pt x="310277" y="33526"/>
                    </a:lnTo>
                    <a:cubicBezTo>
                      <a:pt x="318881" y="37609"/>
                      <a:pt x="322559" y="47865"/>
                      <a:pt x="318475" y="56469"/>
                    </a:cubicBezTo>
                    <a:lnTo>
                      <a:pt x="100235" y="518230"/>
                    </a:lnTo>
                    <a:cubicBezTo>
                      <a:pt x="96183" y="526834"/>
                      <a:pt x="85927" y="530513"/>
                      <a:pt x="77323" y="526460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0" name="Hình tự do: Hình 1709">
                <a:extLst>
                  <a:ext uri="{FF2B5EF4-FFF2-40B4-BE49-F238E27FC236}">
                    <a16:creationId xmlns:a16="http://schemas.microsoft.com/office/drawing/2014/main" id="{3E7056DD-E6CC-6F30-F3A3-55B72E06CA54}"/>
                  </a:ext>
                </a:extLst>
              </p:cNvPr>
              <p:cNvSpPr/>
              <p:nvPr/>
            </p:nvSpPr>
            <p:spPr>
              <a:xfrm>
                <a:off x="12920080" y="5090023"/>
                <a:ext cx="320154" cy="528107"/>
              </a:xfrm>
              <a:custGeom>
                <a:avLst/>
                <a:gdLst>
                  <a:gd name="connsiteX0" fmla="*/ 242831 w 320154"/>
                  <a:gd name="connsiteY0" fmla="*/ 526460 h 528107"/>
                  <a:gd name="connsiteX1" fmla="*/ 310289 w 320154"/>
                  <a:gd name="connsiteY1" fmla="*/ 494570 h 528107"/>
                  <a:gd name="connsiteX2" fmla="*/ 318487 w 320154"/>
                  <a:gd name="connsiteY2" fmla="*/ 471658 h 528107"/>
                  <a:gd name="connsiteX3" fmla="*/ 100247 w 320154"/>
                  <a:gd name="connsiteY3" fmla="*/ 9866 h 528107"/>
                  <a:gd name="connsiteX4" fmla="*/ 77304 w 320154"/>
                  <a:gd name="connsiteY4" fmla="*/ 1667 h 528107"/>
                  <a:gd name="connsiteX5" fmla="*/ 9877 w 320154"/>
                  <a:gd name="connsiteY5" fmla="*/ 33526 h 528107"/>
                  <a:gd name="connsiteX6" fmla="*/ 1648 w 320154"/>
                  <a:gd name="connsiteY6" fmla="*/ 56469 h 528107"/>
                  <a:gd name="connsiteX7" fmla="*/ 219919 w 320154"/>
                  <a:gd name="connsiteY7" fmla="*/ 518230 h 528107"/>
                  <a:gd name="connsiteX8" fmla="*/ 242831 w 320154"/>
                  <a:gd name="connsiteY8" fmla="*/ 526460 h 52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0154" h="528107">
                    <a:moveTo>
                      <a:pt x="242831" y="526460"/>
                    </a:moveTo>
                    <a:lnTo>
                      <a:pt x="310289" y="494570"/>
                    </a:lnTo>
                    <a:cubicBezTo>
                      <a:pt x="318893" y="490518"/>
                      <a:pt x="322571" y="480231"/>
                      <a:pt x="318487" y="471658"/>
                    </a:cubicBezTo>
                    <a:lnTo>
                      <a:pt x="100247" y="9866"/>
                    </a:lnTo>
                    <a:cubicBezTo>
                      <a:pt x="96194" y="1262"/>
                      <a:pt x="85907" y="-2417"/>
                      <a:pt x="77304" y="1667"/>
                    </a:cubicBezTo>
                    <a:lnTo>
                      <a:pt x="9877" y="33526"/>
                    </a:lnTo>
                    <a:cubicBezTo>
                      <a:pt x="1274" y="37609"/>
                      <a:pt x="-2405" y="47865"/>
                      <a:pt x="1648" y="56469"/>
                    </a:cubicBezTo>
                    <a:lnTo>
                      <a:pt x="219919" y="518230"/>
                    </a:lnTo>
                    <a:cubicBezTo>
                      <a:pt x="223972" y="526834"/>
                      <a:pt x="234227" y="530513"/>
                      <a:pt x="242831" y="526460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03" name="Hình tự do: Hình 1702">
              <a:extLst>
                <a:ext uri="{FF2B5EF4-FFF2-40B4-BE49-F238E27FC236}">
                  <a16:creationId xmlns:a16="http://schemas.microsoft.com/office/drawing/2014/main" id="{163CF590-8B76-7467-7CD8-D145412AC9AE}"/>
                </a:ext>
              </a:extLst>
            </p:cNvPr>
            <p:cNvSpPr/>
            <p:nvPr/>
          </p:nvSpPr>
          <p:spPr>
            <a:xfrm>
              <a:off x="12272898" y="5646160"/>
              <a:ext cx="1224277" cy="556651"/>
            </a:xfrm>
            <a:custGeom>
              <a:avLst/>
              <a:gdLst>
                <a:gd name="connsiteX0" fmla="*/ 0 w 1224277"/>
                <a:gd name="connsiteY0" fmla="*/ 0 h 556651"/>
                <a:gd name="connsiteX1" fmla="*/ 13373 w 1224277"/>
                <a:gd name="connsiteY1" fmla="*/ 47320 h 556651"/>
                <a:gd name="connsiteX2" fmla="*/ 123506 w 1224277"/>
                <a:gd name="connsiteY2" fmla="*/ 436699 h 556651"/>
                <a:gd name="connsiteX3" fmla="*/ 135570 w 1224277"/>
                <a:gd name="connsiteY3" fmla="*/ 490129 h 556651"/>
                <a:gd name="connsiteX4" fmla="*/ 217180 w 1224277"/>
                <a:gd name="connsiteY4" fmla="*/ 556651 h 556651"/>
                <a:gd name="connsiteX5" fmla="*/ 1041512 w 1224277"/>
                <a:gd name="connsiteY5" fmla="*/ 556651 h 556651"/>
                <a:gd name="connsiteX6" fmla="*/ 1124026 w 1224277"/>
                <a:gd name="connsiteY6" fmla="*/ 484705 h 556651"/>
                <a:gd name="connsiteX7" fmla="*/ 1128671 w 1224277"/>
                <a:gd name="connsiteY7" fmla="*/ 455932 h 556651"/>
                <a:gd name="connsiteX8" fmla="*/ 1214988 w 1224277"/>
                <a:gd name="connsiteY8" fmla="*/ 46198 h 556651"/>
                <a:gd name="connsiteX9" fmla="*/ 1224277 w 1224277"/>
                <a:gd name="connsiteY9" fmla="*/ 1933 h 556651"/>
                <a:gd name="connsiteX10" fmla="*/ 0 w 1224277"/>
                <a:gd name="connsiteY10" fmla="*/ 0 h 556651"/>
                <a:gd name="connsiteX11" fmla="*/ 220485 w 1224277"/>
                <a:gd name="connsiteY11" fmla="*/ 478283 h 556651"/>
                <a:gd name="connsiteX12" fmla="*/ 192678 w 1224277"/>
                <a:gd name="connsiteY12" fmla="*/ 459642 h 556651"/>
                <a:gd name="connsiteX13" fmla="*/ 121667 w 1224277"/>
                <a:gd name="connsiteY13" fmla="*/ 99285 h 556651"/>
                <a:gd name="connsiteX14" fmla="*/ 140308 w 1224277"/>
                <a:gd name="connsiteY14" fmla="*/ 71479 h 556651"/>
                <a:gd name="connsiteX15" fmla="*/ 168114 w 1224277"/>
                <a:gd name="connsiteY15" fmla="*/ 90120 h 556651"/>
                <a:gd name="connsiteX16" fmla="*/ 239126 w 1224277"/>
                <a:gd name="connsiteY16" fmla="*/ 450477 h 556651"/>
                <a:gd name="connsiteX17" fmla="*/ 220485 w 1224277"/>
                <a:gd name="connsiteY17" fmla="*/ 478283 h 556651"/>
                <a:gd name="connsiteX18" fmla="*/ 328436 w 1224277"/>
                <a:gd name="connsiteY18" fmla="*/ 478283 h 556651"/>
                <a:gd name="connsiteX19" fmla="*/ 300630 w 1224277"/>
                <a:gd name="connsiteY19" fmla="*/ 459642 h 556651"/>
                <a:gd name="connsiteX20" fmla="*/ 229587 w 1224277"/>
                <a:gd name="connsiteY20" fmla="*/ 99285 h 556651"/>
                <a:gd name="connsiteX21" fmla="*/ 248228 w 1224277"/>
                <a:gd name="connsiteY21" fmla="*/ 71479 h 556651"/>
                <a:gd name="connsiteX22" fmla="*/ 276034 w 1224277"/>
                <a:gd name="connsiteY22" fmla="*/ 90120 h 556651"/>
                <a:gd name="connsiteX23" fmla="*/ 347077 w 1224277"/>
                <a:gd name="connsiteY23" fmla="*/ 450477 h 556651"/>
                <a:gd name="connsiteX24" fmla="*/ 328436 w 1224277"/>
                <a:gd name="connsiteY24" fmla="*/ 478283 h 556651"/>
                <a:gd name="connsiteX25" fmla="*/ 403780 w 1224277"/>
                <a:gd name="connsiteY25" fmla="*/ 483271 h 556651"/>
                <a:gd name="connsiteX26" fmla="*/ 377658 w 1224277"/>
                <a:gd name="connsiteY26" fmla="*/ 462354 h 556651"/>
                <a:gd name="connsiteX27" fmla="*/ 337226 w 1224277"/>
                <a:gd name="connsiteY27" fmla="*/ 97290 h 556651"/>
                <a:gd name="connsiteX28" fmla="*/ 358144 w 1224277"/>
                <a:gd name="connsiteY28" fmla="*/ 71167 h 556651"/>
                <a:gd name="connsiteX29" fmla="*/ 384266 w 1224277"/>
                <a:gd name="connsiteY29" fmla="*/ 92084 h 556651"/>
                <a:gd name="connsiteX30" fmla="*/ 424728 w 1224277"/>
                <a:gd name="connsiteY30" fmla="*/ 457148 h 556651"/>
                <a:gd name="connsiteX31" fmla="*/ 403780 w 1224277"/>
                <a:gd name="connsiteY31" fmla="*/ 483271 h 556651"/>
                <a:gd name="connsiteX32" fmla="*/ 495459 w 1224277"/>
                <a:gd name="connsiteY32" fmla="*/ 484736 h 556651"/>
                <a:gd name="connsiteX33" fmla="*/ 470209 w 1224277"/>
                <a:gd name="connsiteY33" fmla="*/ 462728 h 556651"/>
                <a:gd name="connsiteX34" fmla="*/ 445053 w 1224277"/>
                <a:gd name="connsiteY34" fmla="*/ 96324 h 556651"/>
                <a:gd name="connsiteX35" fmla="*/ 467061 w 1224277"/>
                <a:gd name="connsiteY35" fmla="*/ 71074 h 556651"/>
                <a:gd name="connsiteX36" fmla="*/ 492311 w 1224277"/>
                <a:gd name="connsiteY36" fmla="*/ 93082 h 556651"/>
                <a:gd name="connsiteX37" fmla="*/ 517467 w 1224277"/>
                <a:gd name="connsiteY37" fmla="*/ 459486 h 556651"/>
                <a:gd name="connsiteX38" fmla="*/ 495459 w 1224277"/>
                <a:gd name="connsiteY38" fmla="*/ 484736 h 556651"/>
                <a:gd name="connsiteX39" fmla="*/ 600293 w 1224277"/>
                <a:gd name="connsiteY39" fmla="*/ 461980 h 556651"/>
                <a:gd name="connsiteX40" fmla="*/ 576602 w 1224277"/>
                <a:gd name="connsiteY40" fmla="*/ 485640 h 556651"/>
                <a:gd name="connsiteX41" fmla="*/ 552942 w 1224277"/>
                <a:gd name="connsiteY41" fmla="*/ 461980 h 556651"/>
                <a:gd name="connsiteX42" fmla="*/ 552942 w 1224277"/>
                <a:gd name="connsiteY42" fmla="*/ 94703 h 556651"/>
                <a:gd name="connsiteX43" fmla="*/ 576602 w 1224277"/>
                <a:gd name="connsiteY43" fmla="*/ 71012 h 556651"/>
                <a:gd name="connsiteX44" fmla="*/ 600293 w 1224277"/>
                <a:gd name="connsiteY44" fmla="*/ 94703 h 556651"/>
                <a:gd name="connsiteX45" fmla="*/ 600293 w 1224277"/>
                <a:gd name="connsiteY45" fmla="*/ 461980 h 556651"/>
                <a:gd name="connsiteX46" fmla="*/ 708151 w 1224277"/>
                <a:gd name="connsiteY46" fmla="*/ 462728 h 556651"/>
                <a:gd name="connsiteX47" fmla="*/ 682932 w 1224277"/>
                <a:gd name="connsiteY47" fmla="*/ 484736 h 556651"/>
                <a:gd name="connsiteX48" fmla="*/ 682932 w 1224277"/>
                <a:gd name="connsiteY48" fmla="*/ 484736 h 556651"/>
                <a:gd name="connsiteX49" fmla="*/ 660924 w 1224277"/>
                <a:gd name="connsiteY49" fmla="*/ 459486 h 556651"/>
                <a:gd name="connsiteX50" fmla="*/ 686081 w 1224277"/>
                <a:gd name="connsiteY50" fmla="*/ 93082 h 556651"/>
                <a:gd name="connsiteX51" fmla="*/ 711330 w 1224277"/>
                <a:gd name="connsiteY51" fmla="*/ 71074 h 556651"/>
                <a:gd name="connsiteX52" fmla="*/ 733338 w 1224277"/>
                <a:gd name="connsiteY52" fmla="*/ 96324 h 556651"/>
                <a:gd name="connsiteX53" fmla="*/ 708151 w 1224277"/>
                <a:gd name="connsiteY53" fmla="*/ 462728 h 556651"/>
                <a:gd name="connsiteX54" fmla="*/ 856470 w 1224277"/>
                <a:gd name="connsiteY54" fmla="*/ 97290 h 556651"/>
                <a:gd name="connsiteX55" fmla="*/ 816008 w 1224277"/>
                <a:gd name="connsiteY55" fmla="*/ 462354 h 556651"/>
                <a:gd name="connsiteX56" fmla="*/ 789886 w 1224277"/>
                <a:gd name="connsiteY56" fmla="*/ 483271 h 556651"/>
                <a:gd name="connsiteX57" fmla="*/ 768969 w 1224277"/>
                <a:gd name="connsiteY57" fmla="*/ 457148 h 556651"/>
                <a:gd name="connsiteX58" fmla="*/ 809400 w 1224277"/>
                <a:gd name="connsiteY58" fmla="*/ 92084 h 556651"/>
                <a:gd name="connsiteX59" fmla="*/ 835522 w 1224277"/>
                <a:gd name="connsiteY59" fmla="*/ 71167 h 556651"/>
                <a:gd name="connsiteX60" fmla="*/ 856470 w 1224277"/>
                <a:gd name="connsiteY60" fmla="*/ 97290 h 556651"/>
                <a:gd name="connsiteX61" fmla="*/ 895842 w 1224277"/>
                <a:gd name="connsiteY61" fmla="*/ 478283 h 556651"/>
                <a:gd name="connsiteX62" fmla="*/ 895842 w 1224277"/>
                <a:gd name="connsiteY62" fmla="*/ 478283 h 556651"/>
                <a:gd name="connsiteX63" fmla="*/ 877201 w 1224277"/>
                <a:gd name="connsiteY63" fmla="*/ 450477 h 556651"/>
                <a:gd name="connsiteX64" fmla="*/ 948243 w 1224277"/>
                <a:gd name="connsiteY64" fmla="*/ 90120 h 556651"/>
                <a:gd name="connsiteX65" fmla="*/ 976049 w 1224277"/>
                <a:gd name="connsiteY65" fmla="*/ 71479 h 556651"/>
                <a:gd name="connsiteX66" fmla="*/ 976049 w 1224277"/>
                <a:gd name="connsiteY66" fmla="*/ 71479 h 556651"/>
                <a:gd name="connsiteX67" fmla="*/ 994691 w 1224277"/>
                <a:gd name="connsiteY67" fmla="*/ 99285 h 556651"/>
                <a:gd name="connsiteX68" fmla="*/ 923648 w 1224277"/>
                <a:gd name="connsiteY68" fmla="*/ 459642 h 556651"/>
                <a:gd name="connsiteX69" fmla="*/ 895842 w 1224277"/>
                <a:gd name="connsiteY69" fmla="*/ 478283 h 556651"/>
                <a:gd name="connsiteX70" fmla="*/ 1102611 w 1224277"/>
                <a:gd name="connsiteY70" fmla="*/ 99285 h 556651"/>
                <a:gd name="connsiteX71" fmla="*/ 1031568 w 1224277"/>
                <a:gd name="connsiteY71" fmla="*/ 459642 h 556651"/>
                <a:gd name="connsiteX72" fmla="*/ 1003793 w 1224277"/>
                <a:gd name="connsiteY72" fmla="*/ 478283 h 556651"/>
                <a:gd name="connsiteX73" fmla="*/ 985120 w 1224277"/>
                <a:gd name="connsiteY73" fmla="*/ 450477 h 556651"/>
                <a:gd name="connsiteX74" fmla="*/ 1056163 w 1224277"/>
                <a:gd name="connsiteY74" fmla="*/ 90120 h 556651"/>
                <a:gd name="connsiteX75" fmla="*/ 1083969 w 1224277"/>
                <a:gd name="connsiteY75" fmla="*/ 71479 h 556651"/>
                <a:gd name="connsiteX76" fmla="*/ 1102611 w 1224277"/>
                <a:gd name="connsiteY76" fmla="*/ 99285 h 55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24277" h="556651">
                  <a:moveTo>
                    <a:pt x="0" y="0"/>
                  </a:moveTo>
                  <a:lnTo>
                    <a:pt x="13373" y="47320"/>
                  </a:lnTo>
                  <a:lnTo>
                    <a:pt x="123506" y="436699"/>
                  </a:lnTo>
                  <a:cubicBezTo>
                    <a:pt x="128494" y="454280"/>
                    <a:pt x="131954" y="472236"/>
                    <a:pt x="135570" y="490129"/>
                  </a:cubicBezTo>
                  <a:cubicBezTo>
                    <a:pt x="143363" y="528129"/>
                    <a:pt x="176936" y="556651"/>
                    <a:pt x="217180" y="556651"/>
                  </a:cubicBezTo>
                  <a:lnTo>
                    <a:pt x="1041512" y="556651"/>
                  </a:lnTo>
                  <a:cubicBezTo>
                    <a:pt x="1083689" y="556651"/>
                    <a:pt x="1118509" y="525323"/>
                    <a:pt x="1124026" y="484705"/>
                  </a:cubicBezTo>
                  <a:cubicBezTo>
                    <a:pt x="1125335" y="475041"/>
                    <a:pt x="1126551" y="465409"/>
                    <a:pt x="1128671" y="455932"/>
                  </a:cubicBezTo>
                  <a:lnTo>
                    <a:pt x="1214988" y="46198"/>
                  </a:lnTo>
                  <a:lnTo>
                    <a:pt x="1224277" y="1933"/>
                  </a:lnTo>
                  <a:lnTo>
                    <a:pt x="0" y="0"/>
                  </a:lnTo>
                  <a:close/>
                  <a:moveTo>
                    <a:pt x="220485" y="478283"/>
                  </a:moveTo>
                  <a:cubicBezTo>
                    <a:pt x="207673" y="480808"/>
                    <a:pt x="195235" y="472454"/>
                    <a:pt x="192678" y="459642"/>
                  </a:cubicBezTo>
                  <a:lnTo>
                    <a:pt x="121667" y="99285"/>
                  </a:lnTo>
                  <a:cubicBezTo>
                    <a:pt x="119111" y="86442"/>
                    <a:pt x="127465" y="74004"/>
                    <a:pt x="140308" y="71479"/>
                  </a:cubicBezTo>
                  <a:cubicBezTo>
                    <a:pt x="153120" y="68954"/>
                    <a:pt x="165590" y="77277"/>
                    <a:pt x="168114" y="90120"/>
                  </a:cubicBezTo>
                  <a:lnTo>
                    <a:pt x="239126" y="450477"/>
                  </a:lnTo>
                  <a:cubicBezTo>
                    <a:pt x="241682" y="463289"/>
                    <a:pt x="233328" y="475758"/>
                    <a:pt x="220485" y="478283"/>
                  </a:cubicBezTo>
                  <a:close/>
                  <a:moveTo>
                    <a:pt x="328436" y="478283"/>
                  </a:moveTo>
                  <a:cubicBezTo>
                    <a:pt x="315593" y="480808"/>
                    <a:pt x="303155" y="472454"/>
                    <a:pt x="300630" y="459642"/>
                  </a:cubicBezTo>
                  <a:lnTo>
                    <a:pt x="229587" y="99285"/>
                  </a:lnTo>
                  <a:cubicBezTo>
                    <a:pt x="227062" y="86442"/>
                    <a:pt x="235417" y="74004"/>
                    <a:pt x="248228" y="71479"/>
                  </a:cubicBezTo>
                  <a:cubicBezTo>
                    <a:pt x="261072" y="68954"/>
                    <a:pt x="273510" y="77277"/>
                    <a:pt x="276034" y="90120"/>
                  </a:cubicBezTo>
                  <a:lnTo>
                    <a:pt x="347077" y="450477"/>
                  </a:lnTo>
                  <a:cubicBezTo>
                    <a:pt x="349602" y="463289"/>
                    <a:pt x="341248" y="475758"/>
                    <a:pt x="328436" y="478283"/>
                  </a:cubicBezTo>
                  <a:close/>
                  <a:moveTo>
                    <a:pt x="403780" y="483271"/>
                  </a:moveTo>
                  <a:cubicBezTo>
                    <a:pt x="390812" y="484705"/>
                    <a:pt x="379092" y="475353"/>
                    <a:pt x="377658" y="462354"/>
                  </a:cubicBezTo>
                  <a:lnTo>
                    <a:pt x="337226" y="97290"/>
                  </a:lnTo>
                  <a:cubicBezTo>
                    <a:pt x="335761" y="84322"/>
                    <a:pt x="345144" y="72601"/>
                    <a:pt x="358144" y="71167"/>
                  </a:cubicBezTo>
                  <a:cubicBezTo>
                    <a:pt x="371142" y="69733"/>
                    <a:pt x="382832" y="79085"/>
                    <a:pt x="384266" y="92084"/>
                  </a:cubicBezTo>
                  <a:lnTo>
                    <a:pt x="424728" y="457148"/>
                  </a:lnTo>
                  <a:cubicBezTo>
                    <a:pt x="426162" y="470147"/>
                    <a:pt x="416779" y="481837"/>
                    <a:pt x="403780" y="483271"/>
                  </a:cubicBezTo>
                  <a:close/>
                  <a:moveTo>
                    <a:pt x="495459" y="484736"/>
                  </a:moveTo>
                  <a:cubicBezTo>
                    <a:pt x="482429" y="485640"/>
                    <a:pt x="471113" y="475789"/>
                    <a:pt x="470209" y="462728"/>
                  </a:cubicBezTo>
                  <a:lnTo>
                    <a:pt x="445053" y="96324"/>
                  </a:lnTo>
                  <a:cubicBezTo>
                    <a:pt x="444180" y="83262"/>
                    <a:pt x="454000" y="71978"/>
                    <a:pt x="467061" y="71074"/>
                  </a:cubicBezTo>
                  <a:cubicBezTo>
                    <a:pt x="480091" y="70170"/>
                    <a:pt x="491407" y="80021"/>
                    <a:pt x="492311" y="93082"/>
                  </a:cubicBezTo>
                  <a:lnTo>
                    <a:pt x="517467" y="459486"/>
                  </a:lnTo>
                  <a:cubicBezTo>
                    <a:pt x="518340" y="472547"/>
                    <a:pt x="508521" y="483832"/>
                    <a:pt x="495459" y="484736"/>
                  </a:cubicBezTo>
                  <a:close/>
                  <a:moveTo>
                    <a:pt x="600293" y="461980"/>
                  </a:moveTo>
                  <a:cubicBezTo>
                    <a:pt x="600293" y="475041"/>
                    <a:pt x="589694" y="485640"/>
                    <a:pt x="576602" y="485640"/>
                  </a:cubicBezTo>
                  <a:cubicBezTo>
                    <a:pt x="563540" y="485640"/>
                    <a:pt x="552942" y="475041"/>
                    <a:pt x="552942" y="461980"/>
                  </a:cubicBezTo>
                  <a:lnTo>
                    <a:pt x="552942" y="94703"/>
                  </a:lnTo>
                  <a:cubicBezTo>
                    <a:pt x="552942" y="81610"/>
                    <a:pt x="563540" y="71012"/>
                    <a:pt x="576602" y="71012"/>
                  </a:cubicBezTo>
                  <a:cubicBezTo>
                    <a:pt x="589694" y="71012"/>
                    <a:pt x="600293" y="81610"/>
                    <a:pt x="600293" y="94703"/>
                  </a:cubicBezTo>
                  <a:lnTo>
                    <a:pt x="600293" y="461980"/>
                  </a:lnTo>
                  <a:close/>
                  <a:moveTo>
                    <a:pt x="708151" y="462728"/>
                  </a:moveTo>
                  <a:cubicBezTo>
                    <a:pt x="707278" y="475789"/>
                    <a:pt x="695962" y="485640"/>
                    <a:pt x="682932" y="484736"/>
                  </a:cubicBezTo>
                  <a:lnTo>
                    <a:pt x="682932" y="484736"/>
                  </a:lnTo>
                  <a:cubicBezTo>
                    <a:pt x="669871" y="483832"/>
                    <a:pt x="660051" y="472547"/>
                    <a:pt x="660924" y="459486"/>
                  </a:cubicBezTo>
                  <a:lnTo>
                    <a:pt x="686081" y="93082"/>
                  </a:lnTo>
                  <a:cubicBezTo>
                    <a:pt x="686985" y="80021"/>
                    <a:pt x="698269" y="70170"/>
                    <a:pt x="711330" y="71074"/>
                  </a:cubicBezTo>
                  <a:cubicBezTo>
                    <a:pt x="724361" y="71978"/>
                    <a:pt x="734211" y="83262"/>
                    <a:pt x="733338" y="96324"/>
                  </a:cubicBezTo>
                  <a:lnTo>
                    <a:pt x="708151" y="462728"/>
                  </a:lnTo>
                  <a:close/>
                  <a:moveTo>
                    <a:pt x="856470" y="97290"/>
                  </a:moveTo>
                  <a:lnTo>
                    <a:pt x="816008" y="462354"/>
                  </a:lnTo>
                  <a:cubicBezTo>
                    <a:pt x="814574" y="475353"/>
                    <a:pt x="802885" y="484705"/>
                    <a:pt x="789886" y="483271"/>
                  </a:cubicBezTo>
                  <a:cubicBezTo>
                    <a:pt x="776886" y="481837"/>
                    <a:pt x="767504" y="470147"/>
                    <a:pt x="768969" y="457148"/>
                  </a:cubicBezTo>
                  <a:lnTo>
                    <a:pt x="809400" y="92084"/>
                  </a:lnTo>
                  <a:cubicBezTo>
                    <a:pt x="810834" y="79085"/>
                    <a:pt x="822524" y="69733"/>
                    <a:pt x="835522" y="71167"/>
                  </a:cubicBezTo>
                  <a:cubicBezTo>
                    <a:pt x="848522" y="72601"/>
                    <a:pt x="857905" y="84322"/>
                    <a:pt x="856470" y="97290"/>
                  </a:cubicBezTo>
                  <a:close/>
                  <a:moveTo>
                    <a:pt x="895842" y="478283"/>
                  </a:moveTo>
                  <a:lnTo>
                    <a:pt x="895842" y="478283"/>
                  </a:lnTo>
                  <a:cubicBezTo>
                    <a:pt x="883030" y="475758"/>
                    <a:pt x="874676" y="463289"/>
                    <a:pt x="877201" y="450477"/>
                  </a:cubicBezTo>
                  <a:lnTo>
                    <a:pt x="948243" y="90120"/>
                  </a:lnTo>
                  <a:cubicBezTo>
                    <a:pt x="950768" y="77309"/>
                    <a:pt x="963206" y="68954"/>
                    <a:pt x="976049" y="71479"/>
                  </a:cubicBezTo>
                  <a:lnTo>
                    <a:pt x="976049" y="71479"/>
                  </a:lnTo>
                  <a:cubicBezTo>
                    <a:pt x="988861" y="74004"/>
                    <a:pt x="997216" y="86442"/>
                    <a:pt x="994691" y="99285"/>
                  </a:cubicBezTo>
                  <a:lnTo>
                    <a:pt x="923648" y="459642"/>
                  </a:lnTo>
                  <a:cubicBezTo>
                    <a:pt x="921123" y="472454"/>
                    <a:pt x="908685" y="480808"/>
                    <a:pt x="895842" y="478283"/>
                  </a:cubicBezTo>
                  <a:close/>
                  <a:moveTo>
                    <a:pt x="1102611" y="99285"/>
                  </a:moveTo>
                  <a:lnTo>
                    <a:pt x="1031568" y="459642"/>
                  </a:lnTo>
                  <a:cubicBezTo>
                    <a:pt x="1029043" y="472454"/>
                    <a:pt x="1016605" y="480808"/>
                    <a:pt x="1003793" y="478283"/>
                  </a:cubicBezTo>
                  <a:cubicBezTo>
                    <a:pt x="990950" y="475758"/>
                    <a:pt x="982596" y="463289"/>
                    <a:pt x="985120" y="450477"/>
                  </a:cubicBezTo>
                  <a:lnTo>
                    <a:pt x="1056163" y="90120"/>
                  </a:lnTo>
                  <a:cubicBezTo>
                    <a:pt x="1058688" y="77309"/>
                    <a:pt x="1071157" y="68954"/>
                    <a:pt x="1083969" y="71479"/>
                  </a:cubicBezTo>
                  <a:cubicBezTo>
                    <a:pt x="1096812" y="74004"/>
                    <a:pt x="1105135" y="86442"/>
                    <a:pt x="1102611" y="99285"/>
                  </a:cubicBezTo>
                  <a:close/>
                </a:path>
              </a:pathLst>
            </a:custGeom>
            <a:solidFill>
              <a:srgbClr val="EF7B7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4" name="Hình tự do: Hình 1703">
              <a:extLst>
                <a:ext uri="{FF2B5EF4-FFF2-40B4-BE49-F238E27FC236}">
                  <a16:creationId xmlns:a16="http://schemas.microsoft.com/office/drawing/2014/main" id="{B3A79D5A-EE1A-1145-6F8C-4E88315E811A}"/>
                </a:ext>
              </a:extLst>
            </p:cNvPr>
            <p:cNvSpPr/>
            <p:nvPr/>
          </p:nvSpPr>
          <p:spPr>
            <a:xfrm>
              <a:off x="12272898" y="5646160"/>
              <a:ext cx="1224277" cy="47444"/>
            </a:xfrm>
            <a:custGeom>
              <a:avLst/>
              <a:gdLst>
                <a:gd name="connsiteX0" fmla="*/ 1224277 w 1224277"/>
                <a:gd name="connsiteY0" fmla="*/ 1933 h 47444"/>
                <a:gd name="connsiteX1" fmla="*/ 1214988 w 1224277"/>
                <a:gd name="connsiteY1" fmla="*/ 46198 h 47444"/>
                <a:gd name="connsiteX2" fmla="*/ 1201335 w 1224277"/>
                <a:gd name="connsiteY2" fmla="*/ 47445 h 47444"/>
                <a:gd name="connsiteX3" fmla="*/ 17238 w 1224277"/>
                <a:gd name="connsiteY3" fmla="*/ 47445 h 47444"/>
                <a:gd name="connsiteX4" fmla="*/ 13373 w 1224277"/>
                <a:gd name="connsiteY4" fmla="*/ 47320 h 47444"/>
                <a:gd name="connsiteX5" fmla="*/ 0 w 1224277"/>
                <a:gd name="connsiteY5" fmla="*/ 0 h 47444"/>
                <a:gd name="connsiteX6" fmla="*/ 1224277 w 1224277"/>
                <a:gd name="connsiteY6" fmla="*/ 1933 h 4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277" h="47444">
                  <a:moveTo>
                    <a:pt x="1224277" y="1933"/>
                  </a:moveTo>
                  <a:lnTo>
                    <a:pt x="1214988" y="46198"/>
                  </a:lnTo>
                  <a:cubicBezTo>
                    <a:pt x="1210562" y="46977"/>
                    <a:pt x="1205979" y="47445"/>
                    <a:pt x="1201335" y="47445"/>
                  </a:cubicBezTo>
                  <a:lnTo>
                    <a:pt x="17238" y="47445"/>
                  </a:lnTo>
                  <a:cubicBezTo>
                    <a:pt x="15898" y="47445"/>
                    <a:pt x="14651" y="47382"/>
                    <a:pt x="13373" y="47320"/>
                  </a:cubicBezTo>
                  <a:lnTo>
                    <a:pt x="0" y="0"/>
                  </a:lnTo>
                  <a:lnTo>
                    <a:pt x="1224277" y="1933"/>
                  </a:lnTo>
                  <a:close/>
                </a:path>
              </a:pathLst>
            </a:custGeom>
            <a:solidFill>
              <a:srgbClr val="E96362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5" name="Hình tự do: Hình 1704">
              <a:extLst>
                <a:ext uri="{FF2B5EF4-FFF2-40B4-BE49-F238E27FC236}">
                  <a16:creationId xmlns:a16="http://schemas.microsoft.com/office/drawing/2014/main" id="{1B2635FD-0FC8-D9D1-FF41-15D75A3E40E7}"/>
                </a:ext>
              </a:extLst>
            </p:cNvPr>
            <p:cNvSpPr/>
            <p:nvPr/>
          </p:nvSpPr>
          <p:spPr>
            <a:xfrm>
              <a:off x="12219312" y="5514767"/>
              <a:ext cx="1331418" cy="147291"/>
            </a:xfrm>
            <a:custGeom>
              <a:avLst/>
              <a:gdLst>
                <a:gd name="connsiteX0" fmla="*/ 1257788 w 1331418"/>
                <a:gd name="connsiteY0" fmla="*/ 147291 h 147291"/>
                <a:gd name="connsiteX1" fmla="*/ 73661 w 1331418"/>
                <a:gd name="connsiteY1" fmla="*/ 147291 h 147291"/>
                <a:gd name="connsiteX2" fmla="*/ 0 w 1331418"/>
                <a:gd name="connsiteY2" fmla="*/ 73661 h 147291"/>
                <a:gd name="connsiteX3" fmla="*/ 0 w 1331418"/>
                <a:gd name="connsiteY3" fmla="*/ 73661 h 147291"/>
                <a:gd name="connsiteX4" fmla="*/ 73661 w 1331418"/>
                <a:gd name="connsiteY4" fmla="*/ 0 h 147291"/>
                <a:gd name="connsiteX5" fmla="*/ 1257788 w 1331418"/>
                <a:gd name="connsiteY5" fmla="*/ 0 h 147291"/>
                <a:gd name="connsiteX6" fmla="*/ 1331419 w 1331418"/>
                <a:gd name="connsiteY6" fmla="*/ 73661 h 147291"/>
                <a:gd name="connsiteX7" fmla="*/ 1331419 w 1331418"/>
                <a:gd name="connsiteY7" fmla="*/ 73661 h 147291"/>
                <a:gd name="connsiteX8" fmla="*/ 1257788 w 1331418"/>
                <a:gd name="connsiteY8" fmla="*/ 147291 h 14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1418" h="147291">
                  <a:moveTo>
                    <a:pt x="1257788" y="147291"/>
                  </a:moveTo>
                  <a:lnTo>
                    <a:pt x="73661" y="147291"/>
                  </a:lnTo>
                  <a:cubicBezTo>
                    <a:pt x="32981" y="147291"/>
                    <a:pt x="0" y="114311"/>
                    <a:pt x="0" y="73661"/>
                  </a:cubicBezTo>
                  <a:lnTo>
                    <a:pt x="0" y="73661"/>
                  </a:lnTo>
                  <a:cubicBezTo>
                    <a:pt x="0" y="32981"/>
                    <a:pt x="32981" y="0"/>
                    <a:pt x="73661" y="0"/>
                  </a:cubicBezTo>
                  <a:lnTo>
                    <a:pt x="1257788" y="0"/>
                  </a:lnTo>
                  <a:cubicBezTo>
                    <a:pt x="1298469" y="0"/>
                    <a:pt x="1331419" y="32981"/>
                    <a:pt x="1331419" y="73661"/>
                  </a:cubicBezTo>
                  <a:lnTo>
                    <a:pt x="1331419" y="73661"/>
                  </a:lnTo>
                  <a:cubicBezTo>
                    <a:pt x="1331419" y="114311"/>
                    <a:pt x="1298469" y="147291"/>
                    <a:pt x="1257788" y="147291"/>
                  </a:cubicBezTo>
                  <a:close/>
                </a:path>
              </a:pathLst>
            </a:custGeom>
            <a:solidFill>
              <a:srgbClr val="EF7B7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06" name="Đồ họa 3">
              <a:extLst>
                <a:ext uri="{FF2B5EF4-FFF2-40B4-BE49-F238E27FC236}">
                  <a16:creationId xmlns:a16="http://schemas.microsoft.com/office/drawing/2014/main" id="{144207F7-9C55-6876-1716-886FDB9551BB}"/>
                </a:ext>
              </a:extLst>
            </p:cNvPr>
            <p:cNvGrpSpPr/>
            <p:nvPr/>
          </p:nvGrpSpPr>
          <p:grpSpPr>
            <a:xfrm>
              <a:off x="12562228" y="5561167"/>
              <a:ext cx="645618" cy="54521"/>
              <a:chOff x="12562228" y="5561167"/>
              <a:chExt cx="645618" cy="54521"/>
            </a:xfrm>
            <a:solidFill>
              <a:srgbClr val="615370"/>
            </a:solidFill>
          </p:grpSpPr>
          <p:sp>
            <p:nvSpPr>
              <p:cNvPr id="1707" name="Hình tự do: Hình 1706">
                <a:extLst>
                  <a:ext uri="{FF2B5EF4-FFF2-40B4-BE49-F238E27FC236}">
                    <a16:creationId xmlns:a16="http://schemas.microsoft.com/office/drawing/2014/main" id="{D638E397-A12C-EFA2-6034-0E4F57544F75}"/>
                  </a:ext>
                </a:extLst>
              </p:cNvPr>
              <p:cNvSpPr/>
              <p:nvPr/>
            </p:nvSpPr>
            <p:spPr>
              <a:xfrm>
                <a:off x="12562228" y="5561167"/>
                <a:ext cx="54521" cy="54521"/>
              </a:xfrm>
              <a:custGeom>
                <a:avLst/>
                <a:gdLst>
                  <a:gd name="connsiteX0" fmla="*/ 54521 w 54521"/>
                  <a:gd name="connsiteY0" fmla="*/ 27260 h 54521"/>
                  <a:gd name="connsiteX1" fmla="*/ 27260 w 54521"/>
                  <a:gd name="connsiteY1" fmla="*/ 54521 h 54521"/>
                  <a:gd name="connsiteX2" fmla="*/ 0 w 54521"/>
                  <a:gd name="connsiteY2" fmla="*/ 27260 h 54521"/>
                  <a:gd name="connsiteX3" fmla="*/ 27260 w 54521"/>
                  <a:gd name="connsiteY3" fmla="*/ 0 h 54521"/>
                  <a:gd name="connsiteX4" fmla="*/ 54521 w 54521"/>
                  <a:gd name="connsiteY4" fmla="*/ 27260 h 54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521" h="54521">
                    <a:moveTo>
                      <a:pt x="54521" y="27260"/>
                    </a:moveTo>
                    <a:cubicBezTo>
                      <a:pt x="54521" y="42316"/>
                      <a:pt x="42316" y="54521"/>
                      <a:pt x="27260" y="54521"/>
                    </a:cubicBezTo>
                    <a:cubicBezTo>
                      <a:pt x="12205" y="54521"/>
                      <a:pt x="0" y="42316"/>
                      <a:pt x="0" y="27260"/>
                    </a:cubicBezTo>
                    <a:cubicBezTo>
                      <a:pt x="0" y="12205"/>
                      <a:pt x="12205" y="0"/>
                      <a:pt x="27260" y="0"/>
                    </a:cubicBezTo>
                    <a:cubicBezTo>
                      <a:pt x="42316" y="0"/>
                      <a:pt x="54521" y="12205"/>
                      <a:pt x="54521" y="27260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8" name="Hình tự do: Hình 1707">
                <a:extLst>
                  <a:ext uri="{FF2B5EF4-FFF2-40B4-BE49-F238E27FC236}">
                    <a16:creationId xmlns:a16="http://schemas.microsoft.com/office/drawing/2014/main" id="{C2909239-0794-5C87-2798-6494E01D6966}"/>
                  </a:ext>
                </a:extLst>
              </p:cNvPr>
              <p:cNvSpPr/>
              <p:nvPr/>
            </p:nvSpPr>
            <p:spPr>
              <a:xfrm>
                <a:off x="13153325" y="5561167"/>
                <a:ext cx="54521" cy="54521"/>
              </a:xfrm>
              <a:custGeom>
                <a:avLst/>
                <a:gdLst>
                  <a:gd name="connsiteX0" fmla="*/ 54521 w 54521"/>
                  <a:gd name="connsiteY0" fmla="*/ 27260 h 54521"/>
                  <a:gd name="connsiteX1" fmla="*/ 27260 w 54521"/>
                  <a:gd name="connsiteY1" fmla="*/ 54521 h 54521"/>
                  <a:gd name="connsiteX2" fmla="*/ -1 w 54521"/>
                  <a:gd name="connsiteY2" fmla="*/ 27260 h 54521"/>
                  <a:gd name="connsiteX3" fmla="*/ 27260 w 54521"/>
                  <a:gd name="connsiteY3" fmla="*/ 0 h 54521"/>
                  <a:gd name="connsiteX4" fmla="*/ 54521 w 54521"/>
                  <a:gd name="connsiteY4" fmla="*/ 27260 h 54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521" h="54521">
                    <a:moveTo>
                      <a:pt x="54521" y="27260"/>
                    </a:moveTo>
                    <a:cubicBezTo>
                      <a:pt x="54521" y="42316"/>
                      <a:pt x="42316" y="54521"/>
                      <a:pt x="27260" y="54521"/>
                    </a:cubicBezTo>
                    <a:cubicBezTo>
                      <a:pt x="12204" y="54521"/>
                      <a:pt x="-1" y="42316"/>
                      <a:pt x="-1" y="27260"/>
                    </a:cubicBezTo>
                    <a:cubicBezTo>
                      <a:pt x="-1" y="12205"/>
                      <a:pt x="12204" y="0"/>
                      <a:pt x="27260" y="0"/>
                    </a:cubicBezTo>
                    <a:cubicBezTo>
                      <a:pt x="42316" y="0"/>
                      <a:pt x="54521" y="12205"/>
                      <a:pt x="54521" y="27260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733" name="Đồ họa 3">
            <a:extLst>
              <a:ext uri="{FF2B5EF4-FFF2-40B4-BE49-F238E27FC236}">
                <a16:creationId xmlns:a16="http://schemas.microsoft.com/office/drawing/2014/main" id="{5BB9049F-9BA6-CE82-36B1-3120162BA950}"/>
              </a:ext>
            </a:extLst>
          </p:cNvPr>
          <p:cNvGrpSpPr/>
          <p:nvPr/>
        </p:nvGrpSpPr>
        <p:grpSpPr>
          <a:xfrm>
            <a:off x="10341335" y="-9380473"/>
            <a:ext cx="1024790" cy="2022541"/>
            <a:chOff x="11536660" y="4180270"/>
            <a:chExt cx="1024790" cy="2022541"/>
          </a:xfrm>
        </p:grpSpPr>
        <p:grpSp>
          <p:nvGrpSpPr>
            <p:cNvPr id="1734" name="Đồ họa 3">
              <a:extLst>
                <a:ext uri="{FF2B5EF4-FFF2-40B4-BE49-F238E27FC236}">
                  <a16:creationId xmlns:a16="http://schemas.microsoft.com/office/drawing/2014/main" id="{484B5066-1FD7-B135-AC6B-F3EC81F7FFAB}"/>
                </a:ext>
              </a:extLst>
            </p:cNvPr>
            <p:cNvGrpSpPr/>
            <p:nvPr/>
          </p:nvGrpSpPr>
          <p:grpSpPr>
            <a:xfrm>
              <a:off x="11798861" y="4180270"/>
              <a:ext cx="252819" cy="458289"/>
              <a:chOff x="11798861" y="4180270"/>
              <a:chExt cx="252819" cy="458289"/>
            </a:xfrm>
          </p:grpSpPr>
          <p:sp>
            <p:nvSpPr>
              <p:cNvPr id="1803" name="Hình tự do: Hình 1802">
                <a:extLst>
                  <a:ext uri="{FF2B5EF4-FFF2-40B4-BE49-F238E27FC236}">
                    <a16:creationId xmlns:a16="http://schemas.microsoft.com/office/drawing/2014/main" id="{94AA41C5-016E-AD08-2DEC-817CCB2051DC}"/>
                  </a:ext>
                </a:extLst>
              </p:cNvPr>
              <p:cNvSpPr/>
              <p:nvPr/>
            </p:nvSpPr>
            <p:spPr>
              <a:xfrm>
                <a:off x="11798861" y="4180270"/>
                <a:ext cx="252819" cy="304706"/>
              </a:xfrm>
              <a:custGeom>
                <a:avLst/>
                <a:gdLst>
                  <a:gd name="connsiteX0" fmla="*/ 64022 w 252819"/>
                  <a:gd name="connsiteY0" fmla="*/ 304706 h 304706"/>
                  <a:gd name="connsiteX1" fmla="*/ 55 w 252819"/>
                  <a:gd name="connsiteY1" fmla="*/ 200090 h 304706"/>
                  <a:gd name="connsiteX2" fmla="*/ 129734 w 252819"/>
                  <a:gd name="connsiteY2" fmla="*/ 52176 h 304706"/>
                  <a:gd name="connsiteX3" fmla="*/ 152459 w 252819"/>
                  <a:gd name="connsiteY3" fmla="*/ 17699 h 304706"/>
                  <a:gd name="connsiteX4" fmla="*/ 161936 w 252819"/>
                  <a:gd name="connsiteY4" fmla="*/ 19226 h 304706"/>
                  <a:gd name="connsiteX5" fmla="*/ 163557 w 252819"/>
                  <a:gd name="connsiteY5" fmla="*/ 56789 h 304706"/>
                  <a:gd name="connsiteX6" fmla="*/ 159691 w 252819"/>
                  <a:gd name="connsiteY6" fmla="*/ 76833 h 304706"/>
                  <a:gd name="connsiteX7" fmla="*/ 188276 w 252819"/>
                  <a:gd name="connsiteY7" fmla="*/ 33285 h 304706"/>
                  <a:gd name="connsiteX8" fmla="*/ 199499 w 252819"/>
                  <a:gd name="connsiteY8" fmla="*/ 4263 h 304706"/>
                  <a:gd name="connsiteX9" fmla="*/ 209006 w 252819"/>
                  <a:gd name="connsiteY9" fmla="*/ 2892 h 304706"/>
                  <a:gd name="connsiteX10" fmla="*/ 224406 w 252819"/>
                  <a:gd name="connsiteY10" fmla="*/ 68105 h 304706"/>
                  <a:gd name="connsiteX11" fmla="*/ 222442 w 252819"/>
                  <a:gd name="connsiteY11" fmla="*/ 95755 h 304706"/>
                  <a:gd name="connsiteX12" fmla="*/ 243826 w 252819"/>
                  <a:gd name="connsiteY12" fmla="*/ 82788 h 304706"/>
                  <a:gd name="connsiteX13" fmla="*/ 243826 w 252819"/>
                  <a:gd name="connsiteY13" fmla="*/ 82788 h 304706"/>
                  <a:gd name="connsiteX14" fmla="*/ 252804 w 252819"/>
                  <a:gd name="connsiteY14" fmla="*/ 86216 h 304706"/>
                  <a:gd name="connsiteX15" fmla="*/ 226681 w 252819"/>
                  <a:gd name="connsiteY15" fmla="*/ 156043 h 304706"/>
                  <a:gd name="connsiteX16" fmla="*/ 64022 w 252819"/>
                  <a:gd name="connsiteY16" fmla="*/ 304706 h 30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2819" h="304706">
                    <a:moveTo>
                      <a:pt x="64022" y="304706"/>
                    </a:moveTo>
                    <a:cubicBezTo>
                      <a:pt x="64022" y="304706"/>
                      <a:pt x="2269" y="275778"/>
                      <a:pt x="55" y="200090"/>
                    </a:cubicBezTo>
                    <a:cubicBezTo>
                      <a:pt x="-2688" y="108162"/>
                      <a:pt x="97096" y="92420"/>
                      <a:pt x="129734" y="52176"/>
                    </a:cubicBezTo>
                    <a:cubicBezTo>
                      <a:pt x="141299" y="37899"/>
                      <a:pt x="148251" y="26333"/>
                      <a:pt x="152459" y="17699"/>
                    </a:cubicBezTo>
                    <a:cubicBezTo>
                      <a:pt x="154641" y="13210"/>
                      <a:pt x="161281" y="14301"/>
                      <a:pt x="161936" y="19226"/>
                    </a:cubicBezTo>
                    <a:cubicBezTo>
                      <a:pt x="163650" y="31882"/>
                      <a:pt x="165084" y="47593"/>
                      <a:pt x="163557" y="56789"/>
                    </a:cubicBezTo>
                    <a:cubicBezTo>
                      <a:pt x="160626" y="74059"/>
                      <a:pt x="159691" y="76833"/>
                      <a:pt x="159691" y="76833"/>
                    </a:cubicBezTo>
                    <a:cubicBezTo>
                      <a:pt x="159691" y="76833"/>
                      <a:pt x="165551" y="69944"/>
                      <a:pt x="188276" y="33285"/>
                    </a:cubicBezTo>
                    <a:cubicBezTo>
                      <a:pt x="194885" y="22624"/>
                      <a:pt x="198439" y="11402"/>
                      <a:pt x="199499" y="4263"/>
                    </a:cubicBezTo>
                    <a:cubicBezTo>
                      <a:pt x="200215" y="-724"/>
                      <a:pt x="206668" y="-1535"/>
                      <a:pt x="209006" y="2892"/>
                    </a:cubicBezTo>
                    <a:cubicBezTo>
                      <a:pt x="220228" y="24089"/>
                      <a:pt x="226245" y="42824"/>
                      <a:pt x="224406" y="68105"/>
                    </a:cubicBezTo>
                    <a:cubicBezTo>
                      <a:pt x="222442" y="95755"/>
                      <a:pt x="222442" y="95755"/>
                      <a:pt x="222442" y="95755"/>
                    </a:cubicBezTo>
                    <a:cubicBezTo>
                      <a:pt x="222442" y="95755"/>
                      <a:pt x="231045" y="95287"/>
                      <a:pt x="243826" y="82788"/>
                    </a:cubicBezTo>
                    <a:lnTo>
                      <a:pt x="243826" y="82788"/>
                    </a:lnTo>
                    <a:cubicBezTo>
                      <a:pt x="246850" y="78860"/>
                      <a:pt x="253178" y="81260"/>
                      <a:pt x="252804" y="86216"/>
                    </a:cubicBezTo>
                    <a:cubicBezTo>
                      <a:pt x="251464" y="102987"/>
                      <a:pt x="243328" y="128892"/>
                      <a:pt x="226681" y="156043"/>
                    </a:cubicBezTo>
                    <a:cubicBezTo>
                      <a:pt x="196475" y="205234"/>
                      <a:pt x="64022" y="304706"/>
                      <a:pt x="64022" y="304706"/>
                    </a:cubicBezTo>
                    <a:close/>
                  </a:path>
                </a:pathLst>
              </a:custGeom>
              <a:solidFill>
                <a:srgbClr val="2E2F4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4" name="Hình tự do: Hình 1803">
                <a:extLst>
                  <a:ext uri="{FF2B5EF4-FFF2-40B4-BE49-F238E27FC236}">
                    <a16:creationId xmlns:a16="http://schemas.microsoft.com/office/drawing/2014/main" id="{26BBD65B-9277-632F-1BD4-96C724A585A0}"/>
                  </a:ext>
                </a:extLst>
              </p:cNvPr>
              <p:cNvSpPr/>
              <p:nvPr/>
            </p:nvSpPr>
            <p:spPr>
              <a:xfrm>
                <a:off x="11817358" y="4407574"/>
                <a:ext cx="168262" cy="230984"/>
              </a:xfrm>
              <a:custGeom>
                <a:avLst/>
                <a:gdLst>
                  <a:gd name="connsiteX0" fmla="*/ 154942 w 168262"/>
                  <a:gd name="connsiteY0" fmla="*/ 163532 h 230984"/>
                  <a:gd name="connsiteX1" fmla="*/ 162236 w 168262"/>
                  <a:gd name="connsiteY1" fmla="*/ 203308 h 230984"/>
                  <a:gd name="connsiteX2" fmla="*/ 161644 w 168262"/>
                  <a:gd name="connsiteY2" fmla="*/ 204025 h 230984"/>
                  <a:gd name="connsiteX3" fmla="*/ 58026 w 168262"/>
                  <a:gd name="connsiteY3" fmla="*/ 224038 h 230984"/>
                  <a:gd name="connsiteX4" fmla="*/ 10051 w 168262"/>
                  <a:gd name="connsiteY4" fmla="*/ 198975 h 230984"/>
                  <a:gd name="connsiteX5" fmla="*/ 13418 w 168262"/>
                  <a:gd name="connsiteY5" fmla="*/ 155209 h 230984"/>
                  <a:gd name="connsiteX6" fmla="*/ 28630 w 168262"/>
                  <a:gd name="connsiteY6" fmla="*/ 139591 h 230984"/>
                  <a:gd name="connsiteX7" fmla="*/ 31810 w 168262"/>
                  <a:gd name="connsiteY7" fmla="*/ 32887 h 230984"/>
                  <a:gd name="connsiteX8" fmla="*/ 29814 w 168262"/>
                  <a:gd name="connsiteY8" fmla="*/ 0 h 230984"/>
                  <a:gd name="connsiteX9" fmla="*/ 129972 w 168262"/>
                  <a:gd name="connsiteY9" fmla="*/ 55269 h 230984"/>
                  <a:gd name="connsiteX10" fmla="*/ 127822 w 168262"/>
                  <a:gd name="connsiteY10" fmla="*/ 103930 h 230984"/>
                  <a:gd name="connsiteX11" fmla="*/ 127541 w 168262"/>
                  <a:gd name="connsiteY11" fmla="*/ 130707 h 230984"/>
                  <a:gd name="connsiteX12" fmla="*/ 154942 w 168262"/>
                  <a:gd name="connsiteY12" fmla="*/ 163532 h 230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8262" h="230984">
                    <a:moveTo>
                      <a:pt x="154942" y="163532"/>
                    </a:moveTo>
                    <a:cubicBezTo>
                      <a:pt x="169157" y="172042"/>
                      <a:pt x="172648" y="190683"/>
                      <a:pt x="162236" y="203308"/>
                    </a:cubicBezTo>
                    <a:cubicBezTo>
                      <a:pt x="162049" y="203558"/>
                      <a:pt x="161831" y="203776"/>
                      <a:pt x="161644" y="204025"/>
                    </a:cubicBezTo>
                    <a:cubicBezTo>
                      <a:pt x="148364" y="219861"/>
                      <a:pt x="118189" y="242586"/>
                      <a:pt x="58026" y="224038"/>
                    </a:cubicBezTo>
                    <a:cubicBezTo>
                      <a:pt x="37390" y="217679"/>
                      <a:pt x="21710" y="208421"/>
                      <a:pt x="10051" y="198975"/>
                    </a:cubicBezTo>
                    <a:cubicBezTo>
                      <a:pt x="-4694" y="187098"/>
                      <a:pt x="-2917" y="164685"/>
                      <a:pt x="13418" y="155209"/>
                    </a:cubicBezTo>
                    <a:cubicBezTo>
                      <a:pt x="20681" y="151001"/>
                      <a:pt x="26542" y="145483"/>
                      <a:pt x="28630" y="139591"/>
                    </a:cubicBezTo>
                    <a:cubicBezTo>
                      <a:pt x="32215" y="129554"/>
                      <a:pt x="33337" y="65494"/>
                      <a:pt x="31810" y="32887"/>
                    </a:cubicBezTo>
                    <a:cubicBezTo>
                      <a:pt x="31280" y="21914"/>
                      <a:pt x="29814" y="0"/>
                      <a:pt x="29814" y="0"/>
                    </a:cubicBezTo>
                    <a:lnTo>
                      <a:pt x="129972" y="55269"/>
                    </a:lnTo>
                    <a:cubicBezTo>
                      <a:pt x="129972" y="55269"/>
                      <a:pt x="128601" y="82140"/>
                      <a:pt x="127822" y="103930"/>
                    </a:cubicBezTo>
                    <a:cubicBezTo>
                      <a:pt x="127354" y="116835"/>
                      <a:pt x="127510" y="127964"/>
                      <a:pt x="127541" y="130707"/>
                    </a:cubicBezTo>
                    <a:cubicBezTo>
                      <a:pt x="127666" y="144018"/>
                      <a:pt x="141600" y="155552"/>
                      <a:pt x="154942" y="163532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5" name="Hình tự do: Hình 1804">
                <a:extLst>
                  <a:ext uri="{FF2B5EF4-FFF2-40B4-BE49-F238E27FC236}">
                    <a16:creationId xmlns:a16="http://schemas.microsoft.com/office/drawing/2014/main" id="{6D5FFDAE-F3AD-D349-CF55-A9600866434C}"/>
                  </a:ext>
                </a:extLst>
              </p:cNvPr>
              <p:cNvSpPr/>
              <p:nvPr/>
            </p:nvSpPr>
            <p:spPr>
              <a:xfrm>
                <a:off x="11809905" y="4392980"/>
                <a:ext cx="72898" cy="45883"/>
              </a:xfrm>
              <a:custGeom>
                <a:avLst/>
                <a:gdLst>
                  <a:gd name="connsiteX0" fmla="*/ 72181 w 72898"/>
                  <a:gd name="connsiteY0" fmla="*/ 38971 h 45883"/>
                  <a:gd name="connsiteX1" fmla="*/ 29100 w 72898"/>
                  <a:gd name="connsiteY1" fmla="*/ 39782 h 45883"/>
                  <a:gd name="connsiteX2" fmla="*/ 452 w 72898"/>
                  <a:gd name="connsiteY2" fmla="*/ 8360 h 45883"/>
                  <a:gd name="connsiteX3" fmla="*/ 43502 w 72898"/>
                  <a:gd name="connsiteY3" fmla="*/ 7549 h 45883"/>
                  <a:gd name="connsiteX4" fmla="*/ 72181 w 72898"/>
                  <a:gd name="connsiteY4" fmla="*/ 38971 h 4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898" h="45883">
                    <a:moveTo>
                      <a:pt x="72181" y="38971"/>
                    </a:moveTo>
                    <a:cubicBezTo>
                      <a:pt x="68191" y="47855"/>
                      <a:pt x="48926" y="48229"/>
                      <a:pt x="29100" y="39782"/>
                    </a:cubicBezTo>
                    <a:cubicBezTo>
                      <a:pt x="9305" y="31334"/>
                      <a:pt x="-2509" y="17898"/>
                      <a:pt x="452" y="8360"/>
                    </a:cubicBezTo>
                    <a:cubicBezTo>
                      <a:pt x="4349" y="-4297"/>
                      <a:pt x="23707" y="-930"/>
                      <a:pt x="43502" y="7549"/>
                    </a:cubicBezTo>
                    <a:cubicBezTo>
                      <a:pt x="63327" y="15997"/>
                      <a:pt x="76140" y="30056"/>
                      <a:pt x="72181" y="38971"/>
                    </a:cubicBezTo>
                    <a:close/>
                  </a:path>
                </a:pathLst>
              </a:custGeom>
              <a:solidFill>
                <a:srgbClr val="D47C74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6" name="Hình tự do: Hình 1805">
                <a:extLst>
                  <a:ext uri="{FF2B5EF4-FFF2-40B4-BE49-F238E27FC236}">
                    <a16:creationId xmlns:a16="http://schemas.microsoft.com/office/drawing/2014/main" id="{73D11584-DDB3-5F7F-5EC6-DE63C5B8EBE5}"/>
                  </a:ext>
                </a:extLst>
              </p:cNvPr>
              <p:cNvSpPr/>
              <p:nvPr/>
            </p:nvSpPr>
            <p:spPr>
              <a:xfrm>
                <a:off x="11849978" y="4420105"/>
                <a:ext cx="97352" cy="94692"/>
              </a:xfrm>
              <a:custGeom>
                <a:avLst/>
                <a:gdLst>
                  <a:gd name="connsiteX0" fmla="*/ 97352 w 97352"/>
                  <a:gd name="connsiteY0" fmla="*/ 42738 h 94692"/>
                  <a:gd name="connsiteX1" fmla="*/ 95202 w 97352"/>
                  <a:gd name="connsiteY1" fmla="*/ 91399 h 94692"/>
                  <a:gd name="connsiteX2" fmla="*/ 74035 w 97352"/>
                  <a:gd name="connsiteY2" fmla="*/ 94547 h 94692"/>
                  <a:gd name="connsiteX3" fmla="*/ 0 w 97352"/>
                  <a:gd name="connsiteY3" fmla="*/ 0 h 94692"/>
                  <a:gd name="connsiteX4" fmla="*/ 97352 w 97352"/>
                  <a:gd name="connsiteY4" fmla="*/ 42738 h 94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352" h="94692">
                    <a:moveTo>
                      <a:pt x="97352" y="42738"/>
                    </a:moveTo>
                    <a:cubicBezTo>
                      <a:pt x="97352" y="42738"/>
                      <a:pt x="95981" y="69609"/>
                      <a:pt x="95202" y="91399"/>
                    </a:cubicBezTo>
                    <a:cubicBezTo>
                      <a:pt x="88499" y="93549"/>
                      <a:pt x="81392" y="95202"/>
                      <a:pt x="74035" y="94547"/>
                    </a:cubicBezTo>
                    <a:cubicBezTo>
                      <a:pt x="21166" y="89778"/>
                      <a:pt x="0" y="0"/>
                      <a:pt x="0" y="0"/>
                    </a:cubicBezTo>
                    <a:lnTo>
                      <a:pt x="97352" y="42738"/>
                    </a:lnTo>
                    <a:close/>
                  </a:path>
                </a:pathLst>
              </a:custGeom>
              <a:solidFill>
                <a:srgbClr val="D47C74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7" name="Hình tự do: Hình 1806">
                <a:extLst>
                  <a:ext uri="{FF2B5EF4-FFF2-40B4-BE49-F238E27FC236}">
                    <a16:creationId xmlns:a16="http://schemas.microsoft.com/office/drawing/2014/main" id="{372ABBD3-DFE8-2E30-6EB5-BC8800ED5836}"/>
                  </a:ext>
                </a:extLst>
              </p:cNvPr>
              <p:cNvSpPr/>
              <p:nvPr/>
            </p:nvSpPr>
            <p:spPr>
              <a:xfrm>
                <a:off x="11838942" y="4304215"/>
                <a:ext cx="168139" cy="196064"/>
              </a:xfrm>
              <a:custGeom>
                <a:avLst/>
                <a:gdLst>
                  <a:gd name="connsiteX0" fmla="*/ 0 w 168139"/>
                  <a:gd name="connsiteY0" fmla="*/ 73370 h 196064"/>
                  <a:gd name="connsiteX1" fmla="*/ 1309 w 168139"/>
                  <a:gd name="connsiteY1" fmla="*/ 82161 h 196064"/>
                  <a:gd name="connsiteX2" fmla="*/ 104990 w 168139"/>
                  <a:gd name="connsiteY2" fmla="*/ 195411 h 196064"/>
                  <a:gd name="connsiteX3" fmla="*/ 160290 w 168139"/>
                  <a:gd name="connsiteY3" fmla="*/ 139986 h 196064"/>
                  <a:gd name="connsiteX4" fmla="*/ 161787 w 168139"/>
                  <a:gd name="connsiteY4" fmla="*/ 135279 h 196064"/>
                  <a:gd name="connsiteX5" fmla="*/ 162971 w 168139"/>
                  <a:gd name="connsiteY5" fmla="*/ 130977 h 196064"/>
                  <a:gd name="connsiteX6" fmla="*/ 166151 w 168139"/>
                  <a:gd name="connsiteY6" fmla="*/ 115734 h 196064"/>
                  <a:gd name="connsiteX7" fmla="*/ 167460 w 168139"/>
                  <a:gd name="connsiteY7" fmla="*/ 105073 h 196064"/>
                  <a:gd name="connsiteX8" fmla="*/ 168115 w 168139"/>
                  <a:gd name="connsiteY8" fmla="*/ 92448 h 196064"/>
                  <a:gd name="connsiteX9" fmla="*/ 165309 w 168139"/>
                  <a:gd name="connsiteY9" fmla="*/ 56661 h 196064"/>
                  <a:gd name="connsiteX10" fmla="*/ 163657 w 168139"/>
                  <a:gd name="connsiteY10" fmla="*/ 48027 h 196064"/>
                  <a:gd name="connsiteX11" fmla="*/ 162815 w 168139"/>
                  <a:gd name="connsiteY11" fmla="*/ 44068 h 196064"/>
                  <a:gd name="connsiteX12" fmla="*/ 162223 w 168139"/>
                  <a:gd name="connsiteY12" fmla="*/ 41480 h 196064"/>
                  <a:gd name="connsiteX13" fmla="*/ 162098 w 168139"/>
                  <a:gd name="connsiteY13" fmla="*/ 40951 h 196064"/>
                  <a:gd name="connsiteX14" fmla="*/ 151344 w 168139"/>
                  <a:gd name="connsiteY14" fmla="*/ 4541 h 196064"/>
                  <a:gd name="connsiteX15" fmla="*/ 111536 w 168139"/>
                  <a:gd name="connsiteY15" fmla="*/ 3076 h 196064"/>
                  <a:gd name="connsiteX16" fmla="*/ 15400 w 168139"/>
                  <a:gd name="connsiteY16" fmla="*/ 25177 h 196064"/>
                  <a:gd name="connsiteX17" fmla="*/ 0 w 168139"/>
                  <a:gd name="connsiteY17" fmla="*/ 73370 h 19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139" h="196064">
                    <a:moveTo>
                      <a:pt x="0" y="73370"/>
                    </a:moveTo>
                    <a:cubicBezTo>
                      <a:pt x="374" y="76269"/>
                      <a:pt x="811" y="79231"/>
                      <a:pt x="1309" y="82161"/>
                    </a:cubicBezTo>
                    <a:cubicBezTo>
                      <a:pt x="13311" y="151738"/>
                      <a:pt x="59727" y="202456"/>
                      <a:pt x="104990" y="195411"/>
                    </a:cubicBezTo>
                    <a:cubicBezTo>
                      <a:pt x="130396" y="191453"/>
                      <a:pt x="150034" y="170193"/>
                      <a:pt x="160290" y="139986"/>
                    </a:cubicBezTo>
                    <a:cubicBezTo>
                      <a:pt x="160820" y="138428"/>
                      <a:pt x="161319" y="136869"/>
                      <a:pt x="161787" y="135279"/>
                    </a:cubicBezTo>
                    <a:cubicBezTo>
                      <a:pt x="162192" y="133876"/>
                      <a:pt x="162597" y="132442"/>
                      <a:pt x="162971" y="130977"/>
                    </a:cubicBezTo>
                    <a:cubicBezTo>
                      <a:pt x="164281" y="126083"/>
                      <a:pt x="165340" y="120971"/>
                      <a:pt x="166151" y="115734"/>
                    </a:cubicBezTo>
                    <a:cubicBezTo>
                      <a:pt x="166712" y="112243"/>
                      <a:pt x="167117" y="108689"/>
                      <a:pt x="167460" y="105073"/>
                    </a:cubicBezTo>
                    <a:cubicBezTo>
                      <a:pt x="167834" y="100958"/>
                      <a:pt x="168052" y="96750"/>
                      <a:pt x="168115" y="92448"/>
                    </a:cubicBezTo>
                    <a:cubicBezTo>
                      <a:pt x="168302" y="80945"/>
                      <a:pt x="167429" y="68912"/>
                      <a:pt x="165309" y="56661"/>
                    </a:cubicBezTo>
                    <a:cubicBezTo>
                      <a:pt x="164873" y="54012"/>
                      <a:pt x="164312" y="51113"/>
                      <a:pt x="163657" y="48027"/>
                    </a:cubicBezTo>
                    <a:cubicBezTo>
                      <a:pt x="163376" y="46749"/>
                      <a:pt x="163127" y="45408"/>
                      <a:pt x="162815" y="44068"/>
                    </a:cubicBezTo>
                    <a:cubicBezTo>
                      <a:pt x="162628" y="43226"/>
                      <a:pt x="162441" y="42353"/>
                      <a:pt x="162223" y="41480"/>
                    </a:cubicBezTo>
                    <a:cubicBezTo>
                      <a:pt x="162192" y="41293"/>
                      <a:pt x="162161" y="41106"/>
                      <a:pt x="162098" y="40951"/>
                    </a:cubicBezTo>
                    <a:cubicBezTo>
                      <a:pt x="159137" y="27920"/>
                      <a:pt x="155053" y="13425"/>
                      <a:pt x="151344" y="4541"/>
                    </a:cubicBezTo>
                    <a:cubicBezTo>
                      <a:pt x="148912" y="6910"/>
                      <a:pt x="131300" y="5507"/>
                      <a:pt x="111536" y="3076"/>
                    </a:cubicBezTo>
                    <a:cubicBezTo>
                      <a:pt x="75189" y="-1444"/>
                      <a:pt x="35319" y="-5372"/>
                      <a:pt x="15400" y="25177"/>
                    </a:cubicBezTo>
                    <a:cubicBezTo>
                      <a:pt x="6858" y="38239"/>
                      <a:pt x="3242" y="70066"/>
                      <a:pt x="0" y="73370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808" name="Đồ họa 3">
                <a:extLst>
                  <a:ext uri="{FF2B5EF4-FFF2-40B4-BE49-F238E27FC236}">
                    <a16:creationId xmlns:a16="http://schemas.microsoft.com/office/drawing/2014/main" id="{3789F274-3E94-440A-0296-9C8C28F924A9}"/>
                  </a:ext>
                </a:extLst>
              </p:cNvPr>
              <p:cNvGrpSpPr/>
              <p:nvPr/>
            </p:nvGrpSpPr>
            <p:grpSpPr>
              <a:xfrm>
                <a:off x="11868370" y="4336324"/>
                <a:ext cx="138170" cy="138698"/>
                <a:chOff x="11868370" y="4336324"/>
                <a:chExt cx="138170" cy="138698"/>
              </a:xfrm>
            </p:grpSpPr>
            <p:sp>
              <p:nvSpPr>
                <p:cNvPr id="1810" name="Hình tự do: Hình 1809">
                  <a:extLst>
                    <a:ext uri="{FF2B5EF4-FFF2-40B4-BE49-F238E27FC236}">
                      <a16:creationId xmlns:a16="http://schemas.microsoft.com/office/drawing/2014/main" id="{221F5E1B-DDC3-D515-C71B-3138F043A65F}"/>
                    </a:ext>
                  </a:extLst>
                </p:cNvPr>
                <p:cNvSpPr/>
                <p:nvPr/>
              </p:nvSpPr>
              <p:spPr>
                <a:xfrm>
                  <a:off x="11939191" y="4386319"/>
                  <a:ext cx="20275" cy="34588"/>
                </a:xfrm>
                <a:custGeom>
                  <a:avLst/>
                  <a:gdLst>
                    <a:gd name="connsiteX0" fmla="*/ 8513 w 20275"/>
                    <a:gd name="connsiteY0" fmla="*/ 34409 h 34588"/>
                    <a:gd name="connsiteX1" fmla="*/ 14373 w 20275"/>
                    <a:gd name="connsiteY1" fmla="*/ 33193 h 34588"/>
                    <a:gd name="connsiteX2" fmla="*/ 20109 w 20275"/>
                    <a:gd name="connsiteY2" fmla="*/ 26086 h 34588"/>
                    <a:gd name="connsiteX3" fmla="*/ 13345 w 20275"/>
                    <a:gd name="connsiteY3" fmla="*/ 3517 h 34588"/>
                    <a:gd name="connsiteX4" fmla="*/ 5894 w 20275"/>
                    <a:gd name="connsiteY4" fmla="*/ 182 h 34588"/>
                    <a:gd name="connsiteX5" fmla="*/ 5894 w 20275"/>
                    <a:gd name="connsiteY5" fmla="*/ 182 h 34588"/>
                    <a:gd name="connsiteX6" fmla="*/ 2 w 20275"/>
                    <a:gd name="connsiteY6" fmla="*/ 6260 h 34588"/>
                    <a:gd name="connsiteX7" fmla="*/ 907 w 20275"/>
                    <a:gd name="connsiteY7" fmla="*/ 30045 h 34588"/>
                    <a:gd name="connsiteX8" fmla="*/ 8513 w 20275"/>
                    <a:gd name="connsiteY8" fmla="*/ 34409 h 34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275" h="34588">
                      <a:moveTo>
                        <a:pt x="8513" y="34409"/>
                      </a:moveTo>
                      <a:lnTo>
                        <a:pt x="14373" y="33193"/>
                      </a:lnTo>
                      <a:cubicBezTo>
                        <a:pt x="18332" y="32383"/>
                        <a:pt x="20982" y="29079"/>
                        <a:pt x="20109" y="26086"/>
                      </a:cubicBezTo>
                      <a:lnTo>
                        <a:pt x="13345" y="3517"/>
                      </a:lnTo>
                      <a:cubicBezTo>
                        <a:pt x="12565" y="930"/>
                        <a:pt x="9354" y="-535"/>
                        <a:pt x="5894" y="182"/>
                      </a:cubicBezTo>
                      <a:lnTo>
                        <a:pt x="5894" y="182"/>
                      </a:lnTo>
                      <a:cubicBezTo>
                        <a:pt x="2465" y="899"/>
                        <a:pt x="-91" y="3517"/>
                        <a:pt x="2" y="6260"/>
                      </a:cubicBezTo>
                      <a:lnTo>
                        <a:pt x="907" y="30045"/>
                      </a:lnTo>
                      <a:cubicBezTo>
                        <a:pt x="1031" y="33193"/>
                        <a:pt x="4554" y="35220"/>
                        <a:pt x="8513" y="34409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811" name="Đồ họa 3">
                  <a:extLst>
                    <a:ext uri="{FF2B5EF4-FFF2-40B4-BE49-F238E27FC236}">
                      <a16:creationId xmlns:a16="http://schemas.microsoft.com/office/drawing/2014/main" id="{2265C52E-D336-D9C8-897F-D39AE28BED3B}"/>
                    </a:ext>
                  </a:extLst>
                </p:cNvPr>
                <p:cNvGrpSpPr/>
                <p:nvPr/>
              </p:nvGrpSpPr>
              <p:grpSpPr>
                <a:xfrm>
                  <a:off x="11868370" y="4336324"/>
                  <a:ext cx="135196" cy="50467"/>
                  <a:chOff x="11868370" y="4336324"/>
                  <a:chExt cx="135196" cy="50467"/>
                </a:xfrm>
              </p:grpSpPr>
              <p:sp>
                <p:nvSpPr>
                  <p:cNvPr id="1815" name="Hình tự do: Hình 1814">
                    <a:extLst>
                      <a:ext uri="{FF2B5EF4-FFF2-40B4-BE49-F238E27FC236}">
                        <a16:creationId xmlns:a16="http://schemas.microsoft.com/office/drawing/2014/main" id="{EA29FD1D-A0B2-4FEE-F293-BC4429826F59}"/>
                      </a:ext>
                    </a:extLst>
                  </p:cNvPr>
                  <p:cNvSpPr/>
                  <p:nvPr/>
                </p:nvSpPr>
                <p:spPr>
                  <a:xfrm>
                    <a:off x="11891019" y="4369413"/>
                    <a:ext cx="13204" cy="17379"/>
                  </a:xfrm>
                  <a:custGeom>
                    <a:avLst/>
                    <a:gdLst>
                      <a:gd name="connsiteX0" fmla="*/ 107 w 13204"/>
                      <a:gd name="connsiteY0" fmla="*/ 9482 h 17379"/>
                      <a:gd name="connsiteX1" fmla="*/ 7744 w 13204"/>
                      <a:gd name="connsiteY1" fmla="*/ 17338 h 17379"/>
                      <a:gd name="connsiteX2" fmla="*/ 13106 w 13204"/>
                      <a:gd name="connsiteY2" fmla="*/ 7923 h 17379"/>
                      <a:gd name="connsiteX3" fmla="*/ 5469 w 13204"/>
                      <a:gd name="connsiteY3" fmla="*/ 36 h 17379"/>
                      <a:gd name="connsiteX4" fmla="*/ 107 w 13204"/>
                      <a:gd name="connsiteY4" fmla="*/ 9482 h 173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04" h="17379">
                        <a:moveTo>
                          <a:pt x="107" y="9482"/>
                        </a:moveTo>
                        <a:cubicBezTo>
                          <a:pt x="730" y="14283"/>
                          <a:pt x="4128" y="17805"/>
                          <a:pt x="7744" y="17338"/>
                        </a:cubicBezTo>
                        <a:cubicBezTo>
                          <a:pt x="11329" y="16901"/>
                          <a:pt x="13729" y="12693"/>
                          <a:pt x="13106" y="7923"/>
                        </a:cubicBezTo>
                        <a:cubicBezTo>
                          <a:pt x="12482" y="3123"/>
                          <a:pt x="9053" y="-400"/>
                          <a:pt x="5469" y="36"/>
                        </a:cubicBezTo>
                        <a:cubicBezTo>
                          <a:pt x="1884" y="473"/>
                          <a:pt x="-548" y="4712"/>
                          <a:pt x="107" y="9482"/>
                        </a:cubicBezTo>
                        <a:close/>
                      </a:path>
                    </a:pathLst>
                  </a:custGeom>
                  <a:solidFill>
                    <a:srgbClr val="4F1D30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6" name="Hình tự do: Hình 1815">
                    <a:extLst>
                      <a:ext uri="{FF2B5EF4-FFF2-40B4-BE49-F238E27FC236}">
                        <a16:creationId xmlns:a16="http://schemas.microsoft.com/office/drawing/2014/main" id="{A484C40D-9F47-5B62-404C-0213D4203DAE}"/>
                      </a:ext>
                    </a:extLst>
                  </p:cNvPr>
                  <p:cNvSpPr/>
                  <p:nvPr/>
                </p:nvSpPr>
                <p:spPr>
                  <a:xfrm>
                    <a:off x="11868370" y="4342761"/>
                    <a:ext cx="47351" cy="16931"/>
                  </a:xfrm>
                  <a:custGeom>
                    <a:avLst/>
                    <a:gdLst>
                      <a:gd name="connsiteX0" fmla="*/ 47351 w 47351"/>
                      <a:gd name="connsiteY0" fmla="*/ 11164 h 16931"/>
                      <a:gd name="connsiteX1" fmla="*/ 45949 w 47351"/>
                      <a:gd name="connsiteY1" fmla="*/ 9139 h 16931"/>
                      <a:gd name="connsiteX2" fmla="*/ 41148 w 47351"/>
                      <a:gd name="connsiteY2" fmla="*/ 4805 h 16931"/>
                      <a:gd name="connsiteX3" fmla="*/ 37345 w 47351"/>
                      <a:gd name="connsiteY3" fmla="*/ 2623 h 16931"/>
                      <a:gd name="connsiteX4" fmla="*/ 32700 w 47351"/>
                      <a:gd name="connsiteY4" fmla="*/ 940 h 16931"/>
                      <a:gd name="connsiteX5" fmla="*/ 27432 w 47351"/>
                      <a:gd name="connsiteY5" fmla="*/ 98 h 16931"/>
                      <a:gd name="connsiteX6" fmla="*/ 21883 w 47351"/>
                      <a:gd name="connsiteY6" fmla="*/ 254 h 16931"/>
                      <a:gd name="connsiteX7" fmla="*/ 16490 w 47351"/>
                      <a:gd name="connsiteY7" fmla="*/ 1501 h 16931"/>
                      <a:gd name="connsiteX8" fmla="*/ 11659 w 47351"/>
                      <a:gd name="connsiteY8" fmla="*/ 3652 h 16931"/>
                      <a:gd name="connsiteX9" fmla="*/ 7668 w 47351"/>
                      <a:gd name="connsiteY9" fmla="*/ 6457 h 16931"/>
                      <a:gd name="connsiteX10" fmla="*/ 4614 w 47351"/>
                      <a:gd name="connsiteY10" fmla="*/ 9481 h 16931"/>
                      <a:gd name="connsiteX11" fmla="*/ 2432 w 47351"/>
                      <a:gd name="connsiteY11" fmla="*/ 12349 h 16931"/>
                      <a:gd name="connsiteX12" fmla="*/ 1029 w 47351"/>
                      <a:gd name="connsiteY12" fmla="*/ 14749 h 16931"/>
                      <a:gd name="connsiteX13" fmla="*/ 0 w 47351"/>
                      <a:gd name="connsiteY13" fmla="*/ 16932 h 16931"/>
                      <a:gd name="connsiteX14" fmla="*/ 2276 w 47351"/>
                      <a:gd name="connsiteY14" fmla="*/ 16059 h 16931"/>
                      <a:gd name="connsiteX15" fmla="*/ 4676 w 47351"/>
                      <a:gd name="connsiteY15" fmla="*/ 14999 h 16931"/>
                      <a:gd name="connsiteX16" fmla="*/ 7731 w 47351"/>
                      <a:gd name="connsiteY16" fmla="*/ 13752 h 16931"/>
                      <a:gd name="connsiteX17" fmla="*/ 11191 w 47351"/>
                      <a:gd name="connsiteY17" fmla="*/ 12318 h 16931"/>
                      <a:gd name="connsiteX18" fmla="*/ 14994 w 47351"/>
                      <a:gd name="connsiteY18" fmla="*/ 11009 h 16931"/>
                      <a:gd name="connsiteX19" fmla="*/ 19015 w 47351"/>
                      <a:gd name="connsiteY19" fmla="*/ 9949 h 16931"/>
                      <a:gd name="connsiteX20" fmla="*/ 23161 w 47351"/>
                      <a:gd name="connsiteY20" fmla="*/ 9232 h 16931"/>
                      <a:gd name="connsiteX21" fmla="*/ 27339 w 47351"/>
                      <a:gd name="connsiteY21" fmla="*/ 8889 h 16931"/>
                      <a:gd name="connsiteX22" fmla="*/ 31484 w 47351"/>
                      <a:gd name="connsiteY22" fmla="*/ 8858 h 16931"/>
                      <a:gd name="connsiteX23" fmla="*/ 35506 w 47351"/>
                      <a:gd name="connsiteY23" fmla="*/ 9139 h 16931"/>
                      <a:gd name="connsiteX24" fmla="*/ 39184 w 47351"/>
                      <a:gd name="connsiteY24" fmla="*/ 9637 h 16931"/>
                      <a:gd name="connsiteX25" fmla="*/ 45013 w 47351"/>
                      <a:gd name="connsiteY25" fmla="*/ 10666 h 16931"/>
                      <a:gd name="connsiteX26" fmla="*/ 47351 w 47351"/>
                      <a:gd name="connsiteY26" fmla="*/ 11164 h 16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7351" h="16931">
                        <a:moveTo>
                          <a:pt x="47351" y="11164"/>
                        </a:moveTo>
                        <a:cubicBezTo>
                          <a:pt x="47351" y="11164"/>
                          <a:pt x="46946" y="10323"/>
                          <a:pt x="45949" y="9139"/>
                        </a:cubicBezTo>
                        <a:cubicBezTo>
                          <a:pt x="44951" y="7923"/>
                          <a:pt x="43361" y="6333"/>
                          <a:pt x="41148" y="4805"/>
                        </a:cubicBezTo>
                        <a:cubicBezTo>
                          <a:pt x="40026" y="4026"/>
                          <a:pt x="38747" y="3309"/>
                          <a:pt x="37345" y="2623"/>
                        </a:cubicBezTo>
                        <a:cubicBezTo>
                          <a:pt x="35942" y="1969"/>
                          <a:pt x="34384" y="1407"/>
                          <a:pt x="32700" y="940"/>
                        </a:cubicBezTo>
                        <a:cubicBezTo>
                          <a:pt x="31048" y="566"/>
                          <a:pt x="29271" y="130"/>
                          <a:pt x="27432" y="98"/>
                        </a:cubicBezTo>
                        <a:cubicBezTo>
                          <a:pt x="25593" y="-120"/>
                          <a:pt x="23754" y="67"/>
                          <a:pt x="21883" y="254"/>
                        </a:cubicBezTo>
                        <a:cubicBezTo>
                          <a:pt x="20013" y="410"/>
                          <a:pt x="18236" y="1033"/>
                          <a:pt x="16490" y="1501"/>
                        </a:cubicBezTo>
                        <a:cubicBezTo>
                          <a:pt x="14776" y="2093"/>
                          <a:pt x="13186" y="2904"/>
                          <a:pt x="11659" y="3652"/>
                        </a:cubicBezTo>
                        <a:cubicBezTo>
                          <a:pt x="10194" y="4556"/>
                          <a:pt x="8884" y="5554"/>
                          <a:pt x="7668" y="6457"/>
                        </a:cubicBezTo>
                        <a:cubicBezTo>
                          <a:pt x="6453" y="7393"/>
                          <a:pt x="5518" y="8546"/>
                          <a:pt x="4614" y="9481"/>
                        </a:cubicBezTo>
                        <a:cubicBezTo>
                          <a:pt x="3709" y="10448"/>
                          <a:pt x="2961" y="11383"/>
                          <a:pt x="2432" y="12349"/>
                        </a:cubicBezTo>
                        <a:cubicBezTo>
                          <a:pt x="1839" y="13222"/>
                          <a:pt x="1403" y="14064"/>
                          <a:pt x="1029" y="14749"/>
                        </a:cubicBezTo>
                        <a:cubicBezTo>
                          <a:pt x="312" y="16090"/>
                          <a:pt x="0" y="16932"/>
                          <a:pt x="0" y="16932"/>
                        </a:cubicBezTo>
                        <a:cubicBezTo>
                          <a:pt x="0" y="16932"/>
                          <a:pt x="873" y="16651"/>
                          <a:pt x="2276" y="16059"/>
                        </a:cubicBezTo>
                        <a:cubicBezTo>
                          <a:pt x="2961" y="15778"/>
                          <a:pt x="3803" y="15435"/>
                          <a:pt x="4676" y="14999"/>
                        </a:cubicBezTo>
                        <a:cubicBezTo>
                          <a:pt x="5549" y="14531"/>
                          <a:pt x="6640" y="14189"/>
                          <a:pt x="7731" y="13752"/>
                        </a:cubicBezTo>
                        <a:cubicBezTo>
                          <a:pt x="8853" y="13347"/>
                          <a:pt x="9944" y="12723"/>
                          <a:pt x="11191" y="12318"/>
                        </a:cubicBezTo>
                        <a:cubicBezTo>
                          <a:pt x="12438" y="11944"/>
                          <a:pt x="13716" y="11476"/>
                          <a:pt x="14994" y="11009"/>
                        </a:cubicBezTo>
                        <a:cubicBezTo>
                          <a:pt x="16334" y="10697"/>
                          <a:pt x="17675" y="10292"/>
                          <a:pt x="19015" y="9949"/>
                        </a:cubicBezTo>
                        <a:cubicBezTo>
                          <a:pt x="20418" y="9793"/>
                          <a:pt x="21727" y="9294"/>
                          <a:pt x="23161" y="9232"/>
                        </a:cubicBezTo>
                        <a:cubicBezTo>
                          <a:pt x="24564" y="9045"/>
                          <a:pt x="25936" y="8889"/>
                          <a:pt x="27339" y="8889"/>
                        </a:cubicBezTo>
                        <a:cubicBezTo>
                          <a:pt x="28741" y="8764"/>
                          <a:pt x="30113" y="8858"/>
                          <a:pt x="31484" y="8858"/>
                        </a:cubicBezTo>
                        <a:cubicBezTo>
                          <a:pt x="32856" y="8951"/>
                          <a:pt x="34196" y="9014"/>
                          <a:pt x="35506" y="9139"/>
                        </a:cubicBezTo>
                        <a:cubicBezTo>
                          <a:pt x="36784" y="9294"/>
                          <a:pt x="38031" y="9419"/>
                          <a:pt x="39184" y="9637"/>
                        </a:cubicBezTo>
                        <a:cubicBezTo>
                          <a:pt x="41553" y="9949"/>
                          <a:pt x="43548" y="10354"/>
                          <a:pt x="45013" y="10666"/>
                        </a:cubicBezTo>
                        <a:cubicBezTo>
                          <a:pt x="46510" y="10978"/>
                          <a:pt x="47351" y="11164"/>
                          <a:pt x="47351" y="11164"/>
                        </a:cubicBezTo>
                        <a:close/>
                      </a:path>
                    </a:pathLst>
                  </a:custGeom>
                  <a:solidFill>
                    <a:srgbClr val="2E2F4D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7" name="Hình tự do: Hình 1816">
                    <a:extLst>
                      <a:ext uri="{FF2B5EF4-FFF2-40B4-BE49-F238E27FC236}">
                        <a16:creationId xmlns:a16="http://schemas.microsoft.com/office/drawing/2014/main" id="{34471D36-90AD-3A30-E317-2FB51C641AD1}"/>
                      </a:ext>
                    </a:extLst>
                  </p:cNvPr>
                  <p:cNvSpPr/>
                  <p:nvPr/>
                </p:nvSpPr>
                <p:spPr>
                  <a:xfrm>
                    <a:off x="11977356" y="4363144"/>
                    <a:ext cx="13146" cy="17412"/>
                  </a:xfrm>
                  <a:custGeom>
                    <a:avLst/>
                    <a:gdLst>
                      <a:gd name="connsiteX0" fmla="*/ 25 w 13146"/>
                      <a:gd name="connsiteY0" fmla="*/ 9111 h 17412"/>
                      <a:gd name="connsiteX1" fmla="*/ 7163 w 13146"/>
                      <a:gd name="connsiteY1" fmla="*/ 17403 h 17412"/>
                      <a:gd name="connsiteX2" fmla="*/ 13117 w 13146"/>
                      <a:gd name="connsiteY2" fmla="*/ 8301 h 17412"/>
                      <a:gd name="connsiteX3" fmla="*/ 6010 w 13146"/>
                      <a:gd name="connsiteY3" fmla="*/ 9 h 17412"/>
                      <a:gd name="connsiteX4" fmla="*/ 25 w 13146"/>
                      <a:gd name="connsiteY4" fmla="*/ 9111 h 17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6" h="17412">
                        <a:moveTo>
                          <a:pt x="25" y="9111"/>
                        </a:moveTo>
                        <a:cubicBezTo>
                          <a:pt x="367" y="13912"/>
                          <a:pt x="3547" y="17621"/>
                          <a:pt x="7163" y="17403"/>
                        </a:cubicBezTo>
                        <a:cubicBezTo>
                          <a:pt x="10779" y="17185"/>
                          <a:pt x="13460" y="13102"/>
                          <a:pt x="13117" y="8301"/>
                        </a:cubicBezTo>
                        <a:cubicBezTo>
                          <a:pt x="12805" y="3501"/>
                          <a:pt x="9626" y="-209"/>
                          <a:pt x="6010" y="9"/>
                        </a:cubicBezTo>
                        <a:cubicBezTo>
                          <a:pt x="2394" y="227"/>
                          <a:pt x="-287" y="4311"/>
                          <a:pt x="25" y="9111"/>
                        </a:cubicBezTo>
                        <a:close/>
                      </a:path>
                    </a:pathLst>
                  </a:custGeom>
                  <a:solidFill>
                    <a:srgbClr val="4F1D30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8" name="Hình tự do: Hình 1817">
                    <a:extLst>
                      <a:ext uri="{FF2B5EF4-FFF2-40B4-BE49-F238E27FC236}">
                        <a16:creationId xmlns:a16="http://schemas.microsoft.com/office/drawing/2014/main" id="{B56779B7-C5D0-41AF-FE75-9D28AD60FAE3}"/>
                      </a:ext>
                    </a:extLst>
                  </p:cNvPr>
                  <p:cNvSpPr/>
                  <p:nvPr/>
                </p:nvSpPr>
                <p:spPr>
                  <a:xfrm>
                    <a:off x="11955902" y="4336324"/>
                    <a:ext cx="47663" cy="15356"/>
                  </a:xfrm>
                  <a:custGeom>
                    <a:avLst/>
                    <a:gdLst>
                      <a:gd name="connsiteX0" fmla="*/ 47663 w 47663"/>
                      <a:gd name="connsiteY0" fmla="*/ 12458 h 15356"/>
                      <a:gd name="connsiteX1" fmla="*/ 46385 w 47663"/>
                      <a:gd name="connsiteY1" fmla="*/ 10369 h 15356"/>
                      <a:gd name="connsiteX2" fmla="*/ 41865 w 47663"/>
                      <a:gd name="connsiteY2" fmla="*/ 5756 h 15356"/>
                      <a:gd name="connsiteX3" fmla="*/ 38218 w 47663"/>
                      <a:gd name="connsiteY3" fmla="*/ 3355 h 15356"/>
                      <a:gd name="connsiteX4" fmla="*/ 33698 w 47663"/>
                      <a:gd name="connsiteY4" fmla="*/ 1391 h 15356"/>
                      <a:gd name="connsiteX5" fmla="*/ 28461 w 47663"/>
                      <a:gd name="connsiteY5" fmla="*/ 238 h 15356"/>
                      <a:gd name="connsiteX6" fmla="*/ 22912 w 47663"/>
                      <a:gd name="connsiteY6" fmla="*/ 51 h 15356"/>
                      <a:gd name="connsiteX7" fmla="*/ 17457 w 47663"/>
                      <a:gd name="connsiteY7" fmla="*/ 986 h 15356"/>
                      <a:gd name="connsiteX8" fmla="*/ 12469 w 47663"/>
                      <a:gd name="connsiteY8" fmla="*/ 2825 h 15356"/>
                      <a:gd name="connsiteX9" fmla="*/ 8323 w 47663"/>
                      <a:gd name="connsiteY9" fmla="*/ 5381 h 15356"/>
                      <a:gd name="connsiteX10" fmla="*/ 5081 w 47663"/>
                      <a:gd name="connsiteY10" fmla="*/ 8218 h 15356"/>
                      <a:gd name="connsiteX11" fmla="*/ 2712 w 47663"/>
                      <a:gd name="connsiteY11" fmla="*/ 10930 h 15356"/>
                      <a:gd name="connsiteX12" fmla="*/ 1153 w 47663"/>
                      <a:gd name="connsiteY12" fmla="*/ 13268 h 15356"/>
                      <a:gd name="connsiteX13" fmla="*/ 0 w 47663"/>
                      <a:gd name="connsiteY13" fmla="*/ 15357 h 15356"/>
                      <a:gd name="connsiteX14" fmla="*/ 2307 w 47663"/>
                      <a:gd name="connsiteY14" fmla="*/ 14640 h 15356"/>
                      <a:gd name="connsiteX15" fmla="*/ 4801 w 47663"/>
                      <a:gd name="connsiteY15" fmla="*/ 13736 h 15356"/>
                      <a:gd name="connsiteX16" fmla="*/ 7918 w 47663"/>
                      <a:gd name="connsiteY16" fmla="*/ 12676 h 15356"/>
                      <a:gd name="connsiteX17" fmla="*/ 11472 w 47663"/>
                      <a:gd name="connsiteY17" fmla="*/ 11460 h 15356"/>
                      <a:gd name="connsiteX18" fmla="*/ 15337 w 47663"/>
                      <a:gd name="connsiteY18" fmla="*/ 10369 h 15356"/>
                      <a:gd name="connsiteX19" fmla="*/ 19421 w 47663"/>
                      <a:gd name="connsiteY19" fmla="*/ 9559 h 15356"/>
                      <a:gd name="connsiteX20" fmla="*/ 23629 w 47663"/>
                      <a:gd name="connsiteY20" fmla="*/ 9091 h 15356"/>
                      <a:gd name="connsiteX21" fmla="*/ 27806 w 47663"/>
                      <a:gd name="connsiteY21" fmla="*/ 8997 h 15356"/>
                      <a:gd name="connsiteX22" fmla="*/ 31952 w 47663"/>
                      <a:gd name="connsiteY22" fmla="*/ 9216 h 15356"/>
                      <a:gd name="connsiteX23" fmla="*/ 35942 w 47663"/>
                      <a:gd name="connsiteY23" fmla="*/ 9745 h 15356"/>
                      <a:gd name="connsiteX24" fmla="*/ 39621 w 47663"/>
                      <a:gd name="connsiteY24" fmla="*/ 10463 h 15356"/>
                      <a:gd name="connsiteX25" fmla="*/ 45356 w 47663"/>
                      <a:gd name="connsiteY25" fmla="*/ 11834 h 15356"/>
                      <a:gd name="connsiteX26" fmla="*/ 47663 w 47663"/>
                      <a:gd name="connsiteY26" fmla="*/ 12458 h 15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7663" h="15356">
                        <a:moveTo>
                          <a:pt x="47663" y="12458"/>
                        </a:moveTo>
                        <a:cubicBezTo>
                          <a:pt x="47663" y="12458"/>
                          <a:pt x="47320" y="11616"/>
                          <a:pt x="46385" y="10369"/>
                        </a:cubicBezTo>
                        <a:cubicBezTo>
                          <a:pt x="45481" y="9091"/>
                          <a:pt x="43985" y="7407"/>
                          <a:pt x="41865" y="5756"/>
                        </a:cubicBezTo>
                        <a:cubicBezTo>
                          <a:pt x="40805" y="4914"/>
                          <a:pt x="39590" y="4134"/>
                          <a:pt x="38218" y="3355"/>
                        </a:cubicBezTo>
                        <a:cubicBezTo>
                          <a:pt x="36846" y="2607"/>
                          <a:pt x="35319" y="1952"/>
                          <a:pt x="33698" y="1391"/>
                        </a:cubicBezTo>
                        <a:cubicBezTo>
                          <a:pt x="32046" y="924"/>
                          <a:pt x="30300" y="394"/>
                          <a:pt x="28461" y="238"/>
                        </a:cubicBezTo>
                        <a:cubicBezTo>
                          <a:pt x="26653" y="-74"/>
                          <a:pt x="24783" y="-11"/>
                          <a:pt x="22912" y="51"/>
                        </a:cubicBezTo>
                        <a:cubicBezTo>
                          <a:pt x="21042" y="113"/>
                          <a:pt x="19234" y="612"/>
                          <a:pt x="17457" y="986"/>
                        </a:cubicBezTo>
                        <a:cubicBezTo>
                          <a:pt x="15711" y="1454"/>
                          <a:pt x="14059" y="2202"/>
                          <a:pt x="12469" y="2825"/>
                        </a:cubicBezTo>
                        <a:cubicBezTo>
                          <a:pt x="10973" y="3636"/>
                          <a:pt x="9601" y="4571"/>
                          <a:pt x="8323" y="5381"/>
                        </a:cubicBezTo>
                        <a:cubicBezTo>
                          <a:pt x="7045" y="6254"/>
                          <a:pt x="6048" y="7345"/>
                          <a:pt x="5081" y="8218"/>
                        </a:cubicBezTo>
                        <a:cubicBezTo>
                          <a:pt x="4115" y="9153"/>
                          <a:pt x="3304" y="10026"/>
                          <a:pt x="2712" y="10930"/>
                        </a:cubicBezTo>
                        <a:cubicBezTo>
                          <a:pt x="2058" y="11803"/>
                          <a:pt x="1590" y="12613"/>
                          <a:pt x="1153" y="13268"/>
                        </a:cubicBezTo>
                        <a:cubicBezTo>
                          <a:pt x="374" y="14546"/>
                          <a:pt x="0" y="15357"/>
                          <a:pt x="0" y="15357"/>
                        </a:cubicBezTo>
                        <a:cubicBezTo>
                          <a:pt x="0" y="15357"/>
                          <a:pt x="904" y="15139"/>
                          <a:pt x="2307" y="14640"/>
                        </a:cubicBezTo>
                        <a:cubicBezTo>
                          <a:pt x="3024" y="14390"/>
                          <a:pt x="3897" y="14110"/>
                          <a:pt x="4801" y="13736"/>
                        </a:cubicBezTo>
                        <a:cubicBezTo>
                          <a:pt x="5705" y="13299"/>
                          <a:pt x="6796" y="13019"/>
                          <a:pt x="7918" y="12676"/>
                        </a:cubicBezTo>
                        <a:cubicBezTo>
                          <a:pt x="9071" y="12333"/>
                          <a:pt x="10194" y="11772"/>
                          <a:pt x="11472" y="11460"/>
                        </a:cubicBezTo>
                        <a:cubicBezTo>
                          <a:pt x="12750" y="11148"/>
                          <a:pt x="14028" y="10743"/>
                          <a:pt x="15337" y="10369"/>
                        </a:cubicBezTo>
                        <a:cubicBezTo>
                          <a:pt x="16709" y="10151"/>
                          <a:pt x="18049" y="9808"/>
                          <a:pt x="19421" y="9559"/>
                        </a:cubicBezTo>
                        <a:cubicBezTo>
                          <a:pt x="20824" y="9496"/>
                          <a:pt x="22195" y="9060"/>
                          <a:pt x="23629" y="9091"/>
                        </a:cubicBezTo>
                        <a:cubicBezTo>
                          <a:pt x="25001" y="8997"/>
                          <a:pt x="26403" y="8904"/>
                          <a:pt x="27806" y="8997"/>
                        </a:cubicBezTo>
                        <a:cubicBezTo>
                          <a:pt x="29209" y="8935"/>
                          <a:pt x="30612" y="9153"/>
                          <a:pt x="31952" y="9216"/>
                        </a:cubicBezTo>
                        <a:cubicBezTo>
                          <a:pt x="33324" y="9371"/>
                          <a:pt x="34664" y="9527"/>
                          <a:pt x="35942" y="9745"/>
                        </a:cubicBezTo>
                        <a:cubicBezTo>
                          <a:pt x="37220" y="9995"/>
                          <a:pt x="38467" y="10182"/>
                          <a:pt x="39621" y="10463"/>
                        </a:cubicBezTo>
                        <a:cubicBezTo>
                          <a:pt x="41928" y="10930"/>
                          <a:pt x="43923" y="11460"/>
                          <a:pt x="45356" y="11834"/>
                        </a:cubicBezTo>
                        <a:cubicBezTo>
                          <a:pt x="46822" y="12239"/>
                          <a:pt x="47663" y="12458"/>
                          <a:pt x="47663" y="12458"/>
                        </a:cubicBezTo>
                        <a:close/>
                      </a:path>
                    </a:pathLst>
                  </a:custGeom>
                  <a:solidFill>
                    <a:srgbClr val="2E2F4D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12" name="Hình tự do: Hình 1811">
                  <a:extLst>
                    <a:ext uri="{FF2B5EF4-FFF2-40B4-BE49-F238E27FC236}">
                      <a16:creationId xmlns:a16="http://schemas.microsoft.com/office/drawing/2014/main" id="{B4ACD87C-7B30-35B3-8FFB-1704F45B91AE}"/>
                    </a:ext>
                  </a:extLst>
                </p:cNvPr>
                <p:cNvSpPr/>
                <p:nvPr/>
              </p:nvSpPr>
              <p:spPr>
                <a:xfrm>
                  <a:off x="11868422" y="4393320"/>
                  <a:ext cx="49178" cy="49237"/>
                </a:xfrm>
                <a:custGeom>
                  <a:avLst/>
                  <a:gdLst>
                    <a:gd name="connsiteX0" fmla="*/ 10 w 49178"/>
                    <a:gd name="connsiteY0" fmla="*/ 25258 h 49237"/>
                    <a:gd name="connsiteX1" fmla="*/ 25322 w 49178"/>
                    <a:gd name="connsiteY1" fmla="*/ 49230 h 49237"/>
                    <a:gd name="connsiteX2" fmla="*/ 49169 w 49178"/>
                    <a:gd name="connsiteY2" fmla="*/ 24011 h 49237"/>
                    <a:gd name="connsiteX3" fmla="*/ 23857 w 49178"/>
                    <a:gd name="connsiteY3" fmla="*/ 8 h 49237"/>
                    <a:gd name="connsiteX4" fmla="*/ 10 w 49178"/>
                    <a:gd name="connsiteY4" fmla="*/ 25258 h 49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178" h="49237">
                      <a:moveTo>
                        <a:pt x="10" y="25258"/>
                      </a:moveTo>
                      <a:cubicBezTo>
                        <a:pt x="415" y="38849"/>
                        <a:pt x="11731" y="49573"/>
                        <a:pt x="25322" y="49230"/>
                      </a:cubicBezTo>
                      <a:cubicBezTo>
                        <a:pt x="38882" y="48887"/>
                        <a:pt x="49543" y="37602"/>
                        <a:pt x="49169" y="24011"/>
                      </a:cubicBezTo>
                      <a:cubicBezTo>
                        <a:pt x="48764" y="10420"/>
                        <a:pt x="37417" y="-335"/>
                        <a:pt x="23857" y="8"/>
                      </a:cubicBezTo>
                      <a:cubicBezTo>
                        <a:pt x="10296" y="351"/>
                        <a:pt x="-365" y="11667"/>
                        <a:pt x="10" y="25258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3" name="Hình tự do: Hình 1812">
                  <a:extLst>
                    <a:ext uri="{FF2B5EF4-FFF2-40B4-BE49-F238E27FC236}">
                      <a16:creationId xmlns:a16="http://schemas.microsoft.com/office/drawing/2014/main" id="{25AD4B57-08E1-BA99-4D29-98FC87EA49E7}"/>
                    </a:ext>
                  </a:extLst>
                </p:cNvPr>
                <p:cNvSpPr/>
                <p:nvPr/>
              </p:nvSpPr>
              <p:spPr>
                <a:xfrm>
                  <a:off x="11974626" y="4390321"/>
                  <a:ext cx="31913" cy="49212"/>
                </a:xfrm>
                <a:custGeom>
                  <a:avLst/>
                  <a:gdLst>
                    <a:gd name="connsiteX0" fmla="*/ 11 w 31913"/>
                    <a:gd name="connsiteY0" fmla="*/ 25233 h 49212"/>
                    <a:gd name="connsiteX1" fmla="*/ 25292 w 31913"/>
                    <a:gd name="connsiteY1" fmla="*/ 49205 h 49212"/>
                    <a:gd name="connsiteX2" fmla="*/ 26103 w 31913"/>
                    <a:gd name="connsiteY2" fmla="*/ 49174 h 49212"/>
                    <a:gd name="connsiteX3" fmla="*/ 27287 w 31913"/>
                    <a:gd name="connsiteY3" fmla="*/ 44872 h 49212"/>
                    <a:gd name="connsiteX4" fmla="*/ 30467 w 31913"/>
                    <a:gd name="connsiteY4" fmla="*/ 29628 h 49212"/>
                    <a:gd name="connsiteX5" fmla="*/ 31776 w 31913"/>
                    <a:gd name="connsiteY5" fmla="*/ 18967 h 49212"/>
                    <a:gd name="connsiteX6" fmla="*/ 31527 w 31913"/>
                    <a:gd name="connsiteY6" fmla="*/ 1043 h 49212"/>
                    <a:gd name="connsiteX7" fmla="*/ 23827 w 31913"/>
                    <a:gd name="connsiteY7" fmla="*/ 14 h 49212"/>
                    <a:gd name="connsiteX8" fmla="*/ 11 w 31913"/>
                    <a:gd name="connsiteY8" fmla="*/ 25233 h 49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913" h="49212">
                      <a:moveTo>
                        <a:pt x="11" y="25233"/>
                      </a:moveTo>
                      <a:cubicBezTo>
                        <a:pt x="385" y="38793"/>
                        <a:pt x="11732" y="49548"/>
                        <a:pt x="25292" y="49205"/>
                      </a:cubicBezTo>
                      <a:cubicBezTo>
                        <a:pt x="25573" y="49205"/>
                        <a:pt x="25822" y="49205"/>
                        <a:pt x="26103" y="49174"/>
                      </a:cubicBezTo>
                      <a:cubicBezTo>
                        <a:pt x="26508" y="47771"/>
                        <a:pt x="26913" y="46337"/>
                        <a:pt x="27287" y="44872"/>
                      </a:cubicBezTo>
                      <a:cubicBezTo>
                        <a:pt x="28597" y="39977"/>
                        <a:pt x="29656" y="34865"/>
                        <a:pt x="30467" y="29628"/>
                      </a:cubicBezTo>
                      <a:cubicBezTo>
                        <a:pt x="31028" y="26137"/>
                        <a:pt x="31434" y="22583"/>
                        <a:pt x="31776" y="18967"/>
                      </a:cubicBezTo>
                      <a:cubicBezTo>
                        <a:pt x="32026" y="13138"/>
                        <a:pt x="31932" y="7153"/>
                        <a:pt x="31527" y="1043"/>
                      </a:cubicBezTo>
                      <a:cubicBezTo>
                        <a:pt x="29096" y="295"/>
                        <a:pt x="26508" y="-79"/>
                        <a:pt x="23827" y="14"/>
                      </a:cubicBezTo>
                      <a:cubicBezTo>
                        <a:pt x="10267" y="326"/>
                        <a:pt x="-394" y="11642"/>
                        <a:pt x="11" y="25233"/>
                      </a:cubicBezTo>
                      <a:close/>
                    </a:path>
                  </a:pathLst>
                </a:custGeom>
                <a:solidFill>
                  <a:srgbClr val="D47C7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4" name="Hình tự do: Hình 1813">
                  <a:extLst>
                    <a:ext uri="{FF2B5EF4-FFF2-40B4-BE49-F238E27FC236}">
                      <a16:creationId xmlns:a16="http://schemas.microsoft.com/office/drawing/2014/main" id="{E4186EE1-2899-59F4-C180-0D37ECE602E4}"/>
                    </a:ext>
                  </a:extLst>
                </p:cNvPr>
                <p:cNvSpPr/>
                <p:nvPr/>
              </p:nvSpPr>
              <p:spPr>
                <a:xfrm>
                  <a:off x="11909424" y="4446571"/>
                  <a:ext cx="64839" cy="28451"/>
                </a:xfrm>
                <a:custGeom>
                  <a:avLst/>
                  <a:gdLst>
                    <a:gd name="connsiteX0" fmla="*/ 64839 w 64839"/>
                    <a:gd name="connsiteY0" fmla="*/ 0 h 28451"/>
                    <a:gd name="connsiteX1" fmla="*/ 0 w 64839"/>
                    <a:gd name="connsiteY1" fmla="*/ 2431 h 28451"/>
                    <a:gd name="connsiteX2" fmla="*/ 37314 w 64839"/>
                    <a:gd name="connsiteY2" fmla="*/ 28430 h 28451"/>
                    <a:gd name="connsiteX3" fmla="*/ 64839 w 64839"/>
                    <a:gd name="connsiteY3" fmla="*/ 0 h 28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839" h="28451">
                      <a:moveTo>
                        <a:pt x="64839" y="0"/>
                      </a:moveTo>
                      <a:cubicBezTo>
                        <a:pt x="64839" y="0"/>
                        <a:pt x="33511" y="12812"/>
                        <a:pt x="0" y="2431"/>
                      </a:cubicBezTo>
                      <a:cubicBezTo>
                        <a:pt x="0" y="2431"/>
                        <a:pt x="13342" y="29333"/>
                        <a:pt x="37314" y="28430"/>
                      </a:cubicBezTo>
                      <a:cubicBezTo>
                        <a:pt x="61317" y="27494"/>
                        <a:pt x="64839" y="0"/>
                        <a:pt x="6483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809" name="Hình tự do: Hình 1808">
                <a:extLst>
                  <a:ext uri="{FF2B5EF4-FFF2-40B4-BE49-F238E27FC236}">
                    <a16:creationId xmlns:a16="http://schemas.microsoft.com/office/drawing/2014/main" id="{5E395EEF-B8AB-2BF3-8001-00ABA0C4082A}"/>
                  </a:ext>
                </a:extLst>
              </p:cNvPr>
              <p:cNvSpPr/>
              <p:nvPr/>
            </p:nvSpPr>
            <p:spPr>
              <a:xfrm>
                <a:off x="11822727" y="4272104"/>
                <a:ext cx="180056" cy="131828"/>
              </a:xfrm>
              <a:custGeom>
                <a:avLst/>
                <a:gdLst>
                  <a:gd name="connsiteX0" fmla="*/ 505 w 180056"/>
                  <a:gd name="connsiteY0" fmla="*/ 92452 h 131828"/>
                  <a:gd name="connsiteX1" fmla="*/ 31085 w 180056"/>
                  <a:gd name="connsiteY1" fmla="*/ 131262 h 131828"/>
                  <a:gd name="connsiteX2" fmla="*/ 41341 w 180056"/>
                  <a:gd name="connsiteY2" fmla="*/ 82383 h 131828"/>
                  <a:gd name="connsiteX3" fmla="*/ 100257 w 180056"/>
                  <a:gd name="connsiteY3" fmla="*/ 60063 h 131828"/>
                  <a:gd name="connsiteX4" fmla="*/ 174137 w 180056"/>
                  <a:gd name="connsiteY4" fmla="*/ 47937 h 131828"/>
                  <a:gd name="connsiteX5" fmla="*/ 179997 w 180056"/>
                  <a:gd name="connsiteY5" fmla="*/ 1989 h 131828"/>
                  <a:gd name="connsiteX6" fmla="*/ 62569 w 180056"/>
                  <a:gd name="connsiteY6" fmla="*/ 25 h 131828"/>
                  <a:gd name="connsiteX7" fmla="*/ 62102 w 180056"/>
                  <a:gd name="connsiteY7" fmla="*/ 181 h 131828"/>
                  <a:gd name="connsiteX8" fmla="*/ 255 w 180056"/>
                  <a:gd name="connsiteY8" fmla="*/ 89148 h 131828"/>
                  <a:gd name="connsiteX9" fmla="*/ 505 w 180056"/>
                  <a:gd name="connsiteY9" fmla="*/ 92452 h 13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56" h="131828">
                    <a:moveTo>
                      <a:pt x="505" y="92452"/>
                    </a:moveTo>
                    <a:cubicBezTo>
                      <a:pt x="505" y="92452"/>
                      <a:pt x="14158" y="126274"/>
                      <a:pt x="31085" y="131262"/>
                    </a:cubicBezTo>
                    <a:cubicBezTo>
                      <a:pt x="48012" y="136281"/>
                      <a:pt x="39813" y="106947"/>
                      <a:pt x="41341" y="82383"/>
                    </a:cubicBezTo>
                    <a:cubicBezTo>
                      <a:pt x="42837" y="57788"/>
                      <a:pt x="60481" y="45256"/>
                      <a:pt x="100257" y="60063"/>
                    </a:cubicBezTo>
                    <a:cubicBezTo>
                      <a:pt x="140034" y="74870"/>
                      <a:pt x="174137" y="47937"/>
                      <a:pt x="174137" y="47937"/>
                    </a:cubicBezTo>
                    <a:cubicBezTo>
                      <a:pt x="174137" y="47937"/>
                      <a:pt x="180745" y="2487"/>
                      <a:pt x="179997" y="1989"/>
                    </a:cubicBezTo>
                    <a:cubicBezTo>
                      <a:pt x="179249" y="1490"/>
                      <a:pt x="63847" y="-225"/>
                      <a:pt x="62569" y="25"/>
                    </a:cubicBezTo>
                    <a:cubicBezTo>
                      <a:pt x="62538" y="25"/>
                      <a:pt x="62382" y="87"/>
                      <a:pt x="62102" y="181"/>
                    </a:cubicBezTo>
                    <a:cubicBezTo>
                      <a:pt x="22886" y="11434"/>
                      <a:pt x="-2862" y="48654"/>
                      <a:pt x="255" y="89148"/>
                    </a:cubicBezTo>
                    <a:lnTo>
                      <a:pt x="505" y="92452"/>
                    </a:lnTo>
                    <a:close/>
                  </a:path>
                </a:pathLst>
              </a:custGeom>
              <a:solidFill>
                <a:srgbClr val="2E2F4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35" name="Hình tự do: Hình 1734">
              <a:extLst>
                <a:ext uri="{FF2B5EF4-FFF2-40B4-BE49-F238E27FC236}">
                  <a16:creationId xmlns:a16="http://schemas.microsoft.com/office/drawing/2014/main" id="{322593DA-6C9E-1062-77FD-FFDE139E40D4}"/>
                </a:ext>
              </a:extLst>
            </p:cNvPr>
            <p:cNvSpPr/>
            <p:nvPr/>
          </p:nvSpPr>
          <p:spPr>
            <a:xfrm>
              <a:off x="11714073" y="4551935"/>
              <a:ext cx="340086" cy="514866"/>
            </a:xfrm>
            <a:custGeom>
              <a:avLst/>
              <a:gdLst>
                <a:gd name="connsiteX0" fmla="*/ 54 w 340086"/>
                <a:gd name="connsiteY0" fmla="*/ 483770 h 514866"/>
                <a:gd name="connsiteX1" fmla="*/ 60280 w 340086"/>
                <a:gd name="connsiteY1" fmla="*/ 514818 h 514866"/>
                <a:gd name="connsiteX2" fmla="*/ 92949 w 340086"/>
                <a:gd name="connsiteY2" fmla="*/ 513882 h 514866"/>
                <a:gd name="connsiteX3" fmla="*/ 161779 w 340086"/>
                <a:gd name="connsiteY3" fmla="*/ 511887 h 514866"/>
                <a:gd name="connsiteX4" fmla="*/ 247191 w 340086"/>
                <a:gd name="connsiteY4" fmla="*/ 509394 h 514866"/>
                <a:gd name="connsiteX5" fmla="*/ 292205 w 340086"/>
                <a:gd name="connsiteY5" fmla="*/ 508053 h 514866"/>
                <a:gd name="connsiteX6" fmla="*/ 338497 w 340086"/>
                <a:gd name="connsiteY6" fmla="*/ 464505 h 514866"/>
                <a:gd name="connsiteX7" fmla="*/ 320354 w 340086"/>
                <a:gd name="connsiteY7" fmla="*/ 287756 h 514866"/>
                <a:gd name="connsiteX8" fmla="*/ 320853 w 340086"/>
                <a:gd name="connsiteY8" fmla="*/ 263908 h 514866"/>
                <a:gd name="connsiteX9" fmla="*/ 340086 w 340086"/>
                <a:gd name="connsiteY9" fmla="*/ 32825 h 514866"/>
                <a:gd name="connsiteX10" fmla="*/ 340086 w 340086"/>
                <a:gd name="connsiteY10" fmla="*/ 32545 h 514866"/>
                <a:gd name="connsiteX11" fmla="*/ 339369 w 340086"/>
                <a:gd name="connsiteY11" fmla="*/ 32357 h 514866"/>
                <a:gd name="connsiteX12" fmla="*/ 328085 w 340086"/>
                <a:gd name="connsiteY12" fmla="*/ 29115 h 514866"/>
                <a:gd name="connsiteX13" fmla="*/ 303334 w 340086"/>
                <a:gd name="connsiteY13" fmla="*/ 22071 h 514866"/>
                <a:gd name="connsiteX14" fmla="*/ 259785 w 340086"/>
                <a:gd name="connsiteY14" fmla="*/ 9539 h 514866"/>
                <a:gd name="connsiteX15" fmla="*/ 239398 w 340086"/>
                <a:gd name="connsiteY15" fmla="*/ 3647 h 514866"/>
                <a:gd name="connsiteX16" fmla="*/ 235627 w 340086"/>
                <a:gd name="connsiteY16" fmla="*/ 6328 h 514866"/>
                <a:gd name="connsiteX17" fmla="*/ 212621 w 340086"/>
                <a:gd name="connsiteY17" fmla="*/ 18267 h 514866"/>
                <a:gd name="connsiteX18" fmla="*/ 202116 w 340086"/>
                <a:gd name="connsiteY18" fmla="*/ 21260 h 514866"/>
                <a:gd name="connsiteX19" fmla="*/ 187340 w 340086"/>
                <a:gd name="connsiteY19" fmla="*/ 22943 h 514866"/>
                <a:gd name="connsiteX20" fmla="*/ 173842 w 340086"/>
                <a:gd name="connsiteY20" fmla="*/ 21883 h 514866"/>
                <a:gd name="connsiteX21" fmla="*/ 131042 w 340086"/>
                <a:gd name="connsiteY21" fmla="*/ 1091 h 514866"/>
                <a:gd name="connsiteX22" fmla="*/ 129920 w 340086"/>
                <a:gd name="connsiteY22" fmla="*/ 156 h 514866"/>
                <a:gd name="connsiteX23" fmla="*/ 129639 w 340086"/>
                <a:gd name="connsiteY23" fmla="*/ 0 h 514866"/>
                <a:gd name="connsiteX24" fmla="*/ 126616 w 340086"/>
                <a:gd name="connsiteY24" fmla="*/ 873 h 514866"/>
                <a:gd name="connsiteX25" fmla="*/ 120537 w 340086"/>
                <a:gd name="connsiteY25" fmla="*/ 2712 h 514866"/>
                <a:gd name="connsiteX26" fmla="*/ 83410 w 340086"/>
                <a:gd name="connsiteY26" fmla="*/ 13841 h 514866"/>
                <a:gd name="connsiteX27" fmla="*/ 21439 w 340086"/>
                <a:gd name="connsiteY27" fmla="*/ 32763 h 514866"/>
                <a:gd name="connsiteX28" fmla="*/ 54 w 340086"/>
                <a:gd name="connsiteY28" fmla="*/ 483770 h 51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0086" h="514866">
                  <a:moveTo>
                    <a:pt x="54" y="483770"/>
                  </a:moveTo>
                  <a:cubicBezTo>
                    <a:pt x="-1380" y="503284"/>
                    <a:pt x="25741" y="515753"/>
                    <a:pt x="60280" y="514818"/>
                  </a:cubicBezTo>
                  <a:cubicBezTo>
                    <a:pt x="70473" y="514506"/>
                    <a:pt x="81415" y="514163"/>
                    <a:pt x="92949" y="513882"/>
                  </a:cubicBezTo>
                  <a:cubicBezTo>
                    <a:pt x="114552" y="513228"/>
                    <a:pt x="138087" y="512542"/>
                    <a:pt x="161779" y="511887"/>
                  </a:cubicBezTo>
                  <a:cubicBezTo>
                    <a:pt x="191299" y="511015"/>
                    <a:pt x="221007" y="510142"/>
                    <a:pt x="247191" y="509394"/>
                  </a:cubicBezTo>
                  <a:cubicBezTo>
                    <a:pt x="263962" y="508926"/>
                    <a:pt x="279237" y="508458"/>
                    <a:pt x="292205" y="508053"/>
                  </a:cubicBezTo>
                  <a:cubicBezTo>
                    <a:pt x="336938" y="506775"/>
                    <a:pt x="338839" y="471830"/>
                    <a:pt x="338497" y="464505"/>
                  </a:cubicBezTo>
                  <a:cubicBezTo>
                    <a:pt x="338434" y="462915"/>
                    <a:pt x="320385" y="289564"/>
                    <a:pt x="320354" y="287756"/>
                  </a:cubicBezTo>
                  <a:cubicBezTo>
                    <a:pt x="320167" y="282456"/>
                    <a:pt x="320385" y="274133"/>
                    <a:pt x="320853" y="263908"/>
                  </a:cubicBezTo>
                  <a:cubicBezTo>
                    <a:pt x="324188" y="196856"/>
                    <a:pt x="339432" y="40992"/>
                    <a:pt x="340086" y="32825"/>
                  </a:cubicBezTo>
                  <a:lnTo>
                    <a:pt x="340086" y="32545"/>
                  </a:lnTo>
                  <a:lnTo>
                    <a:pt x="339369" y="32357"/>
                  </a:lnTo>
                  <a:lnTo>
                    <a:pt x="328085" y="29115"/>
                  </a:lnTo>
                  <a:lnTo>
                    <a:pt x="303334" y="22071"/>
                  </a:lnTo>
                  <a:lnTo>
                    <a:pt x="259785" y="9539"/>
                  </a:lnTo>
                  <a:lnTo>
                    <a:pt x="239398" y="3647"/>
                  </a:lnTo>
                  <a:cubicBezTo>
                    <a:pt x="238120" y="4582"/>
                    <a:pt x="236842" y="5455"/>
                    <a:pt x="235627" y="6328"/>
                  </a:cubicBezTo>
                  <a:cubicBezTo>
                    <a:pt x="227989" y="11534"/>
                    <a:pt x="220352" y="15493"/>
                    <a:pt x="212621" y="18267"/>
                  </a:cubicBezTo>
                  <a:cubicBezTo>
                    <a:pt x="209130" y="19545"/>
                    <a:pt x="205638" y="20543"/>
                    <a:pt x="202116" y="21260"/>
                  </a:cubicBezTo>
                  <a:cubicBezTo>
                    <a:pt x="197191" y="22351"/>
                    <a:pt x="192296" y="22881"/>
                    <a:pt x="187340" y="22943"/>
                  </a:cubicBezTo>
                  <a:cubicBezTo>
                    <a:pt x="182789" y="23005"/>
                    <a:pt x="178269" y="22631"/>
                    <a:pt x="173842" y="21883"/>
                  </a:cubicBezTo>
                  <a:cubicBezTo>
                    <a:pt x="159285" y="19327"/>
                    <a:pt x="144945" y="12407"/>
                    <a:pt x="131042" y="1091"/>
                  </a:cubicBezTo>
                  <a:lnTo>
                    <a:pt x="129920" y="156"/>
                  </a:lnTo>
                  <a:lnTo>
                    <a:pt x="129639" y="0"/>
                  </a:lnTo>
                  <a:cubicBezTo>
                    <a:pt x="129639" y="0"/>
                    <a:pt x="128579" y="343"/>
                    <a:pt x="126616" y="873"/>
                  </a:cubicBezTo>
                  <a:cubicBezTo>
                    <a:pt x="125836" y="1153"/>
                    <a:pt x="123748" y="1746"/>
                    <a:pt x="120537" y="2712"/>
                  </a:cubicBezTo>
                  <a:cubicBezTo>
                    <a:pt x="112681" y="5112"/>
                    <a:pt x="98591" y="9321"/>
                    <a:pt x="83410" y="13841"/>
                  </a:cubicBezTo>
                  <a:cubicBezTo>
                    <a:pt x="56664" y="21883"/>
                    <a:pt x="26551" y="30986"/>
                    <a:pt x="21439" y="32763"/>
                  </a:cubicBezTo>
                  <a:cubicBezTo>
                    <a:pt x="21314" y="32763"/>
                    <a:pt x="4138" y="430495"/>
                    <a:pt x="54" y="483770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6" name="Hình tự do: Hình 1735">
              <a:extLst>
                <a:ext uri="{FF2B5EF4-FFF2-40B4-BE49-F238E27FC236}">
                  <a16:creationId xmlns:a16="http://schemas.microsoft.com/office/drawing/2014/main" id="{70EEDDE5-A3F9-39FA-7CFC-E540086FA3B8}"/>
                </a:ext>
              </a:extLst>
            </p:cNvPr>
            <p:cNvSpPr/>
            <p:nvPr/>
          </p:nvSpPr>
          <p:spPr>
            <a:xfrm>
              <a:off x="12047057" y="4595381"/>
              <a:ext cx="184599" cy="300084"/>
            </a:xfrm>
            <a:custGeom>
              <a:avLst/>
              <a:gdLst>
                <a:gd name="connsiteX0" fmla="*/ 2551 w 184599"/>
                <a:gd name="connsiteY0" fmla="*/ 124544 h 300084"/>
                <a:gd name="connsiteX1" fmla="*/ 5014 w 184599"/>
                <a:gd name="connsiteY1" fmla="*/ 151072 h 300084"/>
                <a:gd name="connsiteX2" fmla="*/ 11310 w 184599"/>
                <a:gd name="connsiteY2" fmla="*/ 204034 h 300084"/>
                <a:gd name="connsiteX3" fmla="*/ 43605 w 184599"/>
                <a:gd name="connsiteY3" fmla="*/ 240880 h 300084"/>
                <a:gd name="connsiteX4" fmla="*/ 64523 w 184599"/>
                <a:gd name="connsiteY4" fmla="*/ 260925 h 300084"/>
                <a:gd name="connsiteX5" fmla="*/ 66861 w 184599"/>
                <a:gd name="connsiteY5" fmla="*/ 262982 h 300084"/>
                <a:gd name="connsiteX6" fmla="*/ 67328 w 184599"/>
                <a:gd name="connsiteY6" fmla="*/ 263419 h 300084"/>
                <a:gd name="connsiteX7" fmla="*/ 77521 w 184599"/>
                <a:gd name="connsiteY7" fmla="*/ 271835 h 300084"/>
                <a:gd name="connsiteX8" fmla="*/ 106855 w 184599"/>
                <a:gd name="connsiteY8" fmla="*/ 291193 h 300084"/>
                <a:gd name="connsiteX9" fmla="*/ 123439 w 184599"/>
                <a:gd name="connsiteY9" fmla="*/ 297490 h 300084"/>
                <a:gd name="connsiteX10" fmla="*/ 146039 w 184599"/>
                <a:gd name="connsiteY10" fmla="*/ 300078 h 300084"/>
                <a:gd name="connsiteX11" fmla="*/ 158446 w 184599"/>
                <a:gd name="connsiteY11" fmla="*/ 299329 h 300084"/>
                <a:gd name="connsiteX12" fmla="*/ 159662 w 184599"/>
                <a:gd name="connsiteY12" fmla="*/ 298831 h 300084"/>
                <a:gd name="connsiteX13" fmla="*/ 159693 w 184599"/>
                <a:gd name="connsiteY13" fmla="*/ 298831 h 300084"/>
                <a:gd name="connsiteX14" fmla="*/ 184600 w 184599"/>
                <a:gd name="connsiteY14" fmla="*/ 285177 h 300084"/>
                <a:gd name="connsiteX15" fmla="*/ 154581 w 184599"/>
                <a:gd name="connsiteY15" fmla="*/ 191939 h 300084"/>
                <a:gd name="connsiteX16" fmla="*/ 148876 w 184599"/>
                <a:gd name="connsiteY16" fmla="*/ 183803 h 300084"/>
                <a:gd name="connsiteX17" fmla="*/ 144730 w 184599"/>
                <a:gd name="connsiteY17" fmla="*/ 178036 h 300084"/>
                <a:gd name="connsiteX18" fmla="*/ 133913 w 184599"/>
                <a:gd name="connsiteY18" fmla="*/ 162980 h 300084"/>
                <a:gd name="connsiteX19" fmla="*/ 8412 w 184599"/>
                <a:gd name="connsiteY19" fmla="*/ 601 h 300084"/>
                <a:gd name="connsiteX20" fmla="*/ 2551 w 184599"/>
                <a:gd name="connsiteY20" fmla="*/ 124544 h 30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4599" h="300084">
                  <a:moveTo>
                    <a:pt x="2551" y="124544"/>
                  </a:moveTo>
                  <a:cubicBezTo>
                    <a:pt x="3330" y="133428"/>
                    <a:pt x="4141" y="142343"/>
                    <a:pt x="5014" y="151072"/>
                  </a:cubicBezTo>
                  <a:cubicBezTo>
                    <a:pt x="6946" y="169869"/>
                    <a:pt x="5481" y="188916"/>
                    <a:pt x="11310" y="204034"/>
                  </a:cubicBezTo>
                  <a:cubicBezTo>
                    <a:pt x="11934" y="205531"/>
                    <a:pt x="43605" y="240880"/>
                    <a:pt x="43605" y="240880"/>
                  </a:cubicBezTo>
                  <a:cubicBezTo>
                    <a:pt x="43605" y="240880"/>
                    <a:pt x="52147" y="249952"/>
                    <a:pt x="64523" y="260925"/>
                  </a:cubicBezTo>
                  <a:cubicBezTo>
                    <a:pt x="65239" y="261610"/>
                    <a:pt x="66019" y="262296"/>
                    <a:pt x="66861" y="262982"/>
                  </a:cubicBezTo>
                  <a:cubicBezTo>
                    <a:pt x="66985" y="263107"/>
                    <a:pt x="67141" y="263294"/>
                    <a:pt x="67328" y="263419"/>
                  </a:cubicBezTo>
                  <a:cubicBezTo>
                    <a:pt x="70507" y="266131"/>
                    <a:pt x="73937" y="268998"/>
                    <a:pt x="77521" y="271835"/>
                  </a:cubicBezTo>
                  <a:cubicBezTo>
                    <a:pt x="86718" y="279098"/>
                    <a:pt x="96911" y="286206"/>
                    <a:pt x="106855" y="291193"/>
                  </a:cubicBezTo>
                  <a:cubicBezTo>
                    <a:pt x="112529" y="294124"/>
                    <a:pt x="118171" y="296306"/>
                    <a:pt x="123439" y="297490"/>
                  </a:cubicBezTo>
                  <a:cubicBezTo>
                    <a:pt x="131824" y="299329"/>
                    <a:pt x="139306" y="300015"/>
                    <a:pt x="146039" y="300078"/>
                  </a:cubicBezTo>
                  <a:cubicBezTo>
                    <a:pt x="150622" y="300140"/>
                    <a:pt x="154799" y="299797"/>
                    <a:pt x="158446" y="299329"/>
                  </a:cubicBezTo>
                  <a:cubicBezTo>
                    <a:pt x="158851" y="299174"/>
                    <a:pt x="159288" y="298986"/>
                    <a:pt x="159662" y="298831"/>
                  </a:cubicBezTo>
                  <a:lnTo>
                    <a:pt x="159693" y="298831"/>
                  </a:lnTo>
                  <a:cubicBezTo>
                    <a:pt x="167174" y="295620"/>
                    <a:pt x="175560" y="290975"/>
                    <a:pt x="184600" y="285177"/>
                  </a:cubicBezTo>
                  <a:cubicBezTo>
                    <a:pt x="181046" y="268718"/>
                    <a:pt x="163994" y="210207"/>
                    <a:pt x="154581" y="191939"/>
                  </a:cubicBezTo>
                  <a:cubicBezTo>
                    <a:pt x="154456" y="191721"/>
                    <a:pt x="152398" y="188791"/>
                    <a:pt x="148876" y="183803"/>
                  </a:cubicBezTo>
                  <a:cubicBezTo>
                    <a:pt x="147660" y="182120"/>
                    <a:pt x="146289" y="180187"/>
                    <a:pt x="144730" y="178036"/>
                  </a:cubicBezTo>
                  <a:cubicBezTo>
                    <a:pt x="141737" y="173797"/>
                    <a:pt x="138059" y="168716"/>
                    <a:pt x="133913" y="162980"/>
                  </a:cubicBezTo>
                  <a:cubicBezTo>
                    <a:pt x="101213" y="117748"/>
                    <a:pt x="38213" y="32335"/>
                    <a:pt x="8412" y="601"/>
                  </a:cubicBezTo>
                  <a:cubicBezTo>
                    <a:pt x="1211" y="-7067"/>
                    <a:pt x="-2998" y="59985"/>
                    <a:pt x="2551" y="124544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7" name="Hình tự do: Hình 1736">
              <a:extLst>
                <a:ext uri="{FF2B5EF4-FFF2-40B4-BE49-F238E27FC236}">
                  <a16:creationId xmlns:a16="http://schemas.microsoft.com/office/drawing/2014/main" id="{5B069A2F-3093-84FF-E3E5-BB8E0AF0A6C0}"/>
                </a:ext>
              </a:extLst>
            </p:cNvPr>
            <p:cNvSpPr/>
            <p:nvPr/>
          </p:nvSpPr>
          <p:spPr>
            <a:xfrm>
              <a:off x="12147933" y="4648134"/>
              <a:ext cx="274376" cy="246968"/>
            </a:xfrm>
            <a:custGeom>
              <a:avLst/>
              <a:gdLst>
                <a:gd name="connsiteX0" fmla="*/ 274376 w 274376"/>
                <a:gd name="connsiteY0" fmla="*/ 42613 h 246968"/>
                <a:gd name="connsiteX1" fmla="*/ 272600 w 274376"/>
                <a:gd name="connsiteY1" fmla="*/ 44858 h 246968"/>
                <a:gd name="connsiteX2" fmla="*/ 272568 w 274376"/>
                <a:gd name="connsiteY2" fmla="*/ 44920 h 246968"/>
                <a:gd name="connsiteX3" fmla="*/ 272568 w 274376"/>
                <a:gd name="connsiteY3" fmla="*/ 44951 h 246968"/>
                <a:gd name="connsiteX4" fmla="*/ 84597 w 274376"/>
                <a:gd name="connsiteY4" fmla="*/ 231832 h 246968"/>
                <a:gd name="connsiteX5" fmla="*/ 84316 w 274376"/>
                <a:gd name="connsiteY5" fmla="*/ 232019 h 246968"/>
                <a:gd name="connsiteX6" fmla="*/ 83755 w 274376"/>
                <a:gd name="connsiteY6" fmla="*/ 232393 h 246968"/>
                <a:gd name="connsiteX7" fmla="*/ 58848 w 274376"/>
                <a:gd name="connsiteY7" fmla="*/ 246047 h 246968"/>
                <a:gd name="connsiteX8" fmla="*/ 58786 w 274376"/>
                <a:gd name="connsiteY8" fmla="*/ 246047 h 246968"/>
                <a:gd name="connsiteX9" fmla="*/ 39583 w 274376"/>
                <a:gd name="connsiteY9" fmla="*/ 246576 h 246968"/>
                <a:gd name="connsiteX10" fmla="*/ 17451 w 274376"/>
                <a:gd name="connsiteY10" fmla="*/ 241713 h 246968"/>
                <a:gd name="connsiteX11" fmla="*/ 1490 w 274376"/>
                <a:gd name="connsiteY11" fmla="*/ 233764 h 246968"/>
                <a:gd name="connsiteX12" fmla="*/ 586 w 274376"/>
                <a:gd name="connsiteY12" fmla="*/ 228122 h 246968"/>
                <a:gd name="connsiteX13" fmla="*/ 119 w 274376"/>
                <a:gd name="connsiteY13" fmla="*/ 223259 h 246968"/>
                <a:gd name="connsiteX14" fmla="*/ 25 w 274376"/>
                <a:gd name="connsiteY14" fmla="*/ 217337 h 246968"/>
                <a:gd name="connsiteX15" fmla="*/ 6634 w 274376"/>
                <a:gd name="connsiteY15" fmla="*/ 185789 h 246968"/>
                <a:gd name="connsiteX16" fmla="*/ 9907 w 274376"/>
                <a:gd name="connsiteY16" fmla="*/ 178713 h 246968"/>
                <a:gd name="connsiteX17" fmla="*/ 13429 w 274376"/>
                <a:gd name="connsiteY17" fmla="*/ 171855 h 246968"/>
                <a:gd name="connsiteX18" fmla="*/ 17731 w 274376"/>
                <a:gd name="connsiteY18" fmla="*/ 164374 h 246968"/>
                <a:gd name="connsiteX19" fmla="*/ 21939 w 274376"/>
                <a:gd name="connsiteY19" fmla="*/ 157921 h 246968"/>
                <a:gd name="connsiteX20" fmla="*/ 25275 w 274376"/>
                <a:gd name="connsiteY20" fmla="*/ 153651 h 246968"/>
                <a:gd name="connsiteX21" fmla="*/ 28330 w 274376"/>
                <a:gd name="connsiteY21" fmla="*/ 149879 h 246968"/>
                <a:gd name="connsiteX22" fmla="*/ 30792 w 274376"/>
                <a:gd name="connsiteY22" fmla="*/ 146948 h 246968"/>
                <a:gd name="connsiteX23" fmla="*/ 42794 w 274376"/>
                <a:gd name="connsiteY23" fmla="*/ 135539 h 246968"/>
                <a:gd name="connsiteX24" fmla="*/ 43262 w 274376"/>
                <a:gd name="connsiteY24" fmla="*/ 135196 h 246968"/>
                <a:gd name="connsiteX25" fmla="*/ 46161 w 274376"/>
                <a:gd name="connsiteY25" fmla="*/ 132640 h 246968"/>
                <a:gd name="connsiteX26" fmla="*/ 48000 w 274376"/>
                <a:gd name="connsiteY26" fmla="*/ 131019 h 246968"/>
                <a:gd name="connsiteX27" fmla="*/ 51460 w 274376"/>
                <a:gd name="connsiteY27" fmla="*/ 128182 h 246968"/>
                <a:gd name="connsiteX28" fmla="*/ 64553 w 274376"/>
                <a:gd name="connsiteY28" fmla="*/ 117490 h 246968"/>
                <a:gd name="connsiteX29" fmla="*/ 65644 w 274376"/>
                <a:gd name="connsiteY29" fmla="*/ 116648 h 246968"/>
                <a:gd name="connsiteX30" fmla="*/ 68667 w 274376"/>
                <a:gd name="connsiteY30" fmla="*/ 114248 h 246968"/>
                <a:gd name="connsiteX31" fmla="*/ 98250 w 274376"/>
                <a:gd name="connsiteY31" fmla="*/ 91399 h 246968"/>
                <a:gd name="connsiteX32" fmla="*/ 99030 w 274376"/>
                <a:gd name="connsiteY32" fmla="*/ 90869 h 246968"/>
                <a:gd name="connsiteX33" fmla="*/ 220354 w 274376"/>
                <a:gd name="connsiteY33" fmla="*/ 3398 h 246968"/>
                <a:gd name="connsiteX34" fmla="*/ 223315 w 274376"/>
                <a:gd name="connsiteY34" fmla="*/ 1278 h 246968"/>
                <a:gd name="connsiteX35" fmla="*/ 223378 w 274376"/>
                <a:gd name="connsiteY35" fmla="*/ 1278 h 246968"/>
                <a:gd name="connsiteX36" fmla="*/ 225092 w 274376"/>
                <a:gd name="connsiteY36" fmla="*/ 125 h 246968"/>
                <a:gd name="connsiteX37" fmla="*/ 225155 w 274376"/>
                <a:gd name="connsiteY37" fmla="*/ 0 h 246968"/>
                <a:gd name="connsiteX38" fmla="*/ 225498 w 274376"/>
                <a:gd name="connsiteY38" fmla="*/ 312 h 246968"/>
                <a:gd name="connsiteX39" fmla="*/ 259133 w 274376"/>
                <a:gd name="connsiteY39" fmla="*/ 29427 h 246968"/>
                <a:gd name="connsiteX40" fmla="*/ 274376 w 274376"/>
                <a:gd name="connsiteY40" fmla="*/ 42613 h 246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4376" h="246968">
                  <a:moveTo>
                    <a:pt x="274376" y="42613"/>
                  </a:moveTo>
                  <a:cubicBezTo>
                    <a:pt x="274376" y="42613"/>
                    <a:pt x="273753" y="43424"/>
                    <a:pt x="272600" y="44858"/>
                  </a:cubicBezTo>
                  <a:lnTo>
                    <a:pt x="272568" y="44920"/>
                  </a:lnTo>
                  <a:lnTo>
                    <a:pt x="272568" y="44951"/>
                  </a:lnTo>
                  <a:cubicBezTo>
                    <a:pt x="271010" y="46790"/>
                    <a:pt x="105389" y="218365"/>
                    <a:pt x="84597" y="231832"/>
                  </a:cubicBezTo>
                  <a:cubicBezTo>
                    <a:pt x="84472" y="231894"/>
                    <a:pt x="84441" y="231956"/>
                    <a:pt x="84316" y="232019"/>
                  </a:cubicBezTo>
                  <a:cubicBezTo>
                    <a:pt x="84129" y="232174"/>
                    <a:pt x="83911" y="232299"/>
                    <a:pt x="83755" y="232393"/>
                  </a:cubicBezTo>
                  <a:cubicBezTo>
                    <a:pt x="74715" y="238222"/>
                    <a:pt x="66329" y="242867"/>
                    <a:pt x="58848" y="246047"/>
                  </a:cubicBezTo>
                  <a:lnTo>
                    <a:pt x="58786" y="246047"/>
                  </a:lnTo>
                  <a:cubicBezTo>
                    <a:pt x="52863" y="246919"/>
                    <a:pt x="46286" y="247325"/>
                    <a:pt x="39583" y="246576"/>
                  </a:cubicBezTo>
                  <a:cubicBezTo>
                    <a:pt x="32975" y="245890"/>
                    <a:pt x="25556" y="244394"/>
                    <a:pt x="17451" y="241713"/>
                  </a:cubicBezTo>
                  <a:cubicBezTo>
                    <a:pt x="12245" y="239999"/>
                    <a:pt x="6883" y="237256"/>
                    <a:pt x="1490" y="233764"/>
                  </a:cubicBezTo>
                  <a:cubicBezTo>
                    <a:pt x="1054" y="231956"/>
                    <a:pt x="804" y="229992"/>
                    <a:pt x="586" y="228122"/>
                  </a:cubicBezTo>
                  <a:cubicBezTo>
                    <a:pt x="368" y="226532"/>
                    <a:pt x="243" y="224911"/>
                    <a:pt x="119" y="223259"/>
                  </a:cubicBezTo>
                  <a:cubicBezTo>
                    <a:pt x="25" y="221264"/>
                    <a:pt x="-37" y="219269"/>
                    <a:pt x="25" y="217337"/>
                  </a:cubicBezTo>
                  <a:cubicBezTo>
                    <a:pt x="181" y="206644"/>
                    <a:pt x="2363" y="195952"/>
                    <a:pt x="6634" y="185789"/>
                  </a:cubicBezTo>
                  <a:cubicBezTo>
                    <a:pt x="7663" y="183451"/>
                    <a:pt x="8691" y="181113"/>
                    <a:pt x="9907" y="178713"/>
                  </a:cubicBezTo>
                  <a:cubicBezTo>
                    <a:pt x="10967" y="176376"/>
                    <a:pt x="12120" y="174100"/>
                    <a:pt x="13429" y="171855"/>
                  </a:cubicBezTo>
                  <a:cubicBezTo>
                    <a:pt x="14739" y="169362"/>
                    <a:pt x="16173" y="166837"/>
                    <a:pt x="17731" y="164374"/>
                  </a:cubicBezTo>
                  <a:cubicBezTo>
                    <a:pt x="19041" y="162285"/>
                    <a:pt x="20506" y="160103"/>
                    <a:pt x="21939" y="157921"/>
                  </a:cubicBezTo>
                  <a:cubicBezTo>
                    <a:pt x="23030" y="156519"/>
                    <a:pt x="24122" y="155022"/>
                    <a:pt x="25275" y="153651"/>
                  </a:cubicBezTo>
                  <a:cubicBezTo>
                    <a:pt x="26179" y="152341"/>
                    <a:pt x="27208" y="151095"/>
                    <a:pt x="28330" y="149879"/>
                  </a:cubicBezTo>
                  <a:cubicBezTo>
                    <a:pt x="29078" y="148850"/>
                    <a:pt x="29951" y="147884"/>
                    <a:pt x="30792" y="146948"/>
                  </a:cubicBezTo>
                  <a:cubicBezTo>
                    <a:pt x="33723" y="143769"/>
                    <a:pt x="37837" y="139934"/>
                    <a:pt x="42794" y="135539"/>
                  </a:cubicBezTo>
                  <a:cubicBezTo>
                    <a:pt x="42950" y="135415"/>
                    <a:pt x="43075" y="135321"/>
                    <a:pt x="43262" y="135196"/>
                  </a:cubicBezTo>
                  <a:cubicBezTo>
                    <a:pt x="44166" y="134354"/>
                    <a:pt x="45194" y="133482"/>
                    <a:pt x="46161" y="132640"/>
                  </a:cubicBezTo>
                  <a:cubicBezTo>
                    <a:pt x="46784" y="132110"/>
                    <a:pt x="47377" y="131612"/>
                    <a:pt x="48000" y="131019"/>
                  </a:cubicBezTo>
                  <a:cubicBezTo>
                    <a:pt x="49122" y="130115"/>
                    <a:pt x="50275" y="129149"/>
                    <a:pt x="51460" y="128182"/>
                  </a:cubicBezTo>
                  <a:cubicBezTo>
                    <a:pt x="55481" y="124816"/>
                    <a:pt x="59877" y="121262"/>
                    <a:pt x="64553" y="117490"/>
                  </a:cubicBezTo>
                  <a:cubicBezTo>
                    <a:pt x="64958" y="117147"/>
                    <a:pt x="65238" y="116929"/>
                    <a:pt x="65644" y="116648"/>
                  </a:cubicBezTo>
                  <a:cubicBezTo>
                    <a:pt x="66672" y="115900"/>
                    <a:pt x="67639" y="115090"/>
                    <a:pt x="68667" y="114248"/>
                  </a:cubicBezTo>
                  <a:cubicBezTo>
                    <a:pt x="77614" y="107109"/>
                    <a:pt x="87807" y="99379"/>
                    <a:pt x="98250" y="91399"/>
                  </a:cubicBezTo>
                  <a:cubicBezTo>
                    <a:pt x="98531" y="91274"/>
                    <a:pt x="98812" y="91056"/>
                    <a:pt x="99030" y="90869"/>
                  </a:cubicBezTo>
                  <a:cubicBezTo>
                    <a:pt x="146911" y="54802"/>
                    <a:pt x="203801" y="14932"/>
                    <a:pt x="220354" y="3398"/>
                  </a:cubicBezTo>
                  <a:cubicBezTo>
                    <a:pt x="221570" y="2463"/>
                    <a:pt x="222567" y="1777"/>
                    <a:pt x="223315" y="1278"/>
                  </a:cubicBezTo>
                  <a:lnTo>
                    <a:pt x="223378" y="1278"/>
                  </a:lnTo>
                  <a:cubicBezTo>
                    <a:pt x="224282" y="655"/>
                    <a:pt x="224936" y="187"/>
                    <a:pt x="225092" y="125"/>
                  </a:cubicBezTo>
                  <a:cubicBezTo>
                    <a:pt x="225092" y="0"/>
                    <a:pt x="225155" y="0"/>
                    <a:pt x="225155" y="0"/>
                  </a:cubicBezTo>
                  <a:lnTo>
                    <a:pt x="225498" y="312"/>
                  </a:lnTo>
                  <a:lnTo>
                    <a:pt x="259133" y="29427"/>
                  </a:lnTo>
                  <a:lnTo>
                    <a:pt x="274376" y="42613"/>
                  </a:ln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8" name="Hình tự do: Hình 1737">
              <a:extLst>
                <a:ext uri="{FF2B5EF4-FFF2-40B4-BE49-F238E27FC236}">
                  <a16:creationId xmlns:a16="http://schemas.microsoft.com/office/drawing/2014/main" id="{640F4E52-D624-4021-6728-A2D0BFEB6B6B}"/>
                </a:ext>
              </a:extLst>
            </p:cNvPr>
            <p:cNvSpPr/>
            <p:nvPr/>
          </p:nvSpPr>
          <p:spPr>
            <a:xfrm>
              <a:off x="12049608" y="4595982"/>
              <a:ext cx="142178" cy="260323"/>
            </a:xfrm>
            <a:custGeom>
              <a:avLst/>
              <a:gdLst>
                <a:gd name="connsiteX0" fmla="*/ 0 w 142178"/>
                <a:gd name="connsiteY0" fmla="*/ 123943 h 260323"/>
                <a:gd name="connsiteX1" fmla="*/ 2462 w 142178"/>
                <a:gd name="connsiteY1" fmla="*/ 150471 h 260323"/>
                <a:gd name="connsiteX2" fmla="*/ 8759 w 142178"/>
                <a:gd name="connsiteY2" fmla="*/ 203433 h 260323"/>
                <a:gd name="connsiteX3" fmla="*/ 41054 w 142178"/>
                <a:gd name="connsiteY3" fmla="*/ 240279 h 260323"/>
                <a:gd name="connsiteX4" fmla="*/ 61971 w 142178"/>
                <a:gd name="connsiteY4" fmla="*/ 260323 h 260323"/>
                <a:gd name="connsiteX5" fmla="*/ 142179 w 142178"/>
                <a:gd name="connsiteY5" fmla="*/ 177435 h 260323"/>
                <a:gd name="connsiteX6" fmla="*/ 131331 w 142178"/>
                <a:gd name="connsiteY6" fmla="*/ 162379 h 260323"/>
                <a:gd name="connsiteX7" fmla="*/ 5860 w 142178"/>
                <a:gd name="connsiteY7" fmla="*/ 0 h 260323"/>
                <a:gd name="connsiteX8" fmla="*/ 0 w 142178"/>
                <a:gd name="connsiteY8" fmla="*/ 123943 h 26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178" h="260323">
                  <a:moveTo>
                    <a:pt x="0" y="123943"/>
                  </a:moveTo>
                  <a:cubicBezTo>
                    <a:pt x="779" y="132827"/>
                    <a:pt x="1590" y="141742"/>
                    <a:pt x="2462" y="150471"/>
                  </a:cubicBezTo>
                  <a:cubicBezTo>
                    <a:pt x="4395" y="169268"/>
                    <a:pt x="2930" y="188315"/>
                    <a:pt x="8759" y="203433"/>
                  </a:cubicBezTo>
                  <a:cubicBezTo>
                    <a:pt x="9383" y="204929"/>
                    <a:pt x="41054" y="240279"/>
                    <a:pt x="41054" y="240279"/>
                  </a:cubicBezTo>
                  <a:cubicBezTo>
                    <a:pt x="41054" y="240279"/>
                    <a:pt x="49596" y="249351"/>
                    <a:pt x="61971" y="260323"/>
                  </a:cubicBezTo>
                  <a:lnTo>
                    <a:pt x="142179" y="177435"/>
                  </a:lnTo>
                  <a:cubicBezTo>
                    <a:pt x="139186" y="173196"/>
                    <a:pt x="135508" y="168115"/>
                    <a:pt x="131331" y="162379"/>
                  </a:cubicBezTo>
                  <a:cubicBezTo>
                    <a:pt x="98662" y="117147"/>
                    <a:pt x="35661" y="31734"/>
                    <a:pt x="5860" y="0"/>
                  </a:cubicBezTo>
                  <a:lnTo>
                    <a:pt x="0" y="123943"/>
                  </a:ln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9" name="Hình tự do: Hình 1738">
              <a:extLst>
                <a:ext uri="{FF2B5EF4-FFF2-40B4-BE49-F238E27FC236}">
                  <a16:creationId xmlns:a16="http://schemas.microsoft.com/office/drawing/2014/main" id="{0DC6464C-0CFE-9AA8-DAD7-5FA44CE60EF8}"/>
                </a:ext>
              </a:extLst>
            </p:cNvPr>
            <p:cNvSpPr/>
            <p:nvPr/>
          </p:nvSpPr>
          <p:spPr>
            <a:xfrm>
              <a:off x="12020773" y="4581050"/>
              <a:ext cx="170733" cy="284170"/>
            </a:xfrm>
            <a:custGeom>
              <a:avLst/>
              <a:gdLst>
                <a:gd name="connsiteX0" fmla="*/ 0 w 170733"/>
                <a:gd name="connsiteY0" fmla="*/ 220267 h 284170"/>
                <a:gd name="connsiteX1" fmla="*/ 14152 w 170733"/>
                <a:gd name="connsiteY1" fmla="*/ 234793 h 284170"/>
                <a:gd name="connsiteX2" fmla="*/ 62314 w 170733"/>
                <a:gd name="connsiteY2" fmla="*/ 284171 h 284170"/>
                <a:gd name="connsiteX3" fmla="*/ 170733 w 170733"/>
                <a:gd name="connsiteY3" fmla="*/ 169486 h 284170"/>
                <a:gd name="connsiteX4" fmla="*/ 53867 w 170733"/>
                <a:gd name="connsiteY4" fmla="*/ 23504 h 284170"/>
                <a:gd name="connsiteX5" fmla="*/ 33386 w 170733"/>
                <a:gd name="connsiteY5" fmla="*/ 3710 h 284170"/>
                <a:gd name="connsiteX6" fmla="*/ 32669 w 170733"/>
                <a:gd name="connsiteY6" fmla="*/ 3242 h 284170"/>
                <a:gd name="connsiteX7" fmla="*/ 21384 w 170733"/>
                <a:gd name="connsiteY7" fmla="*/ 0 h 284170"/>
                <a:gd name="connsiteX8" fmla="*/ 0 w 170733"/>
                <a:gd name="connsiteY8" fmla="*/ 220267 h 28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733" h="284170">
                  <a:moveTo>
                    <a:pt x="0" y="220267"/>
                  </a:moveTo>
                  <a:lnTo>
                    <a:pt x="14152" y="234793"/>
                  </a:lnTo>
                  <a:lnTo>
                    <a:pt x="62314" y="284171"/>
                  </a:lnTo>
                  <a:lnTo>
                    <a:pt x="170733" y="169486"/>
                  </a:lnTo>
                  <a:cubicBezTo>
                    <a:pt x="170733" y="169486"/>
                    <a:pt x="64746" y="38031"/>
                    <a:pt x="53867" y="23504"/>
                  </a:cubicBezTo>
                  <a:cubicBezTo>
                    <a:pt x="47040" y="14495"/>
                    <a:pt x="39496" y="8043"/>
                    <a:pt x="33386" y="3710"/>
                  </a:cubicBezTo>
                  <a:cubicBezTo>
                    <a:pt x="33137" y="3554"/>
                    <a:pt x="32918" y="3367"/>
                    <a:pt x="32669" y="3242"/>
                  </a:cubicBezTo>
                  <a:lnTo>
                    <a:pt x="21384" y="0"/>
                  </a:lnTo>
                  <a:lnTo>
                    <a:pt x="0" y="220267"/>
                  </a:ln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40" name="Đồ họa 3">
              <a:extLst>
                <a:ext uri="{FF2B5EF4-FFF2-40B4-BE49-F238E27FC236}">
                  <a16:creationId xmlns:a16="http://schemas.microsoft.com/office/drawing/2014/main" id="{B0799653-2B39-0B34-8FC2-D63FE28E0AE8}"/>
                </a:ext>
              </a:extLst>
            </p:cNvPr>
            <p:cNvGrpSpPr/>
            <p:nvPr/>
          </p:nvGrpSpPr>
          <p:grpSpPr>
            <a:xfrm>
              <a:off x="11651314" y="5562928"/>
              <a:ext cx="287100" cy="639882"/>
              <a:chOff x="11651314" y="5562928"/>
              <a:chExt cx="287100" cy="639882"/>
            </a:xfrm>
          </p:grpSpPr>
          <p:sp>
            <p:nvSpPr>
              <p:cNvPr id="1796" name="Hình tự do: Hình 1795">
                <a:extLst>
                  <a:ext uri="{FF2B5EF4-FFF2-40B4-BE49-F238E27FC236}">
                    <a16:creationId xmlns:a16="http://schemas.microsoft.com/office/drawing/2014/main" id="{C4529CF3-EA33-B284-6B8C-4E3755D8EA4C}"/>
                  </a:ext>
                </a:extLst>
              </p:cNvPr>
              <p:cNvSpPr/>
              <p:nvPr/>
            </p:nvSpPr>
            <p:spPr>
              <a:xfrm>
                <a:off x="11656520" y="5562928"/>
                <a:ext cx="173756" cy="536326"/>
              </a:xfrm>
              <a:custGeom>
                <a:avLst/>
                <a:gdLst>
                  <a:gd name="connsiteX0" fmla="*/ 78992 w 173756"/>
                  <a:gd name="connsiteY0" fmla="*/ 492311 h 536326"/>
                  <a:gd name="connsiteX1" fmla="*/ 79241 w 173756"/>
                  <a:gd name="connsiteY1" fmla="*/ 480278 h 536326"/>
                  <a:gd name="connsiteX2" fmla="*/ 80020 w 173756"/>
                  <a:gd name="connsiteY2" fmla="*/ 474979 h 536326"/>
                  <a:gd name="connsiteX3" fmla="*/ 84073 w 173756"/>
                  <a:gd name="connsiteY3" fmla="*/ 449355 h 536326"/>
                  <a:gd name="connsiteX4" fmla="*/ 84758 w 173756"/>
                  <a:gd name="connsiteY4" fmla="*/ 444741 h 536326"/>
                  <a:gd name="connsiteX5" fmla="*/ 171855 w 173756"/>
                  <a:gd name="connsiteY5" fmla="*/ 17581 h 536326"/>
                  <a:gd name="connsiteX6" fmla="*/ 173757 w 173756"/>
                  <a:gd name="connsiteY6" fmla="*/ 5985 h 536326"/>
                  <a:gd name="connsiteX7" fmla="*/ 173663 w 173756"/>
                  <a:gd name="connsiteY7" fmla="*/ 5985 h 536326"/>
                  <a:gd name="connsiteX8" fmla="*/ 55113 w 173756"/>
                  <a:gd name="connsiteY8" fmla="*/ 16491 h 536326"/>
                  <a:gd name="connsiteX9" fmla="*/ 37220 w 173756"/>
                  <a:gd name="connsiteY9" fmla="*/ 37252 h 536326"/>
                  <a:gd name="connsiteX10" fmla="*/ 37126 w 173756"/>
                  <a:gd name="connsiteY10" fmla="*/ 37532 h 536326"/>
                  <a:gd name="connsiteX11" fmla="*/ 30487 w 173756"/>
                  <a:gd name="connsiteY11" fmla="*/ 65432 h 536326"/>
                  <a:gd name="connsiteX12" fmla="*/ 30393 w 173756"/>
                  <a:gd name="connsiteY12" fmla="*/ 70014 h 536326"/>
                  <a:gd name="connsiteX13" fmla="*/ 8603 w 173756"/>
                  <a:gd name="connsiteY13" fmla="*/ 460265 h 536326"/>
                  <a:gd name="connsiteX14" fmla="*/ 8573 w 173756"/>
                  <a:gd name="connsiteY14" fmla="*/ 460515 h 536326"/>
                  <a:gd name="connsiteX15" fmla="*/ 4115 w 173756"/>
                  <a:gd name="connsiteY15" fmla="*/ 494057 h 536326"/>
                  <a:gd name="connsiteX16" fmla="*/ 1589 w 173756"/>
                  <a:gd name="connsiteY16" fmla="*/ 514288 h 536326"/>
                  <a:gd name="connsiteX17" fmla="*/ 156 w 173756"/>
                  <a:gd name="connsiteY17" fmla="*/ 525323 h 536326"/>
                  <a:gd name="connsiteX18" fmla="*/ 124 w 173756"/>
                  <a:gd name="connsiteY18" fmla="*/ 526913 h 536326"/>
                  <a:gd name="connsiteX19" fmla="*/ 0 w 173756"/>
                  <a:gd name="connsiteY19" fmla="*/ 536327 h 536326"/>
                  <a:gd name="connsiteX20" fmla="*/ 97570 w 173756"/>
                  <a:gd name="connsiteY20" fmla="*/ 529157 h 536326"/>
                  <a:gd name="connsiteX21" fmla="*/ 87502 w 173756"/>
                  <a:gd name="connsiteY21" fmla="*/ 514974 h 536326"/>
                  <a:gd name="connsiteX22" fmla="*/ 80644 w 173756"/>
                  <a:gd name="connsiteY22" fmla="*/ 500977 h 536326"/>
                  <a:gd name="connsiteX23" fmla="*/ 80644 w 173756"/>
                  <a:gd name="connsiteY23" fmla="*/ 500946 h 536326"/>
                  <a:gd name="connsiteX24" fmla="*/ 79490 w 173756"/>
                  <a:gd name="connsiteY24" fmla="*/ 495958 h 536326"/>
                  <a:gd name="connsiteX25" fmla="*/ 79459 w 173756"/>
                  <a:gd name="connsiteY25" fmla="*/ 495771 h 536326"/>
                  <a:gd name="connsiteX26" fmla="*/ 79116 w 173756"/>
                  <a:gd name="connsiteY26" fmla="*/ 493776 h 536326"/>
                  <a:gd name="connsiteX27" fmla="*/ 78992 w 173756"/>
                  <a:gd name="connsiteY27" fmla="*/ 492311 h 53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73756" h="536326">
                    <a:moveTo>
                      <a:pt x="78992" y="492311"/>
                    </a:moveTo>
                    <a:cubicBezTo>
                      <a:pt x="78493" y="488321"/>
                      <a:pt x="78618" y="484269"/>
                      <a:pt x="79241" y="480278"/>
                    </a:cubicBezTo>
                    <a:lnTo>
                      <a:pt x="80020" y="474979"/>
                    </a:lnTo>
                    <a:lnTo>
                      <a:pt x="84073" y="449355"/>
                    </a:lnTo>
                    <a:lnTo>
                      <a:pt x="84758" y="444741"/>
                    </a:lnTo>
                    <a:lnTo>
                      <a:pt x="171855" y="17581"/>
                    </a:lnTo>
                    <a:lnTo>
                      <a:pt x="173757" y="5985"/>
                    </a:lnTo>
                    <a:cubicBezTo>
                      <a:pt x="173757" y="5985"/>
                      <a:pt x="173757" y="5985"/>
                      <a:pt x="173663" y="5985"/>
                    </a:cubicBezTo>
                    <a:cubicBezTo>
                      <a:pt x="171232" y="5362"/>
                      <a:pt x="95420" y="-12437"/>
                      <a:pt x="55113" y="16491"/>
                    </a:cubicBezTo>
                    <a:cubicBezTo>
                      <a:pt x="47788" y="21696"/>
                      <a:pt x="41647" y="28523"/>
                      <a:pt x="37220" y="37252"/>
                    </a:cubicBezTo>
                    <a:cubicBezTo>
                      <a:pt x="37189" y="37314"/>
                      <a:pt x="37189" y="37408"/>
                      <a:pt x="37126" y="37532"/>
                    </a:cubicBezTo>
                    <a:cubicBezTo>
                      <a:pt x="33292" y="45201"/>
                      <a:pt x="30986" y="54459"/>
                      <a:pt x="30487" y="65432"/>
                    </a:cubicBezTo>
                    <a:cubicBezTo>
                      <a:pt x="30455" y="66959"/>
                      <a:pt x="30393" y="68424"/>
                      <a:pt x="30393" y="70014"/>
                    </a:cubicBezTo>
                    <a:cubicBezTo>
                      <a:pt x="30393" y="132235"/>
                      <a:pt x="29053" y="378094"/>
                      <a:pt x="8603" y="460265"/>
                    </a:cubicBezTo>
                    <a:cubicBezTo>
                      <a:pt x="8573" y="460359"/>
                      <a:pt x="8573" y="460421"/>
                      <a:pt x="8573" y="460515"/>
                    </a:cubicBezTo>
                    <a:cubicBezTo>
                      <a:pt x="4520" y="480341"/>
                      <a:pt x="4115" y="493776"/>
                      <a:pt x="4115" y="494057"/>
                    </a:cubicBezTo>
                    <a:cubicBezTo>
                      <a:pt x="3990" y="499294"/>
                      <a:pt x="2681" y="507461"/>
                      <a:pt x="1589" y="514288"/>
                    </a:cubicBezTo>
                    <a:cubicBezTo>
                      <a:pt x="841" y="519026"/>
                      <a:pt x="218" y="523110"/>
                      <a:pt x="156" y="525323"/>
                    </a:cubicBezTo>
                    <a:cubicBezTo>
                      <a:pt x="156" y="525853"/>
                      <a:pt x="124" y="526383"/>
                      <a:pt x="124" y="526913"/>
                    </a:cubicBezTo>
                    <a:cubicBezTo>
                      <a:pt x="0" y="532992"/>
                      <a:pt x="0" y="536327"/>
                      <a:pt x="0" y="536327"/>
                    </a:cubicBezTo>
                    <a:lnTo>
                      <a:pt x="97570" y="529157"/>
                    </a:lnTo>
                    <a:lnTo>
                      <a:pt x="87502" y="514974"/>
                    </a:lnTo>
                    <a:cubicBezTo>
                      <a:pt x="84447" y="510672"/>
                      <a:pt x="82078" y="505996"/>
                      <a:pt x="80644" y="500977"/>
                    </a:cubicBezTo>
                    <a:lnTo>
                      <a:pt x="80644" y="500946"/>
                    </a:lnTo>
                    <a:cubicBezTo>
                      <a:pt x="80145" y="499294"/>
                      <a:pt x="79771" y="497641"/>
                      <a:pt x="79490" y="495958"/>
                    </a:cubicBezTo>
                    <a:lnTo>
                      <a:pt x="79459" y="495771"/>
                    </a:lnTo>
                    <a:cubicBezTo>
                      <a:pt x="79334" y="495148"/>
                      <a:pt x="79241" y="494462"/>
                      <a:pt x="79116" y="493776"/>
                    </a:cubicBezTo>
                    <a:cubicBezTo>
                      <a:pt x="79085" y="493309"/>
                      <a:pt x="78992" y="492779"/>
                      <a:pt x="78992" y="492311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7" name="Hình tự do: Hình 1796">
                <a:extLst>
                  <a:ext uri="{FF2B5EF4-FFF2-40B4-BE49-F238E27FC236}">
                    <a16:creationId xmlns:a16="http://schemas.microsoft.com/office/drawing/2014/main" id="{346749C5-56D7-38A5-AD25-410EB31907C9}"/>
                  </a:ext>
                </a:extLst>
              </p:cNvPr>
              <p:cNvSpPr/>
              <p:nvPr/>
            </p:nvSpPr>
            <p:spPr>
              <a:xfrm>
                <a:off x="11660634" y="5562941"/>
                <a:ext cx="169642" cy="495945"/>
              </a:xfrm>
              <a:custGeom>
                <a:avLst/>
                <a:gdLst>
                  <a:gd name="connsiteX0" fmla="*/ 74877 w 169642"/>
                  <a:gd name="connsiteY0" fmla="*/ 492298 h 495945"/>
                  <a:gd name="connsiteX1" fmla="*/ 77277 w 169642"/>
                  <a:gd name="connsiteY1" fmla="*/ 473813 h 495945"/>
                  <a:gd name="connsiteX2" fmla="*/ 167741 w 169642"/>
                  <a:gd name="connsiteY2" fmla="*/ 17600 h 495945"/>
                  <a:gd name="connsiteX3" fmla="*/ 169642 w 169642"/>
                  <a:gd name="connsiteY3" fmla="*/ 5973 h 495945"/>
                  <a:gd name="connsiteX4" fmla="*/ 169549 w 169642"/>
                  <a:gd name="connsiteY4" fmla="*/ 5973 h 495945"/>
                  <a:gd name="connsiteX5" fmla="*/ 50999 w 169642"/>
                  <a:gd name="connsiteY5" fmla="*/ 16478 h 495945"/>
                  <a:gd name="connsiteX6" fmla="*/ 33105 w 169642"/>
                  <a:gd name="connsiteY6" fmla="*/ 37239 h 495945"/>
                  <a:gd name="connsiteX7" fmla="*/ 33012 w 169642"/>
                  <a:gd name="connsiteY7" fmla="*/ 37519 h 495945"/>
                  <a:gd name="connsiteX8" fmla="*/ 26372 w 169642"/>
                  <a:gd name="connsiteY8" fmla="*/ 65419 h 495945"/>
                  <a:gd name="connsiteX9" fmla="*/ 4489 w 169642"/>
                  <a:gd name="connsiteY9" fmla="*/ 460253 h 495945"/>
                  <a:gd name="connsiteX10" fmla="*/ 4458 w 169642"/>
                  <a:gd name="connsiteY10" fmla="*/ 460502 h 495945"/>
                  <a:gd name="connsiteX11" fmla="*/ 0 w 169642"/>
                  <a:gd name="connsiteY11" fmla="*/ 494044 h 495945"/>
                  <a:gd name="connsiteX12" fmla="*/ 75376 w 169642"/>
                  <a:gd name="connsiteY12" fmla="*/ 495946 h 495945"/>
                  <a:gd name="connsiteX13" fmla="*/ 75345 w 169642"/>
                  <a:gd name="connsiteY13" fmla="*/ 495790 h 495945"/>
                  <a:gd name="connsiteX14" fmla="*/ 75002 w 169642"/>
                  <a:gd name="connsiteY14" fmla="*/ 493763 h 495945"/>
                  <a:gd name="connsiteX15" fmla="*/ 74877 w 169642"/>
                  <a:gd name="connsiteY15" fmla="*/ 492298 h 495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9642" h="495945">
                    <a:moveTo>
                      <a:pt x="74877" y="492298"/>
                    </a:moveTo>
                    <a:cubicBezTo>
                      <a:pt x="74284" y="486095"/>
                      <a:pt x="75282" y="479736"/>
                      <a:pt x="77277" y="473813"/>
                    </a:cubicBezTo>
                    <a:lnTo>
                      <a:pt x="167741" y="17600"/>
                    </a:lnTo>
                    <a:lnTo>
                      <a:pt x="169642" y="5973"/>
                    </a:lnTo>
                    <a:cubicBezTo>
                      <a:pt x="169642" y="5973"/>
                      <a:pt x="169642" y="5973"/>
                      <a:pt x="169549" y="5973"/>
                    </a:cubicBezTo>
                    <a:cubicBezTo>
                      <a:pt x="167117" y="5349"/>
                      <a:pt x="91305" y="-12419"/>
                      <a:pt x="50999" y="16478"/>
                    </a:cubicBezTo>
                    <a:cubicBezTo>
                      <a:pt x="43673" y="21684"/>
                      <a:pt x="37532" y="28510"/>
                      <a:pt x="33105" y="37239"/>
                    </a:cubicBezTo>
                    <a:cubicBezTo>
                      <a:pt x="33074" y="37301"/>
                      <a:pt x="33074" y="37395"/>
                      <a:pt x="33012" y="37519"/>
                    </a:cubicBezTo>
                    <a:cubicBezTo>
                      <a:pt x="32232" y="39671"/>
                      <a:pt x="29863" y="49646"/>
                      <a:pt x="26372" y="65419"/>
                    </a:cubicBezTo>
                    <a:cubicBezTo>
                      <a:pt x="8448" y="146032"/>
                      <a:pt x="21946" y="374933"/>
                      <a:pt x="4489" y="460253"/>
                    </a:cubicBezTo>
                    <a:cubicBezTo>
                      <a:pt x="4458" y="460346"/>
                      <a:pt x="4458" y="460409"/>
                      <a:pt x="4458" y="460502"/>
                    </a:cubicBezTo>
                    <a:cubicBezTo>
                      <a:pt x="405" y="480328"/>
                      <a:pt x="0" y="493763"/>
                      <a:pt x="0" y="494044"/>
                    </a:cubicBezTo>
                    <a:lnTo>
                      <a:pt x="75376" y="495946"/>
                    </a:lnTo>
                    <a:lnTo>
                      <a:pt x="75345" y="495790"/>
                    </a:lnTo>
                    <a:cubicBezTo>
                      <a:pt x="75157" y="495104"/>
                      <a:pt x="75064" y="494450"/>
                      <a:pt x="75002" y="493763"/>
                    </a:cubicBezTo>
                    <a:cubicBezTo>
                      <a:pt x="74971" y="493296"/>
                      <a:pt x="74877" y="492766"/>
                      <a:pt x="74877" y="492298"/>
                    </a:cubicBezTo>
                    <a:close/>
                  </a:path>
                </a:pathLst>
              </a:custGeom>
              <a:solidFill>
                <a:srgbClr val="D47C74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798" name="Đồ họa 3">
                <a:extLst>
                  <a:ext uri="{FF2B5EF4-FFF2-40B4-BE49-F238E27FC236}">
                    <a16:creationId xmlns:a16="http://schemas.microsoft.com/office/drawing/2014/main" id="{BF9598C8-A451-0CCB-AF09-6C8E6D994F90}"/>
                  </a:ext>
                </a:extLst>
              </p:cNvPr>
              <p:cNvGrpSpPr/>
              <p:nvPr/>
            </p:nvGrpSpPr>
            <p:grpSpPr>
              <a:xfrm>
                <a:off x="11651314" y="6056734"/>
                <a:ext cx="287100" cy="146076"/>
                <a:chOff x="11651314" y="6056734"/>
                <a:chExt cx="287100" cy="146076"/>
              </a:xfrm>
            </p:grpSpPr>
            <p:sp>
              <p:nvSpPr>
                <p:cNvPr id="1799" name="Hình tự do: Hình 1798">
                  <a:extLst>
                    <a:ext uri="{FF2B5EF4-FFF2-40B4-BE49-F238E27FC236}">
                      <a16:creationId xmlns:a16="http://schemas.microsoft.com/office/drawing/2014/main" id="{A21C7C27-1C4C-1182-C829-C5E65A6786D3}"/>
                    </a:ext>
                  </a:extLst>
                </p:cNvPr>
                <p:cNvSpPr/>
                <p:nvPr/>
              </p:nvSpPr>
              <p:spPr>
                <a:xfrm>
                  <a:off x="11651314" y="6056734"/>
                  <a:ext cx="287100" cy="146076"/>
                </a:xfrm>
                <a:custGeom>
                  <a:avLst/>
                  <a:gdLst>
                    <a:gd name="connsiteX0" fmla="*/ 0 w 287100"/>
                    <a:gd name="connsiteY0" fmla="*/ 134761 h 146076"/>
                    <a:gd name="connsiteX1" fmla="*/ 0 w 287100"/>
                    <a:gd name="connsiteY1" fmla="*/ 140590 h 146076"/>
                    <a:gd name="connsiteX2" fmla="*/ 561 w 287100"/>
                    <a:gd name="connsiteY2" fmla="*/ 143178 h 146076"/>
                    <a:gd name="connsiteX3" fmla="*/ 1652 w 287100"/>
                    <a:gd name="connsiteY3" fmla="*/ 144643 h 146076"/>
                    <a:gd name="connsiteX4" fmla="*/ 2213 w 287100"/>
                    <a:gd name="connsiteY4" fmla="*/ 145391 h 146076"/>
                    <a:gd name="connsiteX5" fmla="*/ 2213 w 287100"/>
                    <a:gd name="connsiteY5" fmla="*/ 145453 h 146076"/>
                    <a:gd name="connsiteX6" fmla="*/ 3148 w 287100"/>
                    <a:gd name="connsiteY6" fmla="*/ 146076 h 146076"/>
                    <a:gd name="connsiteX7" fmla="*/ 95295 w 287100"/>
                    <a:gd name="connsiteY7" fmla="*/ 146076 h 146076"/>
                    <a:gd name="connsiteX8" fmla="*/ 95420 w 287100"/>
                    <a:gd name="connsiteY8" fmla="*/ 146014 h 146076"/>
                    <a:gd name="connsiteX9" fmla="*/ 96168 w 287100"/>
                    <a:gd name="connsiteY9" fmla="*/ 145453 h 146076"/>
                    <a:gd name="connsiteX10" fmla="*/ 98069 w 287100"/>
                    <a:gd name="connsiteY10" fmla="*/ 142990 h 146076"/>
                    <a:gd name="connsiteX11" fmla="*/ 98568 w 287100"/>
                    <a:gd name="connsiteY11" fmla="*/ 140559 h 146076"/>
                    <a:gd name="connsiteX12" fmla="*/ 98631 w 287100"/>
                    <a:gd name="connsiteY12" fmla="*/ 140466 h 146076"/>
                    <a:gd name="connsiteX13" fmla="*/ 98568 w 287100"/>
                    <a:gd name="connsiteY13" fmla="*/ 139468 h 146076"/>
                    <a:gd name="connsiteX14" fmla="*/ 98693 w 287100"/>
                    <a:gd name="connsiteY14" fmla="*/ 135883 h 146076"/>
                    <a:gd name="connsiteX15" fmla="*/ 98631 w 287100"/>
                    <a:gd name="connsiteY15" fmla="*/ 135634 h 146076"/>
                    <a:gd name="connsiteX16" fmla="*/ 135165 w 287100"/>
                    <a:gd name="connsiteY16" fmla="*/ 135945 h 146076"/>
                    <a:gd name="connsiteX17" fmla="*/ 135165 w 287100"/>
                    <a:gd name="connsiteY17" fmla="*/ 136195 h 146076"/>
                    <a:gd name="connsiteX18" fmla="*/ 135103 w 287100"/>
                    <a:gd name="connsiteY18" fmla="*/ 138533 h 146076"/>
                    <a:gd name="connsiteX19" fmla="*/ 135103 w 287100"/>
                    <a:gd name="connsiteY19" fmla="*/ 140403 h 146076"/>
                    <a:gd name="connsiteX20" fmla="*/ 137191 w 287100"/>
                    <a:gd name="connsiteY20" fmla="*/ 145266 h 146076"/>
                    <a:gd name="connsiteX21" fmla="*/ 138251 w 287100"/>
                    <a:gd name="connsiteY21" fmla="*/ 146076 h 146076"/>
                    <a:gd name="connsiteX22" fmla="*/ 287101 w 287100"/>
                    <a:gd name="connsiteY22" fmla="*/ 146076 h 146076"/>
                    <a:gd name="connsiteX23" fmla="*/ 287038 w 287100"/>
                    <a:gd name="connsiteY23" fmla="*/ 145765 h 146076"/>
                    <a:gd name="connsiteX24" fmla="*/ 286103 w 287100"/>
                    <a:gd name="connsiteY24" fmla="*/ 137629 h 146076"/>
                    <a:gd name="connsiteX25" fmla="*/ 285791 w 287100"/>
                    <a:gd name="connsiteY25" fmla="*/ 136133 h 146076"/>
                    <a:gd name="connsiteX26" fmla="*/ 270610 w 287100"/>
                    <a:gd name="connsiteY26" fmla="*/ 110633 h 146076"/>
                    <a:gd name="connsiteX27" fmla="*/ 141555 w 287100"/>
                    <a:gd name="connsiteY27" fmla="*/ 46355 h 146076"/>
                    <a:gd name="connsiteX28" fmla="*/ 112440 w 287100"/>
                    <a:gd name="connsiteY28" fmla="*/ 27153 h 146076"/>
                    <a:gd name="connsiteX29" fmla="*/ 98724 w 287100"/>
                    <a:gd name="connsiteY29" fmla="*/ 4989 h 146076"/>
                    <a:gd name="connsiteX30" fmla="*/ 92520 w 287100"/>
                    <a:gd name="connsiteY30" fmla="*/ 1 h 146076"/>
                    <a:gd name="connsiteX31" fmla="*/ 85974 w 287100"/>
                    <a:gd name="connsiteY31" fmla="*/ 5862 h 146076"/>
                    <a:gd name="connsiteX32" fmla="*/ 84478 w 287100"/>
                    <a:gd name="connsiteY32" fmla="*/ 21417 h 146076"/>
                    <a:gd name="connsiteX33" fmla="*/ 83917 w 287100"/>
                    <a:gd name="connsiteY33" fmla="*/ 21417 h 146076"/>
                    <a:gd name="connsiteX34" fmla="*/ 49315 w 287100"/>
                    <a:gd name="connsiteY34" fmla="*/ 21043 h 146076"/>
                    <a:gd name="connsiteX35" fmla="*/ 5798 w 287100"/>
                    <a:gd name="connsiteY35" fmla="*/ 20482 h 146076"/>
                    <a:gd name="connsiteX36" fmla="*/ 5362 w 287100"/>
                    <a:gd name="connsiteY36" fmla="*/ 20482 h 146076"/>
                    <a:gd name="connsiteX37" fmla="*/ 62 w 287100"/>
                    <a:gd name="connsiteY37" fmla="*/ 94049 h 146076"/>
                    <a:gd name="connsiteX38" fmla="*/ 0 w 287100"/>
                    <a:gd name="connsiteY38" fmla="*/ 134761 h 146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87100" h="146076">
                      <a:moveTo>
                        <a:pt x="0" y="134761"/>
                      </a:moveTo>
                      <a:lnTo>
                        <a:pt x="0" y="140590"/>
                      </a:lnTo>
                      <a:cubicBezTo>
                        <a:pt x="62" y="141494"/>
                        <a:pt x="249" y="142367"/>
                        <a:pt x="561" y="143178"/>
                      </a:cubicBezTo>
                      <a:cubicBezTo>
                        <a:pt x="811" y="143708"/>
                        <a:pt x="1247" y="144144"/>
                        <a:pt x="1652" y="144643"/>
                      </a:cubicBezTo>
                      <a:cubicBezTo>
                        <a:pt x="1839" y="144892"/>
                        <a:pt x="1964" y="145142"/>
                        <a:pt x="2213" y="145391"/>
                      </a:cubicBezTo>
                      <a:lnTo>
                        <a:pt x="2213" y="145453"/>
                      </a:lnTo>
                      <a:cubicBezTo>
                        <a:pt x="2525" y="145702"/>
                        <a:pt x="2837" y="145890"/>
                        <a:pt x="3148" y="146076"/>
                      </a:cubicBezTo>
                      <a:lnTo>
                        <a:pt x="95295" y="146076"/>
                      </a:lnTo>
                      <a:cubicBezTo>
                        <a:pt x="95357" y="146076"/>
                        <a:pt x="95357" y="146014"/>
                        <a:pt x="95420" y="146014"/>
                      </a:cubicBezTo>
                      <a:cubicBezTo>
                        <a:pt x="95669" y="145890"/>
                        <a:pt x="95856" y="145640"/>
                        <a:pt x="96168" y="145453"/>
                      </a:cubicBezTo>
                      <a:cubicBezTo>
                        <a:pt x="97010" y="144767"/>
                        <a:pt x="97633" y="143957"/>
                        <a:pt x="98069" y="142990"/>
                      </a:cubicBezTo>
                      <a:cubicBezTo>
                        <a:pt x="98381" y="142242"/>
                        <a:pt x="98568" y="141370"/>
                        <a:pt x="98568" y="140559"/>
                      </a:cubicBezTo>
                      <a:lnTo>
                        <a:pt x="98631" y="140466"/>
                      </a:lnTo>
                      <a:lnTo>
                        <a:pt x="98568" y="139468"/>
                      </a:lnTo>
                      <a:lnTo>
                        <a:pt x="98693" y="135883"/>
                      </a:lnTo>
                      <a:lnTo>
                        <a:pt x="98631" y="135634"/>
                      </a:lnTo>
                      <a:lnTo>
                        <a:pt x="135165" y="135945"/>
                      </a:lnTo>
                      <a:lnTo>
                        <a:pt x="135165" y="136195"/>
                      </a:lnTo>
                      <a:lnTo>
                        <a:pt x="135103" y="138533"/>
                      </a:lnTo>
                      <a:lnTo>
                        <a:pt x="135103" y="140403"/>
                      </a:lnTo>
                      <a:cubicBezTo>
                        <a:pt x="135103" y="142305"/>
                        <a:pt x="135944" y="144019"/>
                        <a:pt x="137191" y="145266"/>
                      </a:cubicBezTo>
                      <a:cubicBezTo>
                        <a:pt x="137503" y="145578"/>
                        <a:pt x="137877" y="145827"/>
                        <a:pt x="138251" y="146076"/>
                      </a:cubicBezTo>
                      <a:lnTo>
                        <a:pt x="287101" y="146076"/>
                      </a:lnTo>
                      <a:cubicBezTo>
                        <a:pt x="287038" y="145952"/>
                        <a:pt x="287038" y="145890"/>
                        <a:pt x="287038" y="145765"/>
                      </a:cubicBezTo>
                      <a:cubicBezTo>
                        <a:pt x="286914" y="142990"/>
                        <a:pt x="286664" y="140278"/>
                        <a:pt x="286103" y="137629"/>
                      </a:cubicBezTo>
                      <a:cubicBezTo>
                        <a:pt x="286041" y="137130"/>
                        <a:pt x="285916" y="136631"/>
                        <a:pt x="285791" y="136133"/>
                      </a:cubicBezTo>
                      <a:cubicBezTo>
                        <a:pt x="283329" y="126313"/>
                        <a:pt x="277967" y="117491"/>
                        <a:pt x="270610" y="110633"/>
                      </a:cubicBezTo>
                      <a:cubicBezTo>
                        <a:pt x="265934" y="106269"/>
                        <a:pt x="193333" y="71262"/>
                        <a:pt x="141555" y="46355"/>
                      </a:cubicBezTo>
                      <a:lnTo>
                        <a:pt x="112440" y="27153"/>
                      </a:lnTo>
                      <a:cubicBezTo>
                        <a:pt x="104834" y="22134"/>
                        <a:pt x="100781" y="13873"/>
                        <a:pt x="98724" y="4989"/>
                      </a:cubicBezTo>
                      <a:cubicBezTo>
                        <a:pt x="98007" y="2090"/>
                        <a:pt x="95482" y="64"/>
                        <a:pt x="92520" y="1"/>
                      </a:cubicBezTo>
                      <a:cubicBezTo>
                        <a:pt x="89123" y="-61"/>
                        <a:pt x="86348" y="2526"/>
                        <a:pt x="85974" y="5862"/>
                      </a:cubicBezTo>
                      <a:lnTo>
                        <a:pt x="84478" y="21417"/>
                      </a:lnTo>
                      <a:lnTo>
                        <a:pt x="83917" y="21417"/>
                      </a:lnTo>
                      <a:lnTo>
                        <a:pt x="49315" y="21043"/>
                      </a:lnTo>
                      <a:lnTo>
                        <a:pt x="5798" y="20482"/>
                      </a:lnTo>
                      <a:lnTo>
                        <a:pt x="5362" y="20482"/>
                      </a:lnTo>
                      <a:cubicBezTo>
                        <a:pt x="1901" y="44859"/>
                        <a:pt x="125" y="69423"/>
                        <a:pt x="62" y="94049"/>
                      </a:cubicBezTo>
                      <a:lnTo>
                        <a:pt x="0" y="134761"/>
                      </a:lnTo>
                      <a:close/>
                    </a:path>
                  </a:pathLst>
                </a:custGeom>
                <a:solidFill>
                  <a:srgbClr val="615370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800" name="Đồ họa 3">
                  <a:extLst>
                    <a:ext uri="{FF2B5EF4-FFF2-40B4-BE49-F238E27FC236}">
                      <a16:creationId xmlns:a16="http://schemas.microsoft.com/office/drawing/2014/main" id="{6337179B-D767-DC8D-BE5C-2C5D1F388C38}"/>
                    </a:ext>
                  </a:extLst>
                </p:cNvPr>
                <p:cNvGrpSpPr/>
                <p:nvPr/>
              </p:nvGrpSpPr>
              <p:grpSpPr>
                <a:xfrm>
                  <a:off x="11651314" y="6191495"/>
                  <a:ext cx="287100" cy="11315"/>
                  <a:chOff x="11651314" y="6191495"/>
                  <a:chExt cx="287100" cy="11315"/>
                </a:xfrm>
                <a:solidFill>
                  <a:srgbClr val="463B54"/>
                </a:solidFill>
              </p:grpSpPr>
              <p:sp>
                <p:nvSpPr>
                  <p:cNvPr id="1801" name="Hình tự do: Hình 1800">
                    <a:extLst>
                      <a:ext uri="{FF2B5EF4-FFF2-40B4-BE49-F238E27FC236}">
                        <a16:creationId xmlns:a16="http://schemas.microsoft.com/office/drawing/2014/main" id="{8A217791-E662-338B-716F-34AF7036AF69}"/>
                      </a:ext>
                    </a:extLst>
                  </p:cNvPr>
                  <p:cNvSpPr/>
                  <p:nvPr/>
                </p:nvSpPr>
                <p:spPr>
                  <a:xfrm>
                    <a:off x="11786416" y="6192929"/>
                    <a:ext cx="151998" cy="9881"/>
                  </a:xfrm>
                  <a:custGeom>
                    <a:avLst/>
                    <a:gdLst>
                      <a:gd name="connsiteX0" fmla="*/ 0 w 151998"/>
                      <a:gd name="connsiteY0" fmla="*/ 2338 h 9881"/>
                      <a:gd name="connsiteX1" fmla="*/ 0 w 151998"/>
                      <a:gd name="connsiteY1" fmla="*/ 4208 h 9881"/>
                      <a:gd name="connsiteX2" fmla="*/ 2089 w 151998"/>
                      <a:gd name="connsiteY2" fmla="*/ 9071 h 9881"/>
                      <a:gd name="connsiteX3" fmla="*/ 3148 w 151998"/>
                      <a:gd name="connsiteY3" fmla="*/ 9882 h 9881"/>
                      <a:gd name="connsiteX4" fmla="*/ 151998 w 151998"/>
                      <a:gd name="connsiteY4" fmla="*/ 9882 h 9881"/>
                      <a:gd name="connsiteX5" fmla="*/ 151936 w 151998"/>
                      <a:gd name="connsiteY5" fmla="*/ 9570 h 9881"/>
                      <a:gd name="connsiteX6" fmla="*/ 151001 w 151998"/>
                      <a:gd name="connsiteY6" fmla="*/ 1434 h 9881"/>
                      <a:gd name="connsiteX7" fmla="*/ 62 w 151998"/>
                      <a:gd name="connsiteY7" fmla="*/ 0 h 9881"/>
                      <a:gd name="connsiteX8" fmla="*/ 0 w 151998"/>
                      <a:gd name="connsiteY8" fmla="*/ 2338 h 9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998" h="9881">
                        <a:moveTo>
                          <a:pt x="0" y="2338"/>
                        </a:moveTo>
                        <a:lnTo>
                          <a:pt x="0" y="4208"/>
                        </a:lnTo>
                        <a:cubicBezTo>
                          <a:pt x="0" y="6110"/>
                          <a:pt x="811" y="7824"/>
                          <a:pt x="2089" y="9071"/>
                        </a:cubicBezTo>
                        <a:cubicBezTo>
                          <a:pt x="2400" y="9383"/>
                          <a:pt x="2774" y="9632"/>
                          <a:pt x="3148" y="9882"/>
                        </a:cubicBezTo>
                        <a:lnTo>
                          <a:pt x="151998" y="9882"/>
                        </a:lnTo>
                        <a:cubicBezTo>
                          <a:pt x="151936" y="9757"/>
                          <a:pt x="151936" y="9695"/>
                          <a:pt x="151936" y="9570"/>
                        </a:cubicBezTo>
                        <a:cubicBezTo>
                          <a:pt x="151811" y="6795"/>
                          <a:pt x="151562" y="4083"/>
                          <a:pt x="151001" y="1434"/>
                        </a:cubicBezTo>
                        <a:cubicBezTo>
                          <a:pt x="120140" y="1185"/>
                          <a:pt x="59104" y="623"/>
                          <a:pt x="62" y="0"/>
                        </a:cubicBezTo>
                        <a:lnTo>
                          <a:pt x="0" y="2338"/>
                        </a:lnTo>
                        <a:close/>
                      </a:path>
                    </a:pathLst>
                  </a:custGeom>
                  <a:solidFill>
                    <a:srgbClr val="463B54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2" name="Hình tự do: Hình 1801">
                    <a:extLst>
                      <a:ext uri="{FF2B5EF4-FFF2-40B4-BE49-F238E27FC236}">
                        <a16:creationId xmlns:a16="http://schemas.microsoft.com/office/drawing/2014/main" id="{E69D3032-35EF-DD28-7FE1-0EB73387733C}"/>
                      </a:ext>
                    </a:extLst>
                  </p:cNvPr>
                  <p:cNvSpPr/>
                  <p:nvPr/>
                </p:nvSpPr>
                <p:spPr>
                  <a:xfrm>
                    <a:off x="11651314" y="6191495"/>
                    <a:ext cx="98692" cy="11315"/>
                  </a:xfrm>
                  <a:custGeom>
                    <a:avLst/>
                    <a:gdLst>
                      <a:gd name="connsiteX0" fmla="*/ 0 w 98692"/>
                      <a:gd name="connsiteY0" fmla="*/ 0 h 11315"/>
                      <a:gd name="connsiteX1" fmla="*/ 0 w 98692"/>
                      <a:gd name="connsiteY1" fmla="*/ 5830 h 11315"/>
                      <a:gd name="connsiteX2" fmla="*/ 561 w 98692"/>
                      <a:gd name="connsiteY2" fmla="*/ 8417 h 11315"/>
                      <a:gd name="connsiteX3" fmla="*/ 1652 w 98692"/>
                      <a:gd name="connsiteY3" fmla="*/ 9882 h 11315"/>
                      <a:gd name="connsiteX4" fmla="*/ 2213 w 98692"/>
                      <a:gd name="connsiteY4" fmla="*/ 10630 h 11315"/>
                      <a:gd name="connsiteX5" fmla="*/ 2213 w 98692"/>
                      <a:gd name="connsiteY5" fmla="*/ 10692 h 11315"/>
                      <a:gd name="connsiteX6" fmla="*/ 3148 w 98692"/>
                      <a:gd name="connsiteY6" fmla="*/ 11316 h 11315"/>
                      <a:gd name="connsiteX7" fmla="*/ 95295 w 98692"/>
                      <a:gd name="connsiteY7" fmla="*/ 11316 h 11315"/>
                      <a:gd name="connsiteX8" fmla="*/ 95420 w 98692"/>
                      <a:gd name="connsiteY8" fmla="*/ 11254 h 11315"/>
                      <a:gd name="connsiteX9" fmla="*/ 96168 w 98692"/>
                      <a:gd name="connsiteY9" fmla="*/ 10692 h 11315"/>
                      <a:gd name="connsiteX10" fmla="*/ 98069 w 98692"/>
                      <a:gd name="connsiteY10" fmla="*/ 8230 h 11315"/>
                      <a:gd name="connsiteX11" fmla="*/ 98568 w 98692"/>
                      <a:gd name="connsiteY11" fmla="*/ 5798 h 11315"/>
                      <a:gd name="connsiteX12" fmla="*/ 98631 w 98692"/>
                      <a:gd name="connsiteY12" fmla="*/ 5705 h 11315"/>
                      <a:gd name="connsiteX13" fmla="*/ 98568 w 98692"/>
                      <a:gd name="connsiteY13" fmla="*/ 4707 h 11315"/>
                      <a:gd name="connsiteX14" fmla="*/ 98693 w 98692"/>
                      <a:gd name="connsiteY14" fmla="*/ 1123 h 11315"/>
                      <a:gd name="connsiteX15" fmla="*/ 0 w 98692"/>
                      <a:gd name="connsiteY15" fmla="*/ 0 h 11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8692" h="11315">
                        <a:moveTo>
                          <a:pt x="0" y="0"/>
                        </a:moveTo>
                        <a:lnTo>
                          <a:pt x="0" y="5830"/>
                        </a:lnTo>
                        <a:cubicBezTo>
                          <a:pt x="62" y="6733"/>
                          <a:pt x="249" y="7606"/>
                          <a:pt x="561" y="8417"/>
                        </a:cubicBezTo>
                        <a:cubicBezTo>
                          <a:pt x="811" y="8947"/>
                          <a:pt x="1247" y="9383"/>
                          <a:pt x="1652" y="9882"/>
                        </a:cubicBezTo>
                        <a:cubicBezTo>
                          <a:pt x="1839" y="10131"/>
                          <a:pt x="1964" y="10381"/>
                          <a:pt x="2213" y="10630"/>
                        </a:cubicBezTo>
                        <a:lnTo>
                          <a:pt x="2213" y="10692"/>
                        </a:lnTo>
                        <a:cubicBezTo>
                          <a:pt x="2525" y="10942"/>
                          <a:pt x="2837" y="11129"/>
                          <a:pt x="3148" y="11316"/>
                        </a:cubicBezTo>
                        <a:lnTo>
                          <a:pt x="95295" y="11316"/>
                        </a:lnTo>
                        <a:cubicBezTo>
                          <a:pt x="95357" y="11316"/>
                          <a:pt x="95357" y="11254"/>
                          <a:pt x="95420" y="11254"/>
                        </a:cubicBezTo>
                        <a:cubicBezTo>
                          <a:pt x="95669" y="11129"/>
                          <a:pt x="95856" y="10880"/>
                          <a:pt x="96168" y="10692"/>
                        </a:cubicBezTo>
                        <a:cubicBezTo>
                          <a:pt x="97010" y="10007"/>
                          <a:pt x="97633" y="9196"/>
                          <a:pt x="98069" y="8230"/>
                        </a:cubicBezTo>
                        <a:cubicBezTo>
                          <a:pt x="98381" y="7482"/>
                          <a:pt x="98568" y="6609"/>
                          <a:pt x="98568" y="5798"/>
                        </a:cubicBezTo>
                        <a:lnTo>
                          <a:pt x="98631" y="5705"/>
                        </a:lnTo>
                        <a:lnTo>
                          <a:pt x="98568" y="4707"/>
                        </a:lnTo>
                        <a:lnTo>
                          <a:pt x="98693" y="1123"/>
                        </a:lnTo>
                        <a:cubicBezTo>
                          <a:pt x="56485" y="686"/>
                          <a:pt x="19140" y="25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63B54"/>
                  </a:solidFill>
                  <a:ln w="311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741" name="Hình tự do: Hình 1740">
              <a:extLst>
                <a:ext uri="{FF2B5EF4-FFF2-40B4-BE49-F238E27FC236}">
                  <a16:creationId xmlns:a16="http://schemas.microsoft.com/office/drawing/2014/main" id="{9DC742DF-5E34-083A-7553-EB2E3845771D}"/>
                </a:ext>
              </a:extLst>
            </p:cNvPr>
            <p:cNvSpPr/>
            <p:nvPr/>
          </p:nvSpPr>
          <p:spPr>
            <a:xfrm>
              <a:off x="11928720" y="5562915"/>
              <a:ext cx="143363" cy="536339"/>
            </a:xfrm>
            <a:custGeom>
              <a:avLst/>
              <a:gdLst>
                <a:gd name="connsiteX0" fmla="*/ 111941 w 143363"/>
                <a:gd name="connsiteY0" fmla="*/ 480291 h 536339"/>
                <a:gd name="connsiteX1" fmla="*/ 112191 w 143363"/>
                <a:gd name="connsiteY1" fmla="*/ 495971 h 536339"/>
                <a:gd name="connsiteX2" fmla="*/ 120202 w 143363"/>
                <a:gd name="connsiteY2" fmla="*/ 514987 h 536339"/>
                <a:gd name="connsiteX3" fmla="*/ 130271 w 143363"/>
                <a:gd name="connsiteY3" fmla="*/ 529171 h 536339"/>
                <a:gd name="connsiteX4" fmla="*/ 32700 w 143363"/>
                <a:gd name="connsiteY4" fmla="*/ 536340 h 536339"/>
                <a:gd name="connsiteX5" fmla="*/ 32825 w 143363"/>
                <a:gd name="connsiteY5" fmla="*/ 526895 h 536339"/>
                <a:gd name="connsiteX6" fmla="*/ 32887 w 143363"/>
                <a:gd name="connsiteY6" fmla="*/ 525336 h 536339"/>
                <a:gd name="connsiteX7" fmla="*/ 36815 w 143363"/>
                <a:gd name="connsiteY7" fmla="*/ 494101 h 536339"/>
                <a:gd name="connsiteX8" fmla="*/ 36846 w 143363"/>
                <a:gd name="connsiteY8" fmla="*/ 488428 h 536339"/>
                <a:gd name="connsiteX9" fmla="*/ 36971 w 143363"/>
                <a:gd name="connsiteY9" fmla="*/ 473870 h 536339"/>
                <a:gd name="connsiteX10" fmla="*/ 37127 w 143363"/>
                <a:gd name="connsiteY10" fmla="*/ 469443 h 536339"/>
                <a:gd name="connsiteX11" fmla="*/ 0 w 143363"/>
                <a:gd name="connsiteY11" fmla="*/ 70058 h 536339"/>
                <a:gd name="connsiteX12" fmla="*/ 6858 w 143363"/>
                <a:gd name="connsiteY12" fmla="*/ 37296 h 536339"/>
                <a:gd name="connsiteX13" fmla="*/ 24751 w 143363"/>
                <a:gd name="connsiteY13" fmla="*/ 16504 h 536339"/>
                <a:gd name="connsiteX14" fmla="*/ 143301 w 143363"/>
                <a:gd name="connsiteY14" fmla="*/ 5967 h 536339"/>
                <a:gd name="connsiteX15" fmla="*/ 143363 w 143363"/>
                <a:gd name="connsiteY15" fmla="*/ 5967 h 536339"/>
                <a:gd name="connsiteX16" fmla="*/ 141462 w 143363"/>
                <a:gd name="connsiteY16" fmla="*/ 17626 h 536339"/>
                <a:gd name="connsiteX17" fmla="*/ 117490 w 143363"/>
                <a:gd name="connsiteY17" fmla="*/ 444755 h 536339"/>
                <a:gd name="connsiteX18" fmla="*/ 116804 w 143363"/>
                <a:gd name="connsiteY18" fmla="*/ 449368 h 536339"/>
                <a:gd name="connsiteX19" fmla="*/ 112752 w 143363"/>
                <a:gd name="connsiteY19" fmla="*/ 474992 h 536339"/>
                <a:gd name="connsiteX20" fmla="*/ 111941 w 143363"/>
                <a:gd name="connsiteY20" fmla="*/ 480291 h 53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3363" h="536339">
                  <a:moveTo>
                    <a:pt x="111941" y="480291"/>
                  </a:moveTo>
                  <a:cubicBezTo>
                    <a:pt x="111131" y="485529"/>
                    <a:pt x="111193" y="490797"/>
                    <a:pt x="112191" y="495971"/>
                  </a:cubicBezTo>
                  <a:cubicBezTo>
                    <a:pt x="113344" y="502767"/>
                    <a:pt x="116118" y="509251"/>
                    <a:pt x="120202" y="514987"/>
                  </a:cubicBezTo>
                  <a:lnTo>
                    <a:pt x="130271" y="529171"/>
                  </a:lnTo>
                  <a:lnTo>
                    <a:pt x="32700" y="536340"/>
                  </a:lnTo>
                  <a:cubicBezTo>
                    <a:pt x="32700" y="536340"/>
                    <a:pt x="32700" y="533005"/>
                    <a:pt x="32825" y="526895"/>
                  </a:cubicBezTo>
                  <a:cubicBezTo>
                    <a:pt x="32825" y="526396"/>
                    <a:pt x="32887" y="525897"/>
                    <a:pt x="32887" y="525336"/>
                  </a:cubicBezTo>
                  <a:cubicBezTo>
                    <a:pt x="33012" y="519912"/>
                    <a:pt x="36597" y="502954"/>
                    <a:pt x="36815" y="494101"/>
                  </a:cubicBezTo>
                  <a:cubicBezTo>
                    <a:pt x="36846" y="492262"/>
                    <a:pt x="36846" y="490360"/>
                    <a:pt x="36846" y="488428"/>
                  </a:cubicBezTo>
                  <a:cubicBezTo>
                    <a:pt x="36908" y="483814"/>
                    <a:pt x="36971" y="478951"/>
                    <a:pt x="36971" y="473870"/>
                  </a:cubicBezTo>
                  <a:cubicBezTo>
                    <a:pt x="37064" y="472405"/>
                    <a:pt x="37064" y="470971"/>
                    <a:pt x="37127" y="469443"/>
                  </a:cubicBezTo>
                  <a:cubicBezTo>
                    <a:pt x="37999" y="367914"/>
                    <a:pt x="0" y="144499"/>
                    <a:pt x="0" y="70058"/>
                  </a:cubicBezTo>
                  <a:cubicBezTo>
                    <a:pt x="0" y="56872"/>
                    <a:pt x="2463" y="46055"/>
                    <a:pt x="6858" y="37296"/>
                  </a:cubicBezTo>
                  <a:cubicBezTo>
                    <a:pt x="11285" y="28536"/>
                    <a:pt x="17457" y="21741"/>
                    <a:pt x="24751" y="16504"/>
                  </a:cubicBezTo>
                  <a:cubicBezTo>
                    <a:pt x="65057" y="-12424"/>
                    <a:pt x="140839" y="5344"/>
                    <a:pt x="143301" y="5967"/>
                  </a:cubicBezTo>
                  <a:cubicBezTo>
                    <a:pt x="143363" y="5967"/>
                    <a:pt x="143363" y="5967"/>
                    <a:pt x="143363" y="5967"/>
                  </a:cubicBezTo>
                  <a:lnTo>
                    <a:pt x="141462" y="17626"/>
                  </a:lnTo>
                  <a:lnTo>
                    <a:pt x="117490" y="444755"/>
                  </a:lnTo>
                  <a:lnTo>
                    <a:pt x="116804" y="449368"/>
                  </a:lnTo>
                  <a:lnTo>
                    <a:pt x="112752" y="474992"/>
                  </a:lnTo>
                  <a:lnTo>
                    <a:pt x="111941" y="480291"/>
                  </a:ln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2" name="Hình tự do: Hình 1741">
              <a:extLst>
                <a:ext uri="{FF2B5EF4-FFF2-40B4-BE49-F238E27FC236}">
                  <a16:creationId xmlns:a16="http://schemas.microsoft.com/office/drawing/2014/main" id="{E3F6F07D-E047-031D-7577-8669FD27DE48}"/>
                </a:ext>
              </a:extLst>
            </p:cNvPr>
            <p:cNvSpPr/>
            <p:nvPr/>
          </p:nvSpPr>
          <p:spPr>
            <a:xfrm>
              <a:off x="11928720" y="5562915"/>
              <a:ext cx="143363" cy="495971"/>
            </a:xfrm>
            <a:custGeom>
              <a:avLst/>
              <a:gdLst>
                <a:gd name="connsiteX0" fmla="*/ 143363 w 143363"/>
                <a:gd name="connsiteY0" fmla="*/ 5967 h 495971"/>
                <a:gd name="connsiteX1" fmla="*/ 141493 w 143363"/>
                <a:gd name="connsiteY1" fmla="*/ 17626 h 495971"/>
                <a:gd name="connsiteX2" fmla="*/ 117490 w 143363"/>
                <a:gd name="connsiteY2" fmla="*/ 444755 h 495971"/>
                <a:gd name="connsiteX3" fmla="*/ 116804 w 143363"/>
                <a:gd name="connsiteY3" fmla="*/ 449368 h 495971"/>
                <a:gd name="connsiteX4" fmla="*/ 112783 w 143363"/>
                <a:gd name="connsiteY4" fmla="*/ 474992 h 495971"/>
                <a:gd name="connsiteX5" fmla="*/ 111941 w 143363"/>
                <a:gd name="connsiteY5" fmla="*/ 480291 h 495971"/>
                <a:gd name="connsiteX6" fmla="*/ 112191 w 143363"/>
                <a:gd name="connsiteY6" fmla="*/ 495971 h 495971"/>
                <a:gd name="connsiteX7" fmla="*/ 36815 w 143363"/>
                <a:gd name="connsiteY7" fmla="*/ 494070 h 495971"/>
                <a:gd name="connsiteX8" fmla="*/ 36877 w 143363"/>
                <a:gd name="connsiteY8" fmla="*/ 488396 h 495971"/>
                <a:gd name="connsiteX9" fmla="*/ 37002 w 143363"/>
                <a:gd name="connsiteY9" fmla="*/ 473870 h 495971"/>
                <a:gd name="connsiteX10" fmla="*/ 37127 w 143363"/>
                <a:gd name="connsiteY10" fmla="*/ 469443 h 495971"/>
                <a:gd name="connsiteX11" fmla="*/ 0 w 143363"/>
                <a:gd name="connsiteY11" fmla="*/ 70027 h 495971"/>
                <a:gd name="connsiteX12" fmla="*/ 6858 w 143363"/>
                <a:gd name="connsiteY12" fmla="*/ 37296 h 495971"/>
                <a:gd name="connsiteX13" fmla="*/ 24751 w 143363"/>
                <a:gd name="connsiteY13" fmla="*/ 16504 h 495971"/>
                <a:gd name="connsiteX14" fmla="*/ 143301 w 143363"/>
                <a:gd name="connsiteY14" fmla="*/ 5967 h 495971"/>
                <a:gd name="connsiteX15" fmla="*/ 143363 w 143363"/>
                <a:gd name="connsiteY15" fmla="*/ 5967 h 49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3363" h="495971">
                  <a:moveTo>
                    <a:pt x="143363" y="5967"/>
                  </a:moveTo>
                  <a:lnTo>
                    <a:pt x="141493" y="17626"/>
                  </a:lnTo>
                  <a:lnTo>
                    <a:pt x="117490" y="444755"/>
                  </a:lnTo>
                  <a:lnTo>
                    <a:pt x="116804" y="449368"/>
                  </a:lnTo>
                  <a:lnTo>
                    <a:pt x="112783" y="474992"/>
                  </a:lnTo>
                  <a:lnTo>
                    <a:pt x="111941" y="480291"/>
                  </a:lnTo>
                  <a:cubicBezTo>
                    <a:pt x="111131" y="485529"/>
                    <a:pt x="111193" y="490797"/>
                    <a:pt x="112191" y="495971"/>
                  </a:cubicBezTo>
                  <a:lnTo>
                    <a:pt x="36815" y="494070"/>
                  </a:lnTo>
                  <a:cubicBezTo>
                    <a:pt x="36877" y="492262"/>
                    <a:pt x="36877" y="490360"/>
                    <a:pt x="36877" y="488396"/>
                  </a:cubicBezTo>
                  <a:cubicBezTo>
                    <a:pt x="36940" y="483814"/>
                    <a:pt x="37002" y="478951"/>
                    <a:pt x="37002" y="473870"/>
                  </a:cubicBezTo>
                  <a:cubicBezTo>
                    <a:pt x="37064" y="472405"/>
                    <a:pt x="37064" y="470971"/>
                    <a:pt x="37127" y="469443"/>
                  </a:cubicBezTo>
                  <a:cubicBezTo>
                    <a:pt x="37999" y="367914"/>
                    <a:pt x="0" y="144499"/>
                    <a:pt x="0" y="70027"/>
                  </a:cubicBezTo>
                  <a:cubicBezTo>
                    <a:pt x="0" y="56872"/>
                    <a:pt x="2463" y="46024"/>
                    <a:pt x="6858" y="37296"/>
                  </a:cubicBezTo>
                  <a:cubicBezTo>
                    <a:pt x="11285" y="28536"/>
                    <a:pt x="17457" y="21741"/>
                    <a:pt x="24751" y="16504"/>
                  </a:cubicBezTo>
                  <a:cubicBezTo>
                    <a:pt x="65057" y="-12424"/>
                    <a:pt x="140839" y="5344"/>
                    <a:pt x="143301" y="5967"/>
                  </a:cubicBezTo>
                  <a:cubicBezTo>
                    <a:pt x="143363" y="5967"/>
                    <a:pt x="143363" y="5967"/>
                    <a:pt x="143363" y="5967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3" name="Hình tự do: Hình 1742">
              <a:extLst>
                <a:ext uri="{FF2B5EF4-FFF2-40B4-BE49-F238E27FC236}">
                  <a16:creationId xmlns:a16="http://schemas.microsoft.com/office/drawing/2014/main" id="{F2BA5D05-CA85-43AF-691C-983A7C7153EB}"/>
                </a:ext>
              </a:extLst>
            </p:cNvPr>
            <p:cNvSpPr/>
            <p:nvPr/>
          </p:nvSpPr>
          <p:spPr>
            <a:xfrm>
              <a:off x="11846330" y="5033273"/>
              <a:ext cx="232376" cy="988175"/>
            </a:xfrm>
            <a:custGeom>
              <a:avLst/>
              <a:gdLst>
                <a:gd name="connsiteX0" fmla="*/ 0 w 232376"/>
                <a:gd name="connsiteY0" fmla="*/ 220204 h 988175"/>
                <a:gd name="connsiteX1" fmla="*/ 30393 w 232376"/>
                <a:gd name="connsiteY1" fmla="*/ 318523 h 988175"/>
                <a:gd name="connsiteX2" fmla="*/ 30393 w 232376"/>
                <a:gd name="connsiteY2" fmla="*/ 318554 h 988175"/>
                <a:gd name="connsiteX3" fmla="*/ 30425 w 232376"/>
                <a:gd name="connsiteY3" fmla="*/ 318772 h 988175"/>
                <a:gd name="connsiteX4" fmla="*/ 30425 w 232376"/>
                <a:gd name="connsiteY4" fmla="*/ 318835 h 988175"/>
                <a:gd name="connsiteX5" fmla="*/ 72757 w 232376"/>
                <a:gd name="connsiteY5" fmla="*/ 546583 h 988175"/>
                <a:gd name="connsiteX6" fmla="*/ 79490 w 232376"/>
                <a:gd name="connsiteY6" fmla="*/ 988175 h 988175"/>
                <a:gd name="connsiteX7" fmla="*/ 222947 w 232376"/>
                <a:gd name="connsiteY7" fmla="*/ 988175 h 988175"/>
                <a:gd name="connsiteX8" fmla="*/ 232362 w 232376"/>
                <a:gd name="connsiteY8" fmla="*/ 536545 h 988175"/>
                <a:gd name="connsiteX9" fmla="*/ 219300 w 232376"/>
                <a:gd name="connsiteY9" fmla="*/ 152933 h 988175"/>
                <a:gd name="connsiteX10" fmla="*/ 207330 w 232376"/>
                <a:gd name="connsiteY10" fmla="*/ 9414 h 988175"/>
                <a:gd name="connsiteX11" fmla="*/ 206489 w 232376"/>
                <a:gd name="connsiteY11" fmla="*/ 9227 h 988175"/>
                <a:gd name="connsiteX12" fmla="*/ 199505 w 232376"/>
                <a:gd name="connsiteY12" fmla="*/ 7980 h 988175"/>
                <a:gd name="connsiteX13" fmla="*/ 153807 w 232376"/>
                <a:gd name="connsiteY13" fmla="*/ 0 h 988175"/>
                <a:gd name="connsiteX14" fmla="*/ 153651 w 232376"/>
                <a:gd name="connsiteY14" fmla="*/ 0 h 988175"/>
                <a:gd name="connsiteX15" fmla="*/ 36597 w 232376"/>
                <a:gd name="connsiteY15" fmla="*/ 623 h 988175"/>
                <a:gd name="connsiteX16" fmla="*/ 33760 w 232376"/>
                <a:gd name="connsiteY16" fmla="*/ 15649 h 988175"/>
                <a:gd name="connsiteX17" fmla="*/ 30892 w 232376"/>
                <a:gd name="connsiteY17" fmla="*/ 30518 h 988175"/>
                <a:gd name="connsiteX18" fmla="*/ 9508 w 232376"/>
                <a:gd name="connsiteY18" fmla="*/ 143145 h 988175"/>
                <a:gd name="connsiteX19" fmla="*/ 8136 w 232376"/>
                <a:gd name="connsiteY19" fmla="*/ 150284 h 988175"/>
                <a:gd name="connsiteX20" fmla="*/ 0 w 232376"/>
                <a:gd name="connsiteY20" fmla="*/ 220204 h 98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2376" h="988175">
                  <a:moveTo>
                    <a:pt x="0" y="220204"/>
                  </a:moveTo>
                  <a:lnTo>
                    <a:pt x="30393" y="318523"/>
                  </a:lnTo>
                  <a:lnTo>
                    <a:pt x="30393" y="318554"/>
                  </a:lnTo>
                  <a:lnTo>
                    <a:pt x="30425" y="318772"/>
                  </a:lnTo>
                  <a:lnTo>
                    <a:pt x="30425" y="318835"/>
                  </a:lnTo>
                  <a:lnTo>
                    <a:pt x="72757" y="546583"/>
                  </a:lnTo>
                  <a:lnTo>
                    <a:pt x="79490" y="988175"/>
                  </a:lnTo>
                  <a:lnTo>
                    <a:pt x="222947" y="988175"/>
                  </a:lnTo>
                  <a:lnTo>
                    <a:pt x="232362" y="536545"/>
                  </a:lnTo>
                  <a:cubicBezTo>
                    <a:pt x="232892" y="528378"/>
                    <a:pt x="219300" y="152933"/>
                    <a:pt x="219300" y="152933"/>
                  </a:cubicBezTo>
                  <a:lnTo>
                    <a:pt x="207330" y="9414"/>
                  </a:lnTo>
                  <a:lnTo>
                    <a:pt x="206489" y="9227"/>
                  </a:lnTo>
                  <a:lnTo>
                    <a:pt x="199505" y="7980"/>
                  </a:lnTo>
                  <a:lnTo>
                    <a:pt x="153807" y="0"/>
                  </a:lnTo>
                  <a:lnTo>
                    <a:pt x="153651" y="0"/>
                  </a:lnTo>
                  <a:lnTo>
                    <a:pt x="36597" y="623"/>
                  </a:lnTo>
                  <a:lnTo>
                    <a:pt x="33760" y="15649"/>
                  </a:lnTo>
                  <a:lnTo>
                    <a:pt x="30892" y="30518"/>
                  </a:lnTo>
                  <a:lnTo>
                    <a:pt x="9508" y="143145"/>
                  </a:lnTo>
                  <a:lnTo>
                    <a:pt x="8136" y="150284"/>
                  </a:lnTo>
                  <a:lnTo>
                    <a:pt x="0" y="220204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4" name="Hình tự do: Hình 1743">
              <a:extLst>
                <a:ext uri="{FF2B5EF4-FFF2-40B4-BE49-F238E27FC236}">
                  <a16:creationId xmlns:a16="http://schemas.microsoft.com/office/drawing/2014/main" id="{DE0BDD6B-BEC1-D508-A447-1B0D43FB0104}"/>
                </a:ext>
              </a:extLst>
            </p:cNvPr>
            <p:cNvSpPr/>
            <p:nvPr/>
          </p:nvSpPr>
          <p:spPr>
            <a:xfrm>
              <a:off x="11635197" y="5034301"/>
              <a:ext cx="342962" cy="987146"/>
            </a:xfrm>
            <a:custGeom>
              <a:avLst/>
              <a:gdLst>
                <a:gd name="connsiteX0" fmla="*/ 0 w 342962"/>
                <a:gd name="connsiteY0" fmla="*/ 987147 h 987146"/>
                <a:gd name="connsiteX1" fmla="*/ 148975 w 342962"/>
                <a:gd name="connsiteY1" fmla="*/ 987147 h 987146"/>
                <a:gd name="connsiteX2" fmla="*/ 214219 w 342962"/>
                <a:gd name="connsiteY2" fmla="*/ 576072 h 987146"/>
                <a:gd name="connsiteX3" fmla="*/ 241557 w 342962"/>
                <a:gd name="connsiteY3" fmla="*/ 317806 h 987146"/>
                <a:gd name="connsiteX4" fmla="*/ 241557 w 342962"/>
                <a:gd name="connsiteY4" fmla="*/ 317744 h 987146"/>
                <a:gd name="connsiteX5" fmla="*/ 241557 w 342962"/>
                <a:gd name="connsiteY5" fmla="*/ 317494 h 987146"/>
                <a:gd name="connsiteX6" fmla="*/ 257175 w 342962"/>
                <a:gd name="connsiteY6" fmla="*/ 232330 h 987146"/>
                <a:gd name="connsiteX7" fmla="*/ 292992 w 342962"/>
                <a:gd name="connsiteY7" fmla="*/ 200254 h 987146"/>
                <a:gd name="connsiteX8" fmla="*/ 325007 w 342962"/>
                <a:gd name="connsiteY8" fmla="*/ 151624 h 987146"/>
                <a:gd name="connsiteX9" fmla="*/ 326628 w 342962"/>
                <a:gd name="connsiteY9" fmla="*/ 140745 h 987146"/>
                <a:gd name="connsiteX10" fmla="*/ 342962 w 342962"/>
                <a:gd name="connsiteY10" fmla="*/ 31484 h 987146"/>
                <a:gd name="connsiteX11" fmla="*/ 318367 w 342962"/>
                <a:gd name="connsiteY11" fmla="*/ 27276 h 987146"/>
                <a:gd name="connsiteX12" fmla="*/ 244893 w 342962"/>
                <a:gd name="connsiteY12" fmla="*/ 14620 h 987146"/>
                <a:gd name="connsiteX13" fmla="*/ 160041 w 342962"/>
                <a:gd name="connsiteY13" fmla="*/ 0 h 987146"/>
                <a:gd name="connsiteX14" fmla="*/ 102558 w 342962"/>
                <a:gd name="connsiteY14" fmla="*/ 312 h 987146"/>
                <a:gd name="connsiteX15" fmla="*/ 87440 w 342962"/>
                <a:gd name="connsiteY15" fmla="*/ 19359 h 987146"/>
                <a:gd name="connsiteX16" fmla="*/ 57794 w 342962"/>
                <a:gd name="connsiteY16" fmla="*/ 87221 h 987146"/>
                <a:gd name="connsiteX17" fmla="*/ 54428 w 342962"/>
                <a:gd name="connsiteY17" fmla="*/ 101685 h 987146"/>
                <a:gd name="connsiteX18" fmla="*/ 49315 w 342962"/>
                <a:gd name="connsiteY18" fmla="*/ 131923 h 987146"/>
                <a:gd name="connsiteX19" fmla="*/ 47694 w 342962"/>
                <a:gd name="connsiteY19" fmla="*/ 145421 h 987146"/>
                <a:gd name="connsiteX20" fmla="*/ 47570 w 342962"/>
                <a:gd name="connsiteY20" fmla="*/ 146325 h 987146"/>
                <a:gd name="connsiteX21" fmla="*/ 46011 w 342962"/>
                <a:gd name="connsiteY21" fmla="*/ 475883 h 987146"/>
                <a:gd name="connsiteX22" fmla="*/ 0 w 342962"/>
                <a:gd name="connsiteY22" fmla="*/ 987147 h 98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2962" h="987146">
                  <a:moveTo>
                    <a:pt x="0" y="987147"/>
                  </a:moveTo>
                  <a:lnTo>
                    <a:pt x="148975" y="987147"/>
                  </a:lnTo>
                  <a:lnTo>
                    <a:pt x="214219" y="576072"/>
                  </a:lnTo>
                  <a:cubicBezTo>
                    <a:pt x="221077" y="549045"/>
                    <a:pt x="241183" y="321858"/>
                    <a:pt x="241557" y="317806"/>
                  </a:cubicBezTo>
                  <a:lnTo>
                    <a:pt x="241557" y="317744"/>
                  </a:lnTo>
                  <a:lnTo>
                    <a:pt x="241557" y="317494"/>
                  </a:lnTo>
                  <a:lnTo>
                    <a:pt x="257175" y="232330"/>
                  </a:lnTo>
                  <a:lnTo>
                    <a:pt x="292992" y="200254"/>
                  </a:lnTo>
                  <a:lnTo>
                    <a:pt x="325007" y="151624"/>
                  </a:lnTo>
                  <a:lnTo>
                    <a:pt x="326628" y="140745"/>
                  </a:lnTo>
                  <a:lnTo>
                    <a:pt x="342962" y="31484"/>
                  </a:lnTo>
                  <a:lnTo>
                    <a:pt x="318367" y="27276"/>
                  </a:lnTo>
                  <a:lnTo>
                    <a:pt x="244893" y="14620"/>
                  </a:lnTo>
                  <a:lnTo>
                    <a:pt x="160041" y="0"/>
                  </a:lnTo>
                  <a:lnTo>
                    <a:pt x="102558" y="312"/>
                  </a:lnTo>
                  <a:cubicBezTo>
                    <a:pt x="96947" y="6359"/>
                    <a:pt x="91897" y="12688"/>
                    <a:pt x="87440" y="19359"/>
                  </a:cubicBezTo>
                  <a:cubicBezTo>
                    <a:pt x="73350" y="39652"/>
                    <a:pt x="64091" y="62720"/>
                    <a:pt x="57794" y="87221"/>
                  </a:cubicBezTo>
                  <a:cubicBezTo>
                    <a:pt x="56579" y="92022"/>
                    <a:pt x="55425" y="96791"/>
                    <a:pt x="54428" y="101685"/>
                  </a:cubicBezTo>
                  <a:cubicBezTo>
                    <a:pt x="52308" y="111567"/>
                    <a:pt x="50687" y="121698"/>
                    <a:pt x="49315" y="131923"/>
                  </a:cubicBezTo>
                  <a:lnTo>
                    <a:pt x="47694" y="145421"/>
                  </a:lnTo>
                  <a:cubicBezTo>
                    <a:pt x="47632" y="145733"/>
                    <a:pt x="47632" y="146013"/>
                    <a:pt x="47570" y="146325"/>
                  </a:cubicBezTo>
                  <a:cubicBezTo>
                    <a:pt x="42114" y="195578"/>
                    <a:pt x="46697" y="460390"/>
                    <a:pt x="46011" y="475883"/>
                  </a:cubicBezTo>
                  <a:lnTo>
                    <a:pt x="0" y="987147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45" name="Đồ họa 3">
              <a:extLst>
                <a:ext uri="{FF2B5EF4-FFF2-40B4-BE49-F238E27FC236}">
                  <a16:creationId xmlns:a16="http://schemas.microsoft.com/office/drawing/2014/main" id="{6B22EC28-B56A-681A-8599-18C044A80DAC}"/>
                </a:ext>
              </a:extLst>
            </p:cNvPr>
            <p:cNvGrpSpPr/>
            <p:nvPr/>
          </p:nvGrpSpPr>
          <p:grpSpPr>
            <a:xfrm>
              <a:off x="11956214" y="6056734"/>
              <a:ext cx="287132" cy="146076"/>
              <a:chOff x="11956214" y="6056734"/>
              <a:chExt cx="287132" cy="146076"/>
            </a:xfrm>
          </p:grpSpPr>
          <p:sp>
            <p:nvSpPr>
              <p:cNvPr id="1792" name="Hình tự do: Hình 1791">
                <a:extLst>
                  <a:ext uri="{FF2B5EF4-FFF2-40B4-BE49-F238E27FC236}">
                    <a16:creationId xmlns:a16="http://schemas.microsoft.com/office/drawing/2014/main" id="{73BB33B8-93EF-41CA-85EE-6FCB45DA650D}"/>
                  </a:ext>
                </a:extLst>
              </p:cNvPr>
              <p:cNvSpPr/>
              <p:nvPr/>
            </p:nvSpPr>
            <p:spPr>
              <a:xfrm>
                <a:off x="11956214" y="6056734"/>
                <a:ext cx="287132" cy="146076"/>
              </a:xfrm>
              <a:custGeom>
                <a:avLst/>
                <a:gdLst>
                  <a:gd name="connsiteX0" fmla="*/ 0 w 287132"/>
                  <a:gd name="connsiteY0" fmla="*/ 134761 h 146076"/>
                  <a:gd name="connsiteX1" fmla="*/ 0 w 287132"/>
                  <a:gd name="connsiteY1" fmla="*/ 140590 h 146076"/>
                  <a:gd name="connsiteX2" fmla="*/ 592 w 287132"/>
                  <a:gd name="connsiteY2" fmla="*/ 143178 h 146076"/>
                  <a:gd name="connsiteX3" fmla="*/ 1652 w 287132"/>
                  <a:gd name="connsiteY3" fmla="*/ 144643 h 146076"/>
                  <a:gd name="connsiteX4" fmla="*/ 2214 w 287132"/>
                  <a:gd name="connsiteY4" fmla="*/ 145391 h 146076"/>
                  <a:gd name="connsiteX5" fmla="*/ 2214 w 287132"/>
                  <a:gd name="connsiteY5" fmla="*/ 145453 h 146076"/>
                  <a:gd name="connsiteX6" fmla="*/ 3148 w 287132"/>
                  <a:gd name="connsiteY6" fmla="*/ 146076 h 146076"/>
                  <a:gd name="connsiteX7" fmla="*/ 95326 w 287132"/>
                  <a:gd name="connsiteY7" fmla="*/ 146076 h 146076"/>
                  <a:gd name="connsiteX8" fmla="*/ 95451 w 287132"/>
                  <a:gd name="connsiteY8" fmla="*/ 146014 h 146076"/>
                  <a:gd name="connsiteX9" fmla="*/ 96199 w 287132"/>
                  <a:gd name="connsiteY9" fmla="*/ 145453 h 146076"/>
                  <a:gd name="connsiteX10" fmla="*/ 98070 w 287132"/>
                  <a:gd name="connsiteY10" fmla="*/ 142990 h 146076"/>
                  <a:gd name="connsiteX11" fmla="*/ 98599 w 287132"/>
                  <a:gd name="connsiteY11" fmla="*/ 140559 h 146076"/>
                  <a:gd name="connsiteX12" fmla="*/ 98662 w 287132"/>
                  <a:gd name="connsiteY12" fmla="*/ 140466 h 146076"/>
                  <a:gd name="connsiteX13" fmla="*/ 98599 w 287132"/>
                  <a:gd name="connsiteY13" fmla="*/ 139468 h 146076"/>
                  <a:gd name="connsiteX14" fmla="*/ 98724 w 287132"/>
                  <a:gd name="connsiteY14" fmla="*/ 135883 h 146076"/>
                  <a:gd name="connsiteX15" fmla="*/ 98662 w 287132"/>
                  <a:gd name="connsiteY15" fmla="*/ 135634 h 146076"/>
                  <a:gd name="connsiteX16" fmla="*/ 135196 w 287132"/>
                  <a:gd name="connsiteY16" fmla="*/ 135945 h 146076"/>
                  <a:gd name="connsiteX17" fmla="*/ 135196 w 287132"/>
                  <a:gd name="connsiteY17" fmla="*/ 136195 h 146076"/>
                  <a:gd name="connsiteX18" fmla="*/ 135134 w 287132"/>
                  <a:gd name="connsiteY18" fmla="*/ 138533 h 146076"/>
                  <a:gd name="connsiteX19" fmla="*/ 135134 w 287132"/>
                  <a:gd name="connsiteY19" fmla="*/ 140403 h 146076"/>
                  <a:gd name="connsiteX20" fmla="*/ 137191 w 287132"/>
                  <a:gd name="connsiteY20" fmla="*/ 145266 h 146076"/>
                  <a:gd name="connsiteX21" fmla="*/ 138283 w 287132"/>
                  <a:gd name="connsiteY21" fmla="*/ 146076 h 146076"/>
                  <a:gd name="connsiteX22" fmla="*/ 287132 w 287132"/>
                  <a:gd name="connsiteY22" fmla="*/ 146076 h 146076"/>
                  <a:gd name="connsiteX23" fmla="*/ 287070 w 287132"/>
                  <a:gd name="connsiteY23" fmla="*/ 145765 h 146076"/>
                  <a:gd name="connsiteX24" fmla="*/ 286103 w 287132"/>
                  <a:gd name="connsiteY24" fmla="*/ 137629 h 146076"/>
                  <a:gd name="connsiteX25" fmla="*/ 285792 w 287132"/>
                  <a:gd name="connsiteY25" fmla="*/ 136133 h 146076"/>
                  <a:gd name="connsiteX26" fmla="*/ 270611 w 287132"/>
                  <a:gd name="connsiteY26" fmla="*/ 110633 h 146076"/>
                  <a:gd name="connsiteX27" fmla="*/ 141555 w 287132"/>
                  <a:gd name="connsiteY27" fmla="*/ 46355 h 146076"/>
                  <a:gd name="connsiteX28" fmla="*/ 112440 w 287132"/>
                  <a:gd name="connsiteY28" fmla="*/ 27153 h 146076"/>
                  <a:gd name="connsiteX29" fmla="*/ 98724 w 287132"/>
                  <a:gd name="connsiteY29" fmla="*/ 4989 h 146076"/>
                  <a:gd name="connsiteX30" fmla="*/ 92552 w 287132"/>
                  <a:gd name="connsiteY30" fmla="*/ 1 h 146076"/>
                  <a:gd name="connsiteX31" fmla="*/ 86006 w 287132"/>
                  <a:gd name="connsiteY31" fmla="*/ 5862 h 146076"/>
                  <a:gd name="connsiteX32" fmla="*/ 84478 w 287132"/>
                  <a:gd name="connsiteY32" fmla="*/ 21417 h 146076"/>
                  <a:gd name="connsiteX33" fmla="*/ 83917 w 287132"/>
                  <a:gd name="connsiteY33" fmla="*/ 21417 h 146076"/>
                  <a:gd name="connsiteX34" fmla="*/ 49347 w 287132"/>
                  <a:gd name="connsiteY34" fmla="*/ 21043 h 146076"/>
                  <a:gd name="connsiteX35" fmla="*/ 5798 w 287132"/>
                  <a:gd name="connsiteY35" fmla="*/ 20482 h 146076"/>
                  <a:gd name="connsiteX36" fmla="*/ 5362 w 287132"/>
                  <a:gd name="connsiteY36" fmla="*/ 20482 h 146076"/>
                  <a:gd name="connsiteX37" fmla="*/ 94 w 287132"/>
                  <a:gd name="connsiteY37" fmla="*/ 94049 h 146076"/>
                  <a:gd name="connsiteX38" fmla="*/ 0 w 287132"/>
                  <a:gd name="connsiteY38" fmla="*/ 134761 h 146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87132" h="146076">
                    <a:moveTo>
                      <a:pt x="0" y="134761"/>
                    </a:moveTo>
                    <a:lnTo>
                      <a:pt x="0" y="140590"/>
                    </a:lnTo>
                    <a:cubicBezTo>
                      <a:pt x="62" y="141494"/>
                      <a:pt x="250" y="142367"/>
                      <a:pt x="592" y="143178"/>
                    </a:cubicBezTo>
                    <a:cubicBezTo>
                      <a:pt x="842" y="143708"/>
                      <a:pt x="1278" y="144144"/>
                      <a:pt x="1652" y="144643"/>
                    </a:cubicBezTo>
                    <a:cubicBezTo>
                      <a:pt x="1839" y="144892"/>
                      <a:pt x="1964" y="145142"/>
                      <a:pt x="2214" y="145391"/>
                    </a:cubicBezTo>
                    <a:lnTo>
                      <a:pt x="2214" y="145453"/>
                    </a:lnTo>
                    <a:cubicBezTo>
                      <a:pt x="2525" y="145702"/>
                      <a:pt x="2837" y="145890"/>
                      <a:pt x="3148" y="146076"/>
                    </a:cubicBezTo>
                    <a:lnTo>
                      <a:pt x="95326" y="146076"/>
                    </a:lnTo>
                    <a:cubicBezTo>
                      <a:pt x="95389" y="146076"/>
                      <a:pt x="95389" y="146014"/>
                      <a:pt x="95451" y="146014"/>
                    </a:cubicBezTo>
                    <a:cubicBezTo>
                      <a:pt x="95701" y="145890"/>
                      <a:pt x="95887" y="145640"/>
                      <a:pt x="96199" y="145453"/>
                    </a:cubicBezTo>
                    <a:cubicBezTo>
                      <a:pt x="97010" y="144767"/>
                      <a:pt x="97633" y="143957"/>
                      <a:pt x="98070" y="142990"/>
                    </a:cubicBezTo>
                    <a:cubicBezTo>
                      <a:pt x="98413" y="142242"/>
                      <a:pt x="98599" y="141370"/>
                      <a:pt x="98599" y="140559"/>
                    </a:cubicBezTo>
                    <a:lnTo>
                      <a:pt x="98662" y="140466"/>
                    </a:lnTo>
                    <a:lnTo>
                      <a:pt x="98599" y="139468"/>
                    </a:lnTo>
                    <a:lnTo>
                      <a:pt x="98724" y="135883"/>
                    </a:lnTo>
                    <a:lnTo>
                      <a:pt x="98662" y="135634"/>
                    </a:lnTo>
                    <a:lnTo>
                      <a:pt x="135196" y="135945"/>
                    </a:lnTo>
                    <a:lnTo>
                      <a:pt x="135196" y="136195"/>
                    </a:lnTo>
                    <a:lnTo>
                      <a:pt x="135134" y="138533"/>
                    </a:lnTo>
                    <a:lnTo>
                      <a:pt x="135134" y="140403"/>
                    </a:lnTo>
                    <a:cubicBezTo>
                      <a:pt x="135134" y="142305"/>
                      <a:pt x="135945" y="144019"/>
                      <a:pt x="137191" y="145266"/>
                    </a:cubicBezTo>
                    <a:cubicBezTo>
                      <a:pt x="137503" y="145578"/>
                      <a:pt x="137909" y="145827"/>
                      <a:pt x="138283" y="146076"/>
                    </a:cubicBezTo>
                    <a:lnTo>
                      <a:pt x="287132" y="146076"/>
                    </a:lnTo>
                    <a:cubicBezTo>
                      <a:pt x="287070" y="145952"/>
                      <a:pt x="287070" y="145890"/>
                      <a:pt x="287070" y="145765"/>
                    </a:cubicBezTo>
                    <a:cubicBezTo>
                      <a:pt x="286914" y="142990"/>
                      <a:pt x="286665" y="140278"/>
                      <a:pt x="286103" y="137629"/>
                    </a:cubicBezTo>
                    <a:cubicBezTo>
                      <a:pt x="286041" y="137130"/>
                      <a:pt x="285917" y="136631"/>
                      <a:pt x="285792" y="136133"/>
                    </a:cubicBezTo>
                    <a:cubicBezTo>
                      <a:pt x="283329" y="126313"/>
                      <a:pt x="277967" y="117491"/>
                      <a:pt x="270611" y="110633"/>
                    </a:cubicBezTo>
                    <a:cubicBezTo>
                      <a:pt x="265966" y="106269"/>
                      <a:pt x="193333" y="71262"/>
                      <a:pt x="141555" y="46355"/>
                    </a:cubicBezTo>
                    <a:lnTo>
                      <a:pt x="112440" y="27153"/>
                    </a:lnTo>
                    <a:cubicBezTo>
                      <a:pt x="104834" y="22134"/>
                      <a:pt x="100813" y="13873"/>
                      <a:pt x="98724" y="4989"/>
                    </a:cubicBezTo>
                    <a:cubicBezTo>
                      <a:pt x="98038" y="2090"/>
                      <a:pt x="95513" y="64"/>
                      <a:pt x="92552" y="1"/>
                    </a:cubicBezTo>
                    <a:cubicBezTo>
                      <a:pt x="89154" y="-61"/>
                      <a:pt x="86380" y="2526"/>
                      <a:pt x="86006" y="5862"/>
                    </a:cubicBezTo>
                    <a:lnTo>
                      <a:pt x="84478" y="21417"/>
                    </a:lnTo>
                    <a:lnTo>
                      <a:pt x="83917" y="21417"/>
                    </a:lnTo>
                    <a:lnTo>
                      <a:pt x="49347" y="21043"/>
                    </a:lnTo>
                    <a:lnTo>
                      <a:pt x="5798" y="20482"/>
                    </a:lnTo>
                    <a:lnTo>
                      <a:pt x="5362" y="20482"/>
                    </a:lnTo>
                    <a:cubicBezTo>
                      <a:pt x="1902" y="44859"/>
                      <a:pt x="156" y="69423"/>
                      <a:pt x="94" y="94049"/>
                    </a:cubicBezTo>
                    <a:lnTo>
                      <a:pt x="0" y="134761"/>
                    </a:ln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793" name="Đồ họa 3">
                <a:extLst>
                  <a:ext uri="{FF2B5EF4-FFF2-40B4-BE49-F238E27FC236}">
                    <a16:creationId xmlns:a16="http://schemas.microsoft.com/office/drawing/2014/main" id="{10DDDDE3-4644-6491-56B9-0D95931BA8DE}"/>
                  </a:ext>
                </a:extLst>
              </p:cNvPr>
              <p:cNvGrpSpPr/>
              <p:nvPr/>
            </p:nvGrpSpPr>
            <p:grpSpPr>
              <a:xfrm>
                <a:off x="11956214" y="6191495"/>
                <a:ext cx="287132" cy="11315"/>
                <a:chOff x="11956214" y="6191495"/>
                <a:chExt cx="287132" cy="11315"/>
              </a:xfrm>
              <a:solidFill>
                <a:srgbClr val="463B54"/>
              </a:solidFill>
            </p:grpSpPr>
            <p:sp>
              <p:nvSpPr>
                <p:cNvPr id="1794" name="Hình tự do: Hình 1793">
                  <a:extLst>
                    <a:ext uri="{FF2B5EF4-FFF2-40B4-BE49-F238E27FC236}">
                      <a16:creationId xmlns:a16="http://schemas.microsoft.com/office/drawing/2014/main" id="{B705C4E7-EE62-13FF-F97F-CF311A69F550}"/>
                    </a:ext>
                  </a:extLst>
                </p:cNvPr>
                <p:cNvSpPr/>
                <p:nvPr/>
              </p:nvSpPr>
              <p:spPr>
                <a:xfrm>
                  <a:off x="12091348" y="6192929"/>
                  <a:ext cx="151998" cy="9881"/>
                </a:xfrm>
                <a:custGeom>
                  <a:avLst/>
                  <a:gdLst>
                    <a:gd name="connsiteX0" fmla="*/ 0 w 151998"/>
                    <a:gd name="connsiteY0" fmla="*/ 2338 h 9881"/>
                    <a:gd name="connsiteX1" fmla="*/ 0 w 151998"/>
                    <a:gd name="connsiteY1" fmla="*/ 4208 h 9881"/>
                    <a:gd name="connsiteX2" fmla="*/ 2057 w 151998"/>
                    <a:gd name="connsiteY2" fmla="*/ 9071 h 9881"/>
                    <a:gd name="connsiteX3" fmla="*/ 3148 w 151998"/>
                    <a:gd name="connsiteY3" fmla="*/ 9882 h 9881"/>
                    <a:gd name="connsiteX4" fmla="*/ 151998 w 151998"/>
                    <a:gd name="connsiteY4" fmla="*/ 9882 h 9881"/>
                    <a:gd name="connsiteX5" fmla="*/ 151936 w 151998"/>
                    <a:gd name="connsiteY5" fmla="*/ 9570 h 9881"/>
                    <a:gd name="connsiteX6" fmla="*/ 150969 w 151998"/>
                    <a:gd name="connsiteY6" fmla="*/ 1434 h 9881"/>
                    <a:gd name="connsiteX7" fmla="*/ 62 w 151998"/>
                    <a:gd name="connsiteY7" fmla="*/ 0 h 9881"/>
                    <a:gd name="connsiteX8" fmla="*/ 0 w 151998"/>
                    <a:gd name="connsiteY8" fmla="*/ 2338 h 9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998" h="9881">
                      <a:moveTo>
                        <a:pt x="0" y="2338"/>
                      </a:moveTo>
                      <a:lnTo>
                        <a:pt x="0" y="4208"/>
                      </a:lnTo>
                      <a:cubicBezTo>
                        <a:pt x="0" y="6110"/>
                        <a:pt x="811" y="7824"/>
                        <a:pt x="2057" y="9071"/>
                      </a:cubicBezTo>
                      <a:cubicBezTo>
                        <a:pt x="2369" y="9383"/>
                        <a:pt x="2774" y="9632"/>
                        <a:pt x="3148" y="9882"/>
                      </a:cubicBezTo>
                      <a:lnTo>
                        <a:pt x="151998" y="9882"/>
                      </a:lnTo>
                      <a:cubicBezTo>
                        <a:pt x="151936" y="9757"/>
                        <a:pt x="151936" y="9695"/>
                        <a:pt x="151936" y="9570"/>
                      </a:cubicBezTo>
                      <a:cubicBezTo>
                        <a:pt x="151780" y="6795"/>
                        <a:pt x="151531" y="4083"/>
                        <a:pt x="150969" y="1434"/>
                      </a:cubicBezTo>
                      <a:cubicBezTo>
                        <a:pt x="120108" y="1185"/>
                        <a:pt x="59072" y="623"/>
                        <a:pt x="62" y="0"/>
                      </a:cubicBezTo>
                      <a:lnTo>
                        <a:pt x="0" y="2338"/>
                      </a:lnTo>
                      <a:close/>
                    </a:path>
                  </a:pathLst>
                </a:custGeom>
                <a:solidFill>
                  <a:srgbClr val="463B5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5" name="Hình tự do: Hình 1794">
                  <a:extLst>
                    <a:ext uri="{FF2B5EF4-FFF2-40B4-BE49-F238E27FC236}">
                      <a16:creationId xmlns:a16="http://schemas.microsoft.com/office/drawing/2014/main" id="{7FF0FF30-99A9-41C9-0A36-AFDD270485D0}"/>
                    </a:ext>
                  </a:extLst>
                </p:cNvPr>
                <p:cNvSpPr/>
                <p:nvPr/>
              </p:nvSpPr>
              <p:spPr>
                <a:xfrm>
                  <a:off x="11956214" y="6191495"/>
                  <a:ext cx="98724" cy="11315"/>
                </a:xfrm>
                <a:custGeom>
                  <a:avLst/>
                  <a:gdLst>
                    <a:gd name="connsiteX0" fmla="*/ 0 w 98724"/>
                    <a:gd name="connsiteY0" fmla="*/ 0 h 11315"/>
                    <a:gd name="connsiteX1" fmla="*/ 0 w 98724"/>
                    <a:gd name="connsiteY1" fmla="*/ 5830 h 11315"/>
                    <a:gd name="connsiteX2" fmla="*/ 592 w 98724"/>
                    <a:gd name="connsiteY2" fmla="*/ 8417 h 11315"/>
                    <a:gd name="connsiteX3" fmla="*/ 1652 w 98724"/>
                    <a:gd name="connsiteY3" fmla="*/ 9882 h 11315"/>
                    <a:gd name="connsiteX4" fmla="*/ 2214 w 98724"/>
                    <a:gd name="connsiteY4" fmla="*/ 10630 h 11315"/>
                    <a:gd name="connsiteX5" fmla="*/ 2214 w 98724"/>
                    <a:gd name="connsiteY5" fmla="*/ 10692 h 11315"/>
                    <a:gd name="connsiteX6" fmla="*/ 3148 w 98724"/>
                    <a:gd name="connsiteY6" fmla="*/ 11316 h 11315"/>
                    <a:gd name="connsiteX7" fmla="*/ 95326 w 98724"/>
                    <a:gd name="connsiteY7" fmla="*/ 11316 h 11315"/>
                    <a:gd name="connsiteX8" fmla="*/ 95451 w 98724"/>
                    <a:gd name="connsiteY8" fmla="*/ 11254 h 11315"/>
                    <a:gd name="connsiteX9" fmla="*/ 96199 w 98724"/>
                    <a:gd name="connsiteY9" fmla="*/ 10692 h 11315"/>
                    <a:gd name="connsiteX10" fmla="*/ 98070 w 98724"/>
                    <a:gd name="connsiteY10" fmla="*/ 8230 h 11315"/>
                    <a:gd name="connsiteX11" fmla="*/ 98599 w 98724"/>
                    <a:gd name="connsiteY11" fmla="*/ 5798 h 11315"/>
                    <a:gd name="connsiteX12" fmla="*/ 98662 w 98724"/>
                    <a:gd name="connsiteY12" fmla="*/ 5705 h 11315"/>
                    <a:gd name="connsiteX13" fmla="*/ 98599 w 98724"/>
                    <a:gd name="connsiteY13" fmla="*/ 4707 h 11315"/>
                    <a:gd name="connsiteX14" fmla="*/ 98724 w 98724"/>
                    <a:gd name="connsiteY14" fmla="*/ 1123 h 11315"/>
                    <a:gd name="connsiteX15" fmla="*/ 0 w 98724"/>
                    <a:gd name="connsiteY15" fmla="*/ 0 h 11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8724" h="11315">
                      <a:moveTo>
                        <a:pt x="0" y="0"/>
                      </a:moveTo>
                      <a:lnTo>
                        <a:pt x="0" y="5830"/>
                      </a:lnTo>
                      <a:cubicBezTo>
                        <a:pt x="62" y="6733"/>
                        <a:pt x="250" y="7606"/>
                        <a:pt x="592" y="8417"/>
                      </a:cubicBezTo>
                      <a:cubicBezTo>
                        <a:pt x="842" y="8947"/>
                        <a:pt x="1278" y="9383"/>
                        <a:pt x="1652" y="9882"/>
                      </a:cubicBezTo>
                      <a:cubicBezTo>
                        <a:pt x="1839" y="10131"/>
                        <a:pt x="1964" y="10381"/>
                        <a:pt x="2214" y="10630"/>
                      </a:cubicBezTo>
                      <a:lnTo>
                        <a:pt x="2214" y="10692"/>
                      </a:lnTo>
                      <a:cubicBezTo>
                        <a:pt x="2525" y="10942"/>
                        <a:pt x="2837" y="11129"/>
                        <a:pt x="3148" y="11316"/>
                      </a:cubicBezTo>
                      <a:lnTo>
                        <a:pt x="95326" y="11316"/>
                      </a:lnTo>
                      <a:cubicBezTo>
                        <a:pt x="95389" y="11316"/>
                        <a:pt x="95389" y="11254"/>
                        <a:pt x="95451" y="11254"/>
                      </a:cubicBezTo>
                      <a:cubicBezTo>
                        <a:pt x="95701" y="11129"/>
                        <a:pt x="95887" y="10880"/>
                        <a:pt x="96199" y="10692"/>
                      </a:cubicBezTo>
                      <a:cubicBezTo>
                        <a:pt x="97010" y="10007"/>
                        <a:pt x="97633" y="9196"/>
                        <a:pt x="98070" y="8230"/>
                      </a:cubicBezTo>
                      <a:cubicBezTo>
                        <a:pt x="98413" y="7482"/>
                        <a:pt x="98599" y="6609"/>
                        <a:pt x="98599" y="5798"/>
                      </a:cubicBezTo>
                      <a:lnTo>
                        <a:pt x="98662" y="5705"/>
                      </a:lnTo>
                      <a:lnTo>
                        <a:pt x="98599" y="4707"/>
                      </a:lnTo>
                      <a:lnTo>
                        <a:pt x="98724" y="1123"/>
                      </a:lnTo>
                      <a:cubicBezTo>
                        <a:pt x="56516" y="686"/>
                        <a:pt x="19140" y="250"/>
                        <a:pt x="0" y="0"/>
                      </a:cubicBezTo>
                      <a:close/>
                    </a:path>
                  </a:pathLst>
                </a:custGeom>
                <a:solidFill>
                  <a:srgbClr val="463B54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46" name="Hình tự do: Hình 1745">
              <a:extLst>
                <a:ext uri="{FF2B5EF4-FFF2-40B4-BE49-F238E27FC236}">
                  <a16:creationId xmlns:a16="http://schemas.microsoft.com/office/drawing/2014/main" id="{FA7270FA-64D4-75A5-341E-23D48880C501}"/>
                </a:ext>
              </a:extLst>
            </p:cNvPr>
            <p:cNvSpPr/>
            <p:nvPr/>
          </p:nvSpPr>
          <p:spPr>
            <a:xfrm>
              <a:off x="11682861" y="5033024"/>
              <a:ext cx="382115" cy="159105"/>
            </a:xfrm>
            <a:custGeom>
              <a:avLst/>
              <a:gdLst>
                <a:gd name="connsiteX0" fmla="*/ 382115 w 382115"/>
                <a:gd name="connsiteY0" fmla="*/ 159105 h 159105"/>
                <a:gd name="connsiteX1" fmla="*/ 277344 w 382115"/>
                <a:gd name="connsiteY1" fmla="*/ 152933 h 159105"/>
                <a:gd name="connsiteX2" fmla="*/ 171637 w 382115"/>
                <a:gd name="connsiteY2" fmla="*/ 150533 h 159105"/>
                <a:gd name="connsiteX3" fmla="*/ 0 w 382115"/>
                <a:gd name="connsiteY3" fmla="*/ 146699 h 159105"/>
                <a:gd name="connsiteX4" fmla="*/ 1621 w 382115"/>
                <a:gd name="connsiteY4" fmla="*/ 133201 h 159105"/>
                <a:gd name="connsiteX5" fmla="*/ 9819 w 382115"/>
                <a:gd name="connsiteY5" fmla="*/ 66616 h 159105"/>
                <a:gd name="connsiteX6" fmla="*/ 14713 w 382115"/>
                <a:gd name="connsiteY6" fmla="*/ 26746 h 159105"/>
                <a:gd name="connsiteX7" fmla="*/ 17800 w 382115"/>
                <a:gd name="connsiteY7" fmla="*/ 1808 h 159105"/>
                <a:gd name="connsiteX8" fmla="*/ 22725 w 382115"/>
                <a:gd name="connsiteY8" fmla="*/ 1808 h 159105"/>
                <a:gd name="connsiteX9" fmla="*/ 31360 w 382115"/>
                <a:gd name="connsiteY9" fmla="*/ 1745 h 159105"/>
                <a:gd name="connsiteX10" fmla="*/ 54926 w 382115"/>
                <a:gd name="connsiteY10" fmla="*/ 1621 h 159105"/>
                <a:gd name="connsiteX11" fmla="*/ 112378 w 382115"/>
                <a:gd name="connsiteY11" fmla="*/ 1309 h 159105"/>
                <a:gd name="connsiteX12" fmla="*/ 200036 w 382115"/>
                <a:gd name="connsiteY12" fmla="*/ 873 h 159105"/>
                <a:gd name="connsiteX13" fmla="*/ 317151 w 382115"/>
                <a:gd name="connsiteY13" fmla="*/ 249 h 159105"/>
                <a:gd name="connsiteX14" fmla="*/ 317276 w 382115"/>
                <a:gd name="connsiteY14" fmla="*/ 249 h 159105"/>
                <a:gd name="connsiteX15" fmla="*/ 363817 w 382115"/>
                <a:gd name="connsiteY15" fmla="*/ 31 h 159105"/>
                <a:gd name="connsiteX16" fmla="*/ 369116 w 382115"/>
                <a:gd name="connsiteY16" fmla="*/ 0 h 159105"/>
                <a:gd name="connsiteX17" fmla="*/ 370862 w 382115"/>
                <a:gd name="connsiteY17" fmla="*/ 0 h 15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2115" h="159105">
                  <a:moveTo>
                    <a:pt x="382115" y="159105"/>
                  </a:moveTo>
                  <a:lnTo>
                    <a:pt x="277344" y="152933"/>
                  </a:lnTo>
                  <a:lnTo>
                    <a:pt x="171637" y="150533"/>
                  </a:lnTo>
                  <a:lnTo>
                    <a:pt x="0" y="146699"/>
                  </a:lnTo>
                  <a:lnTo>
                    <a:pt x="1621" y="133201"/>
                  </a:lnTo>
                  <a:lnTo>
                    <a:pt x="9819" y="66616"/>
                  </a:lnTo>
                  <a:lnTo>
                    <a:pt x="14713" y="26746"/>
                  </a:lnTo>
                  <a:lnTo>
                    <a:pt x="17800" y="1808"/>
                  </a:lnTo>
                  <a:lnTo>
                    <a:pt x="22725" y="1808"/>
                  </a:lnTo>
                  <a:lnTo>
                    <a:pt x="31360" y="1745"/>
                  </a:lnTo>
                  <a:lnTo>
                    <a:pt x="54926" y="1621"/>
                  </a:lnTo>
                  <a:lnTo>
                    <a:pt x="112378" y="1309"/>
                  </a:lnTo>
                  <a:lnTo>
                    <a:pt x="200036" y="873"/>
                  </a:lnTo>
                  <a:lnTo>
                    <a:pt x="317151" y="249"/>
                  </a:lnTo>
                  <a:lnTo>
                    <a:pt x="317276" y="249"/>
                  </a:lnTo>
                  <a:lnTo>
                    <a:pt x="363817" y="31"/>
                  </a:lnTo>
                  <a:lnTo>
                    <a:pt x="369116" y="0"/>
                  </a:lnTo>
                  <a:lnTo>
                    <a:pt x="370862" y="0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7" name="Hình tự do: Hình 1746">
              <a:extLst>
                <a:ext uri="{FF2B5EF4-FFF2-40B4-BE49-F238E27FC236}">
                  <a16:creationId xmlns:a16="http://schemas.microsoft.com/office/drawing/2014/main" id="{7B215346-6E60-55CF-C8B9-302FBDECE45B}"/>
                </a:ext>
              </a:extLst>
            </p:cNvPr>
            <p:cNvSpPr/>
            <p:nvPr/>
          </p:nvSpPr>
          <p:spPr>
            <a:xfrm>
              <a:off x="11860109" y="5249113"/>
              <a:ext cx="124410" cy="102339"/>
            </a:xfrm>
            <a:custGeom>
              <a:avLst/>
              <a:gdLst>
                <a:gd name="connsiteX0" fmla="*/ 15774 w 124410"/>
                <a:gd name="connsiteY0" fmla="*/ 102340 h 102339"/>
                <a:gd name="connsiteX1" fmla="*/ 0 w 124410"/>
                <a:gd name="connsiteY1" fmla="*/ 48817 h 102339"/>
                <a:gd name="connsiteX2" fmla="*/ 124410 w 124410"/>
                <a:gd name="connsiteY2" fmla="*/ 0 h 10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10" h="102339">
                  <a:moveTo>
                    <a:pt x="15774" y="102340"/>
                  </a:moveTo>
                  <a:lnTo>
                    <a:pt x="0" y="48817"/>
                  </a:lnTo>
                  <a:lnTo>
                    <a:pt x="124410" y="0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8" name="Hình tự do: Hình 1747">
              <a:extLst>
                <a:ext uri="{FF2B5EF4-FFF2-40B4-BE49-F238E27FC236}">
                  <a16:creationId xmlns:a16="http://schemas.microsoft.com/office/drawing/2014/main" id="{98EA3F49-DD04-BAF3-2C52-07C5244E8BC5}"/>
                </a:ext>
              </a:extLst>
            </p:cNvPr>
            <p:cNvSpPr/>
            <p:nvPr/>
          </p:nvSpPr>
          <p:spPr>
            <a:xfrm>
              <a:off x="11869959" y="5063043"/>
              <a:ext cx="102745" cy="236289"/>
            </a:xfrm>
            <a:custGeom>
              <a:avLst/>
              <a:gdLst>
                <a:gd name="connsiteX0" fmla="*/ 8853 w 102745"/>
                <a:gd name="connsiteY0" fmla="*/ 236289 h 236289"/>
                <a:gd name="connsiteX1" fmla="*/ 0 w 102745"/>
                <a:gd name="connsiteY1" fmla="*/ 233016 h 236289"/>
                <a:gd name="connsiteX2" fmla="*/ 29209 w 102745"/>
                <a:gd name="connsiteY2" fmla="*/ 154149 h 236289"/>
                <a:gd name="connsiteX3" fmla="*/ 66616 w 102745"/>
                <a:gd name="connsiteY3" fmla="*/ 132297 h 236289"/>
                <a:gd name="connsiteX4" fmla="*/ 93487 w 102745"/>
                <a:gd name="connsiteY4" fmla="*/ 0 h 236289"/>
                <a:gd name="connsiteX5" fmla="*/ 102745 w 102745"/>
                <a:gd name="connsiteY5" fmla="*/ 1871 h 236289"/>
                <a:gd name="connsiteX6" fmla="*/ 75033 w 102745"/>
                <a:gd name="connsiteY6" fmla="*/ 138314 h 236289"/>
                <a:gd name="connsiteX7" fmla="*/ 36877 w 102745"/>
                <a:gd name="connsiteY7" fmla="*/ 160571 h 23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745" h="236289">
                  <a:moveTo>
                    <a:pt x="8853" y="236289"/>
                  </a:moveTo>
                  <a:lnTo>
                    <a:pt x="0" y="233016"/>
                  </a:lnTo>
                  <a:lnTo>
                    <a:pt x="29209" y="154149"/>
                  </a:lnTo>
                  <a:lnTo>
                    <a:pt x="66616" y="132297"/>
                  </a:lnTo>
                  <a:lnTo>
                    <a:pt x="93487" y="0"/>
                  </a:lnTo>
                  <a:lnTo>
                    <a:pt x="102745" y="1871"/>
                  </a:lnTo>
                  <a:lnTo>
                    <a:pt x="75033" y="138314"/>
                  </a:lnTo>
                  <a:lnTo>
                    <a:pt x="36877" y="160571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9" name="Hình tự do: Hình 1748">
              <a:extLst>
                <a:ext uri="{FF2B5EF4-FFF2-40B4-BE49-F238E27FC236}">
                  <a16:creationId xmlns:a16="http://schemas.microsoft.com/office/drawing/2014/main" id="{1221D3A6-1386-B76E-AE04-BBDDE6C52ACD}"/>
                </a:ext>
              </a:extLst>
            </p:cNvPr>
            <p:cNvSpPr/>
            <p:nvPr/>
          </p:nvSpPr>
          <p:spPr>
            <a:xfrm rot="-4741090">
              <a:off x="11839925" y="5127552"/>
              <a:ext cx="143299" cy="9445"/>
            </a:xfrm>
            <a:custGeom>
              <a:avLst/>
              <a:gdLst>
                <a:gd name="connsiteX0" fmla="*/ 0 w 143299"/>
                <a:gd name="connsiteY0" fmla="*/ 0 h 9445"/>
                <a:gd name="connsiteX1" fmla="*/ 143300 w 143299"/>
                <a:gd name="connsiteY1" fmla="*/ 0 h 9445"/>
                <a:gd name="connsiteX2" fmla="*/ 143300 w 143299"/>
                <a:gd name="connsiteY2" fmla="*/ 9446 h 9445"/>
                <a:gd name="connsiteX3" fmla="*/ 0 w 143299"/>
                <a:gd name="connsiteY3" fmla="*/ 9446 h 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299" h="9445">
                  <a:moveTo>
                    <a:pt x="0" y="0"/>
                  </a:moveTo>
                  <a:lnTo>
                    <a:pt x="143300" y="0"/>
                  </a:lnTo>
                  <a:lnTo>
                    <a:pt x="143300" y="9446"/>
                  </a:lnTo>
                  <a:lnTo>
                    <a:pt x="0" y="9446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0" name="Hình tự do: Hình 1749">
              <a:extLst>
                <a:ext uri="{FF2B5EF4-FFF2-40B4-BE49-F238E27FC236}">
                  <a16:creationId xmlns:a16="http://schemas.microsoft.com/office/drawing/2014/main" id="{83D1C222-8D86-9F18-8BB8-461815B02F23}"/>
                </a:ext>
              </a:extLst>
            </p:cNvPr>
            <p:cNvSpPr/>
            <p:nvPr/>
          </p:nvSpPr>
          <p:spPr>
            <a:xfrm>
              <a:off x="11687443" y="5066659"/>
              <a:ext cx="103742" cy="123631"/>
            </a:xfrm>
            <a:custGeom>
              <a:avLst/>
              <a:gdLst>
                <a:gd name="connsiteX0" fmla="*/ 2774 w 103742"/>
                <a:gd name="connsiteY0" fmla="*/ 123631 h 123631"/>
                <a:gd name="connsiteX1" fmla="*/ 0 w 103742"/>
                <a:gd name="connsiteY1" fmla="*/ 114591 h 123631"/>
                <a:gd name="connsiteX2" fmla="*/ 94329 w 103742"/>
                <a:gd name="connsiteY2" fmla="*/ 0 h 123631"/>
                <a:gd name="connsiteX3" fmla="*/ 103743 w 103742"/>
                <a:gd name="connsiteY3" fmla="*/ 967 h 123631"/>
                <a:gd name="connsiteX4" fmla="*/ 2774 w 103742"/>
                <a:gd name="connsiteY4" fmla="*/ 123631 h 12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42" h="123631">
                  <a:moveTo>
                    <a:pt x="2774" y="123631"/>
                  </a:moveTo>
                  <a:lnTo>
                    <a:pt x="0" y="114591"/>
                  </a:lnTo>
                  <a:cubicBezTo>
                    <a:pt x="873" y="114311"/>
                    <a:pt x="85320" y="87533"/>
                    <a:pt x="94329" y="0"/>
                  </a:cubicBezTo>
                  <a:lnTo>
                    <a:pt x="103743" y="967"/>
                  </a:lnTo>
                  <a:cubicBezTo>
                    <a:pt x="94079" y="94859"/>
                    <a:pt x="3679" y="123351"/>
                    <a:pt x="2774" y="123631"/>
                  </a:cubicBez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1" name="Hình tự do: Hình 1750">
              <a:extLst>
                <a:ext uri="{FF2B5EF4-FFF2-40B4-BE49-F238E27FC236}">
                  <a16:creationId xmlns:a16="http://schemas.microsoft.com/office/drawing/2014/main" id="{10BF632E-53F7-7B7D-8090-75BD33D67BCA}"/>
                </a:ext>
              </a:extLst>
            </p:cNvPr>
            <p:cNvSpPr/>
            <p:nvPr/>
          </p:nvSpPr>
          <p:spPr>
            <a:xfrm>
              <a:off x="12006913" y="5067563"/>
              <a:ext cx="58000" cy="120638"/>
            </a:xfrm>
            <a:custGeom>
              <a:avLst/>
              <a:gdLst>
                <a:gd name="connsiteX0" fmla="*/ 55413 w 58000"/>
                <a:gd name="connsiteY0" fmla="*/ 120638 h 120638"/>
                <a:gd name="connsiteX1" fmla="*/ 19 w 58000"/>
                <a:gd name="connsiteY1" fmla="*/ 0 h 120638"/>
                <a:gd name="connsiteX2" fmla="*/ 9464 w 58000"/>
                <a:gd name="connsiteY2" fmla="*/ 187 h 120638"/>
                <a:gd name="connsiteX3" fmla="*/ 58000 w 58000"/>
                <a:gd name="connsiteY3" fmla="*/ 111536 h 120638"/>
                <a:gd name="connsiteX4" fmla="*/ 55413 w 58000"/>
                <a:gd name="connsiteY4" fmla="*/ 120638 h 12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00" h="120638">
                  <a:moveTo>
                    <a:pt x="55413" y="120638"/>
                  </a:moveTo>
                  <a:cubicBezTo>
                    <a:pt x="-1509" y="104615"/>
                    <a:pt x="-74" y="4271"/>
                    <a:pt x="19" y="0"/>
                  </a:cubicBezTo>
                  <a:lnTo>
                    <a:pt x="9464" y="187"/>
                  </a:lnTo>
                  <a:cubicBezTo>
                    <a:pt x="9433" y="1153"/>
                    <a:pt x="8062" y="97508"/>
                    <a:pt x="58000" y="111536"/>
                  </a:cubicBezTo>
                  <a:lnTo>
                    <a:pt x="55413" y="120638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2" name="Hình tự do: Hình 1751">
              <a:extLst>
                <a:ext uri="{FF2B5EF4-FFF2-40B4-BE49-F238E27FC236}">
                  <a16:creationId xmlns:a16="http://schemas.microsoft.com/office/drawing/2014/main" id="{2F2FFFEF-6559-A0E6-5580-4188E60DB85B}"/>
                </a:ext>
              </a:extLst>
            </p:cNvPr>
            <p:cNvSpPr/>
            <p:nvPr/>
          </p:nvSpPr>
          <p:spPr>
            <a:xfrm>
              <a:off x="11692649" y="5059770"/>
              <a:ext cx="365811" cy="39900"/>
            </a:xfrm>
            <a:custGeom>
              <a:avLst/>
              <a:gdLst>
                <a:gd name="connsiteX0" fmla="*/ 362944 w 365811"/>
                <a:gd name="connsiteY0" fmla="*/ 0 h 39900"/>
                <a:gd name="connsiteX1" fmla="*/ 362445 w 365811"/>
                <a:gd name="connsiteY1" fmla="*/ 0 h 39900"/>
                <a:gd name="connsiteX2" fmla="*/ 360450 w 365811"/>
                <a:gd name="connsiteY2" fmla="*/ 0 h 39900"/>
                <a:gd name="connsiteX3" fmla="*/ 185384 w 365811"/>
                <a:gd name="connsiteY3" fmla="*/ 0 h 39900"/>
                <a:gd name="connsiteX4" fmla="*/ 9258 w 365811"/>
                <a:gd name="connsiteY4" fmla="*/ 0 h 39900"/>
                <a:gd name="connsiteX5" fmla="*/ 4956 w 365811"/>
                <a:gd name="connsiteY5" fmla="*/ 0 h 39900"/>
                <a:gd name="connsiteX6" fmla="*/ 0 w 365811"/>
                <a:gd name="connsiteY6" fmla="*/ 39901 h 39900"/>
                <a:gd name="connsiteX7" fmla="*/ 3491 w 365811"/>
                <a:gd name="connsiteY7" fmla="*/ 39901 h 39900"/>
                <a:gd name="connsiteX8" fmla="*/ 177747 w 365811"/>
                <a:gd name="connsiteY8" fmla="*/ 39901 h 39900"/>
                <a:gd name="connsiteX9" fmla="*/ 363536 w 365811"/>
                <a:gd name="connsiteY9" fmla="*/ 39901 h 39900"/>
                <a:gd name="connsiteX10" fmla="*/ 365812 w 365811"/>
                <a:gd name="connsiteY10" fmla="*/ 39901 h 3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5811" h="39900">
                  <a:moveTo>
                    <a:pt x="362944" y="0"/>
                  </a:moveTo>
                  <a:lnTo>
                    <a:pt x="362445" y="0"/>
                  </a:lnTo>
                  <a:lnTo>
                    <a:pt x="360450" y="0"/>
                  </a:lnTo>
                  <a:lnTo>
                    <a:pt x="185384" y="0"/>
                  </a:lnTo>
                  <a:lnTo>
                    <a:pt x="9258" y="0"/>
                  </a:lnTo>
                  <a:lnTo>
                    <a:pt x="4956" y="0"/>
                  </a:lnTo>
                  <a:lnTo>
                    <a:pt x="0" y="39901"/>
                  </a:lnTo>
                  <a:lnTo>
                    <a:pt x="3491" y="39901"/>
                  </a:lnTo>
                  <a:lnTo>
                    <a:pt x="177747" y="39901"/>
                  </a:lnTo>
                  <a:lnTo>
                    <a:pt x="363536" y="39901"/>
                  </a:lnTo>
                  <a:lnTo>
                    <a:pt x="365812" y="39901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3" name="Hình tự do: Hình 1752">
              <a:extLst>
                <a:ext uri="{FF2B5EF4-FFF2-40B4-BE49-F238E27FC236}">
                  <a16:creationId xmlns:a16="http://schemas.microsoft.com/office/drawing/2014/main" id="{FE3F02A8-5557-8938-33B2-FA20CCD9EEF2}"/>
                </a:ext>
              </a:extLst>
            </p:cNvPr>
            <p:cNvSpPr/>
            <p:nvPr/>
          </p:nvSpPr>
          <p:spPr>
            <a:xfrm>
              <a:off x="11783829" y="5052943"/>
              <a:ext cx="36219" cy="53542"/>
            </a:xfrm>
            <a:custGeom>
              <a:avLst/>
              <a:gdLst>
                <a:gd name="connsiteX0" fmla="*/ 0 w 36219"/>
                <a:gd name="connsiteY0" fmla="*/ 0 h 53542"/>
                <a:gd name="connsiteX1" fmla="*/ 36220 w 36219"/>
                <a:gd name="connsiteY1" fmla="*/ 0 h 53542"/>
                <a:gd name="connsiteX2" fmla="*/ 36220 w 36219"/>
                <a:gd name="connsiteY2" fmla="*/ 53542 h 53542"/>
                <a:gd name="connsiteX3" fmla="*/ 0 w 36219"/>
                <a:gd name="connsiteY3" fmla="*/ 53542 h 5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19" h="53542">
                  <a:moveTo>
                    <a:pt x="0" y="0"/>
                  </a:moveTo>
                  <a:lnTo>
                    <a:pt x="36220" y="0"/>
                  </a:lnTo>
                  <a:lnTo>
                    <a:pt x="36220" y="53542"/>
                  </a:lnTo>
                  <a:lnTo>
                    <a:pt x="0" y="53542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4" name="Hình tự do: Hình 1753">
              <a:extLst>
                <a:ext uri="{FF2B5EF4-FFF2-40B4-BE49-F238E27FC236}">
                  <a16:creationId xmlns:a16="http://schemas.microsoft.com/office/drawing/2014/main" id="{A5A09C1B-1A62-2AFD-6228-5E6D4B318704}"/>
                </a:ext>
              </a:extLst>
            </p:cNvPr>
            <p:cNvSpPr/>
            <p:nvPr/>
          </p:nvSpPr>
          <p:spPr>
            <a:xfrm>
              <a:off x="11972798" y="5052943"/>
              <a:ext cx="36219" cy="53542"/>
            </a:xfrm>
            <a:custGeom>
              <a:avLst/>
              <a:gdLst>
                <a:gd name="connsiteX0" fmla="*/ 0 w 36219"/>
                <a:gd name="connsiteY0" fmla="*/ 0 h 53542"/>
                <a:gd name="connsiteX1" fmla="*/ 36220 w 36219"/>
                <a:gd name="connsiteY1" fmla="*/ 0 h 53542"/>
                <a:gd name="connsiteX2" fmla="*/ 36220 w 36219"/>
                <a:gd name="connsiteY2" fmla="*/ 53542 h 53542"/>
                <a:gd name="connsiteX3" fmla="*/ 0 w 36219"/>
                <a:gd name="connsiteY3" fmla="*/ 53542 h 5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19" h="53542">
                  <a:moveTo>
                    <a:pt x="0" y="0"/>
                  </a:moveTo>
                  <a:lnTo>
                    <a:pt x="36220" y="0"/>
                  </a:lnTo>
                  <a:lnTo>
                    <a:pt x="36220" y="53542"/>
                  </a:lnTo>
                  <a:lnTo>
                    <a:pt x="0" y="53542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5" name="Hình tự do: Hình 1754">
              <a:extLst>
                <a:ext uri="{FF2B5EF4-FFF2-40B4-BE49-F238E27FC236}">
                  <a16:creationId xmlns:a16="http://schemas.microsoft.com/office/drawing/2014/main" id="{3C2FC2B0-E1E2-BD63-BD1F-A823E21E4931}"/>
                </a:ext>
              </a:extLst>
            </p:cNvPr>
            <p:cNvSpPr/>
            <p:nvPr/>
          </p:nvSpPr>
          <p:spPr>
            <a:xfrm>
              <a:off x="11877285" y="5054252"/>
              <a:ext cx="77152" cy="50904"/>
            </a:xfrm>
            <a:custGeom>
              <a:avLst/>
              <a:gdLst>
                <a:gd name="connsiteX0" fmla="*/ 64621 w 77152"/>
                <a:gd name="connsiteY0" fmla="*/ 50905 h 50904"/>
                <a:gd name="connsiteX1" fmla="*/ 12531 w 77152"/>
                <a:gd name="connsiteY1" fmla="*/ 50905 h 50904"/>
                <a:gd name="connsiteX2" fmla="*/ 0 w 77152"/>
                <a:gd name="connsiteY2" fmla="*/ 38405 h 50904"/>
                <a:gd name="connsiteX3" fmla="*/ 0 w 77152"/>
                <a:gd name="connsiteY3" fmla="*/ 12531 h 50904"/>
                <a:gd name="connsiteX4" fmla="*/ 12531 w 77152"/>
                <a:gd name="connsiteY4" fmla="*/ 0 h 50904"/>
                <a:gd name="connsiteX5" fmla="*/ 64621 w 77152"/>
                <a:gd name="connsiteY5" fmla="*/ 0 h 50904"/>
                <a:gd name="connsiteX6" fmla="*/ 77153 w 77152"/>
                <a:gd name="connsiteY6" fmla="*/ 12531 h 50904"/>
                <a:gd name="connsiteX7" fmla="*/ 77153 w 77152"/>
                <a:gd name="connsiteY7" fmla="*/ 38405 h 50904"/>
                <a:gd name="connsiteX8" fmla="*/ 64621 w 77152"/>
                <a:gd name="connsiteY8" fmla="*/ 50905 h 50904"/>
                <a:gd name="connsiteX9" fmla="*/ 12531 w 77152"/>
                <a:gd name="connsiteY9" fmla="*/ 9445 h 50904"/>
                <a:gd name="connsiteX10" fmla="*/ 9445 w 77152"/>
                <a:gd name="connsiteY10" fmla="*/ 12531 h 50904"/>
                <a:gd name="connsiteX11" fmla="*/ 9445 w 77152"/>
                <a:gd name="connsiteY11" fmla="*/ 38405 h 50904"/>
                <a:gd name="connsiteX12" fmla="*/ 12531 w 77152"/>
                <a:gd name="connsiteY12" fmla="*/ 41460 h 50904"/>
                <a:gd name="connsiteX13" fmla="*/ 64621 w 77152"/>
                <a:gd name="connsiteY13" fmla="*/ 41460 h 50904"/>
                <a:gd name="connsiteX14" fmla="*/ 67707 w 77152"/>
                <a:gd name="connsiteY14" fmla="*/ 38405 h 50904"/>
                <a:gd name="connsiteX15" fmla="*/ 67707 w 77152"/>
                <a:gd name="connsiteY15" fmla="*/ 12531 h 50904"/>
                <a:gd name="connsiteX16" fmla="*/ 64621 w 77152"/>
                <a:gd name="connsiteY16" fmla="*/ 9445 h 50904"/>
                <a:gd name="connsiteX17" fmla="*/ 12531 w 77152"/>
                <a:gd name="connsiteY17" fmla="*/ 9445 h 5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152" h="50904">
                  <a:moveTo>
                    <a:pt x="64621" y="50905"/>
                  </a:moveTo>
                  <a:lnTo>
                    <a:pt x="12531" y="50905"/>
                  </a:lnTo>
                  <a:cubicBezTo>
                    <a:pt x="5611" y="50905"/>
                    <a:pt x="0" y="45294"/>
                    <a:pt x="0" y="38405"/>
                  </a:cubicBezTo>
                  <a:lnTo>
                    <a:pt x="0" y="12531"/>
                  </a:lnTo>
                  <a:cubicBezTo>
                    <a:pt x="0" y="5642"/>
                    <a:pt x="5611" y="0"/>
                    <a:pt x="12531" y="0"/>
                  </a:cubicBezTo>
                  <a:lnTo>
                    <a:pt x="64621" y="0"/>
                  </a:lnTo>
                  <a:cubicBezTo>
                    <a:pt x="71541" y="0"/>
                    <a:pt x="77153" y="5642"/>
                    <a:pt x="77153" y="12531"/>
                  </a:cubicBezTo>
                  <a:lnTo>
                    <a:pt x="77153" y="38405"/>
                  </a:lnTo>
                  <a:cubicBezTo>
                    <a:pt x="77153" y="45294"/>
                    <a:pt x="71541" y="50905"/>
                    <a:pt x="64621" y="50905"/>
                  </a:cubicBezTo>
                  <a:close/>
                  <a:moveTo>
                    <a:pt x="12531" y="9445"/>
                  </a:moveTo>
                  <a:cubicBezTo>
                    <a:pt x="10817" y="9445"/>
                    <a:pt x="9445" y="10848"/>
                    <a:pt x="9445" y="12531"/>
                  </a:cubicBezTo>
                  <a:lnTo>
                    <a:pt x="9445" y="38405"/>
                  </a:lnTo>
                  <a:cubicBezTo>
                    <a:pt x="9445" y="40088"/>
                    <a:pt x="10817" y="41460"/>
                    <a:pt x="12531" y="41460"/>
                  </a:cubicBezTo>
                  <a:lnTo>
                    <a:pt x="64621" y="41460"/>
                  </a:lnTo>
                  <a:cubicBezTo>
                    <a:pt x="66336" y="41460"/>
                    <a:pt x="67707" y="40088"/>
                    <a:pt x="67707" y="38405"/>
                  </a:cubicBezTo>
                  <a:lnTo>
                    <a:pt x="67707" y="12531"/>
                  </a:lnTo>
                  <a:cubicBezTo>
                    <a:pt x="67707" y="10848"/>
                    <a:pt x="66336" y="9445"/>
                    <a:pt x="64621" y="9445"/>
                  </a:cubicBezTo>
                  <a:lnTo>
                    <a:pt x="12531" y="9445"/>
                  </a:ln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6" name="Hình tự do: Hình 1755">
              <a:extLst>
                <a:ext uri="{FF2B5EF4-FFF2-40B4-BE49-F238E27FC236}">
                  <a16:creationId xmlns:a16="http://schemas.microsoft.com/office/drawing/2014/main" id="{443884FB-846B-ED2E-9385-06571AE22C94}"/>
                </a:ext>
              </a:extLst>
            </p:cNvPr>
            <p:cNvSpPr/>
            <p:nvPr/>
          </p:nvSpPr>
          <p:spPr>
            <a:xfrm>
              <a:off x="11882522" y="5074857"/>
              <a:ext cx="36471" cy="9725"/>
            </a:xfrm>
            <a:custGeom>
              <a:avLst/>
              <a:gdLst>
                <a:gd name="connsiteX0" fmla="*/ 31640 w 36471"/>
                <a:gd name="connsiteY0" fmla="*/ 9726 h 9725"/>
                <a:gd name="connsiteX1" fmla="*/ 0 w 36471"/>
                <a:gd name="connsiteY1" fmla="*/ 9726 h 9725"/>
                <a:gd name="connsiteX2" fmla="*/ 0 w 36471"/>
                <a:gd name="connsiteY2" fmla="*/ 0 h 9725"/>
                <a:gd name="connsiteX3" fmla="*/ 31640 w 36471"/>
                <a:gd name="connsiteY3" fmla="*/ 0 h 9725"/>
                <a:gd name="connsiteX4" fmla="*/ 36472 w 36471"/>
                <a:gd name="connsiteY4" fmla="*/ 4863 h 9725"/>
                <a:gd name="connsiteX5" fmla="*/ 36472 w 36471"/>
                <a:gd name="connsiteY5" fmla="*/ 4863 h 9725"/>
                <a:gd name="connsiteX6" fmla="*/ 31640 w 36471"/>
                <a:gd name="connsiteY6" fmla="*/ 9726 h 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1" h="9725">
                  <a:moveTo>
                    <a:pt x="31640" y="9726"/>
                  </a:moveTo>
                  <a:lnTo>
                    <a:pt x="0" y="9726"/>
                  </a:lnTo>
                  <a:lnTo>
                    <a:pt x="0" y="0"/>
                  </a:lnTo>
                  <a:lnTo>
                    <a:pt x="31640" y="0"/>
                  </a:lnTo>
                  <a:cubicBezTo>
                    <a:pt x="34321" y="0"/>
                    <a:pt x="36472" y="2182"/>
                    <a:pt x="36472" y="4863"/>
                  </a:cubicBezTo>
                  <a:lnTo>
                    <a:pt x="36472" y="4863"/>
                  </a:lnTo>
                  <a:cubicBezTo>
                    <a:pt x="36472" y="7544"/>
                    <a:pt x="34321" y="9726"/>
                    <a:pt x="31640" y="9726"/>
                  </a:cubicBezTo>
                  <a:close/>
                </a:path>
              </a:pathLst>
            </a:custGeom>
            <a:solidFill>
              <a:srgbClr val="F8CD9E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7" name="Hình tự do: Hình 1756">
              <a:extLst>
                <a:ext uri="{FF2B5EF4-FFF2-40B4-BE49-F238E27FC236}">
                  <a16:creationId xmlns:a16="http://schemas.microsoft.com/office/drawing/2014/main" id="{05825A70-C7E1-D3D1-A8CE-80C8CFEA6478}"/>
                </a:ext>
              </a:extLst>
            </p:cNvPr>
            <p:cNvSpPr/>
            <p:nvPr/>
          </p:nvSpPr>
          <p:spPr>
            <a:xfrm>
              <a:off x="11973858" y="4561442"/>
              <a:ext cx="55986" cy="216307"/>
            </a:xfrm>
            <a:custGeom>
              <a:avLst/>
              <a:gdLst>
                <a:gd name="connsiteX0" fmla="*/ 55986 w 55986"/>
                <a:gd name="connsiteY0" fmla="*/ 216308 h 216307"/>
                <a:gd name="connsiteX1" fmla="*/ 6297 w 55986"/>
                <a:gd name="connsiteY1" fmla="*/ 168395 h 216307"/>
                <a:gd name="connsiteX2" fmla="*/ 0 w 55986"/>
                <a:gd name="connsiteY2" fmla="*/ 0 h 216307"/>
                <a:gd name="connsiteX3" fmla="*/ 43517 w 55986"/>
                <a:gd name="connsiteY3" fmla="*/ 12531 h 21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986" h="216307">
                  <a:moveTo>
                    <a:pt x="55986" y="216308"/>
                  </a:moveTo>
                  <a:lnTo>
                    <a:pt x="6297" y="168395"/>
                  </a:lnTo>
                  <a:lnTo>
                    <a:pt x="0" y="0"/>
                  </a:lnTo>
                  <a:lnTo>
                    <a:pt x="43517" y="12531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8" name="Hình tự do: Hình 1757">
              <a:extLst>
                <a:ext uri="{FF2B5EF4-FFF2-40B4-BE49-F238E27FC236}">
                  <a16:creationId xmlns:a16="http://schemas.microsoft.com/office/drawing/2014/main" id="{E22F81E0-7AF0-D9E2-DEBE-157B08283609}"/>
                </a:ext>
              </a:extLst>
            </p:cNvPr>
            <p:cNvSpPr/>
            <p:nvPr/>
          </p:nvSpPr>
          <p:spPr>
            <a:xfrm>
              <a:off x="11797483" y="4554647"/>
              <a:ext cx="63748" cy="281489"/>
            </a:xfrm>
            <a:custGeom>
              <a:avLst/>
              <a:gdLst>
                <a:gd name="connsiteX0" fmla="*/ 63748 w 63748"/>
                <a:gd name="connsiteY0" fmla="*/ 229961 h 281489"/>
                <a:gd name="connsiteX1" fmla="*/ 25187 w 63748"/>
                <a:gd name="connsiteY1" fmla="*/ 281490 h 281489"/>
                <a:gd name="connsiteX2" fmla="*/ 0 w 63748"/>
                <a:gd name="connsiteY2" fmla="*/ 11160 h 281489"/>
                <a:gd name="connsiteX3" fmla="*/ 37096 w 63748"/>
                <a:gd name="connsiteY3" fmla="*/ 0 h 281489"/>
                <a:gd name="connsiteX4" fmla="*/ 63748 w 63748"/>
                <a:gd name="connsiteY4" fmla="*/ 229961 h 28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48" h="281489">
                  <a:moveTo>
                    <a:pt x="63748" y="229961"/>
                  </a:moveTo>
                  <a:lnTo>
                    <a:pt x="25187" y="281490"/>
                  </a:lnTo>
                  <a:lnTo>
                    <a:pt x="0" y="11160"/>
                  </a:lnTo>
                  <a:cubicBezTo>
                    <a:pt x="15181" y="6609"/>
                    <a:pt x="29302" y="2400"/>
                    <a:pt x="37096" y="0"/>
                  </a:cubicBezTo>
                  <a:lnTo>
                    <a:pt x="63748" y="229961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9" name="Hình tự do: Hình 1758">
              <a:extLst>
                <a:ext uri="{FF2B5EF4-FFF2-40B4-BE49-F238E27FC236}">
                  <a16:creationId xmlns:a16="http://schemas.microsoft.com/office/drawing/2014/main" id="{9373F984-4FA2-590B-4415-9889491E8C7D}"/>
                </a:ext>
              </a:extLst>
            </p:cNvPr>
            <p:cNvSpPr/>
            <p:nvPr/>
          </p:nvSpPr>
          <p:spPr>
            <a:xfrm>
              <a:off x="11700660" y="4699160"/>
              <a:ext cx="354028" cy="351164"/>
            </a:xfrm>
            <a:custGeom>
              <a:avLst/>
              <a:gdLst>
                <a:gd name="connsiteX0" fmla="*/ 354029 w 354028"/>
                <a:gd name="connsiteY0" fmla="*/ 344088 h 351164"/>
                <a:gd name="connsiteX1" fmla="*/ 214157 w 354028"/>
                <a:gd name="connsiteY1" fmla="*/ 351164 h 351164"/>
                <a:gd name="connsiteX2" fmla="*/ 0 w 354028"/>
                <a:gd name="connsiteY2" fmla="*/ 335672 h 351164"/>
                <a:gd name="connsiteX3" fmla="*/ 92116 w 354028"/>
                <a:gd name="connsiteY3" fmla="*/ 300789 h 351164"/>
                <a:gd name="connsiteX4" fmla="*/ 112846 w 354028"/>
                <a:gd name="connsiteY4" fmla="*/ 53870 h 351164"/>
                <a:gd name="connsiteX5" fmla="*/ 112846 w 354028"/>
                <a:gd name="connsiteY5" fmla="*/ 53558 h 351164"/>
                <a:gd name="connsiteX6" fmla="*/ 113718 w 354028"/>
                <a:gd name="connsiteY6" fmla="*/ 47261 h 351164"/>
                <a:gd name="connsiteX7" fmla="*/ 168644 w 354028"/>
                <a:gd name="connsiteY7" fmla="*/ 1095 h 351164"/>
                <a:gd name="connsiteX8" fmla="*/ 270611 w 354028"/>
                <a:gd name="connsiteY8" fmla="*/ 4 h 351164"/>
                <a:gd name="connsiteX9" fmla="*/ 326940 w 354028"/>
                <a:gd name="connsiteY9" fmla="*/ 47261 h 351164"/>
                <a:gd name="connsiteX10" fmla="*/ 327563 w 354028"/>
                <a:gd name="connsiteY10" fmla="*/ 52842 h 351164"/>
                <a:gd name="connsiteX11" fmla="*/ 327625 w 354028"/>
                <a:gd name="connsiteY11" fmla="*/ 53558 h 351164"/>
                <a:gd name="connsiteX12" fmla="*/ 351410 w 354028"/>
                <a:gd name="connsiteY12" fmla="*/ 312573 h 351164"/>
                <a:gd name="connsiteX13" fmla="*/ 354029 w 354028"/>
                <a:gd name="connsiteY13" fmla="*/ 344088 h 35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4028" h="351164">
                  <a:moveTo>
                    <a:pt x="354029" y="344088"/>
                  </a:moveTo>
                  <a:lnTo>
                    <a:pt x="214157" y="351164"/>
                  </a:lnTo>
                  <a:lnTo>
                    <a:pt x="0" y="335672"/>
                  </a:lnTo>
                  <a:lnTo>
                    <a:pt x="92116" y="300789"/>
                  </a:lnTo>
                  <a:lnTo>
                    <a:pt x="112846" y="53870"/>
                  </a:lnTo>
                  <a:lnTo>
                    <a:pt x="112846" y="53558"/>
                  </a:lnTo>
                  <a:cubicBezTo>
                    <a:pt x="113032" y="51407"/>
                    <a:pt x="113282" y="49319"/>
                    <a:pt x="113718" y="47261"/>
                  </a:cubicBezTo>
                  <a:cubicBezTo>
                    <a:pt x="118488" y="20983"/>
                    <a:pt x="141368" y="1344"/>
                    <a:pt x="168644" y="1095"/>
                  </a:cubicBezTo>
                  <a:lnTo>
                    <a:pt x="270611" y="4"/>
                  </a:lnTo>
                  <a:cubicBezTo>
                    <a:pt x="298729" y="-308"/>
                    <a:pt x="322389" y="20110"/>
                    <a:pt x="326940" y="47261"/>
                  </a:cubicBezTo>
                  <a:cubicBezTo>
                    <a:pt x="327251" y="49069"/>
                    <a:pt x="327438" y="50971"/>
                    <a:pt x="327563" y="52842"/>
                  </a:cubicBezTo>
                  <a:lnTo>
                    <a:pt x="327625" y="53558"/>
                  </a:lnTo>
                  <a:lnTo>
                    <a:pt x="351410" y="312573"/>
                  </a:lnTo>
                  <a:lnTo>
                    <a:pt x="354029" y="344088"/>
                  </a:lnTo>
                  <a:close/>
                </a:path>
              </a:pathLst>
            </a:custGeom>
            <a:solidFill>
              <a:srgbClr val="61537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0" name="Hình tự do: Hình 1759">
              <a:extLst>
                <a:ext uri="{FF2B5EF4-FFF2-40B4-BE49-F238E27FC236}">
                  <a16:creationId xmlns:a16="http://schemas.microsoft.com/office/drawing/2014/main" id="{E19FE238-61DD-516D-9F0C-31D67C47A552}"/>
                </a:ext>
              </a:extLst>
            </p:cNvPr>
            <p:cNvSpPr/>
            <p:nvPr/>
          </p:nvSpPr>
          <p:spPr>
            <a:xfrm>
              <a:off x="11813506" y="4746390"/>
              <a:ext cx="214779" cy="6328"/>
            </a:xfrm>
            <a:custGeom>
              <a:avLst/>
              <a:gdLst>
                <a:gd name="connsiteX0" fmla="*/ 214780 w 214779"/>
                <a:gd name="connsiteY0" fmla="*/ 6328 h 6328"/>
                <a:gd name="connsiteX1" fmla="*/ 0 w 214779"/>
                <a:gd name="connsiteY1" fmla="*/ 6328 h 6328"/>
                <a:gd name="connsiteX2" fmla="*/ 873 w 214779"/>
                <a:gd name="connsiteY2" fmla="*/ 0 h 6328"/>
                <a:gd name="connsiteX3" fmla="*/ 214094 w 214779"/>
                <a:gd name="connsiteY3" fmla="*/ 0 h 6328"/>
                <a:gd name="connsiteX4" fmla="*/ 214718 w 214779"/>
                <a:gd name="connsiteY4" fmla="*/ 5611 h 6328"/>
                <a:gd name="connsiteX5" fmla="*/ 214780 w 214779"/>
                <a:gd name="connsiteY5" fmla="*/ 6328 h 6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779" h="6328">
                  <a:moveTo>
                    <a:pt x="214780" y="6328"/>
                  </a:moveTo>
                  <a:lnTo>
                    <a:pt x="0" y="6328"/>
                  </a:lnTo>
                  <a:cubicBezTo>
                    <a:pt x="187" y="4177"/>
                    <a:pt x="436" y="2089"/>
                    <a:pt x="873" y="0"/>
                  </a:cubicBezTo>
                  <a:lnTo>
                    <a:pt x="214094" y="0"/>
                  </a:lnTo>
                  <a:cubicBezTo>
                    <a:pt x="214406" y="1839"/>
                    <a:pt x="214593" y="3741"/>
                    <a:pt x="214718" y="5611"/>
                  </a:cubicBezTo>
                  <a:lnTo>
                    <a:pt x="214780" y="6328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61" name="Đồ họa 3">
              <a:extLst>
                <a:ext uri="{FF2B5EF4-FFF2-40B4-BE49-F238E27FC236}">
                  <a16:creationId xmlns:a16="http://schemas.microsoft.com/office/drawing/2014/main" id="{D5DB688C-1318-049B-1D95-67C94DBB2E34}"/>
                </a:ext>
              </a:extLst>
            </p:cNvPr>
            <p:cNvGrpSpPr/>
            <p:nvPr/>
          </p:nvGrpSpPr>
          <p:grpSpPr>
            <a:xfrm>
              <a:off x="11851998" y="4714775"/>
              <a:ext cx="137789" cy="16534"/>
              <a:chOff x="11851998" y="4714775"/>
              <a:chExt cx="137789" cy="16534"/>
            </a:xfrm>
            <a:solidFill>
              <a:srgbClr val="524660"/>
            </a:solidFill>
          </p:grpSpPr>
          <p:sp>
            <p:nvSpPr>
              <p:cNvPr id="1790" name="Hình tự do: Hình 1789">
                <a:extLst>
                  <a:ext uri="{FF2B5EF4-FFF2-40B4-BE49-F238E27FC236}">
                    <a16:creationId xmlns:a16="http://schemas.microsoft.com/office/drawing/2014/main" id="{C482C368-4944-7437-E89A-21F5EC8E07AC}"/>
                  </a:ext>
                </a:extLst>
              </p:cNvPr>
              <p:cNvSpPr/>
              <p:nvPr/>
            </p:nvSpPr>
            <p:spPr>
              <a:xfrm>
                <a:off x="11851998" y="4714775"/>
                <a:ext cx="16534" cy="16534"/>
              </a:xfrm>
              <a:custGeom>
                <a:avLst/>
                <a:gdLst>
                  <a:gd name="connsiteX0" fmla="*/ 16534 w 16534"/>
                  <a:gd name="connsiteY0" fmla="*/ 8267 h 16534"/>
                  <a:gd name="connsiteX1" fmla="*/ 8267 w 16534"/>
                  <a:gd name="connsiteY1" fmla="*/ 16534 h 16534"/>
                  <a:gd name="connsiteX2" fmla="*/ 0 w 16534"/>
                  <a:gd name="connsiteY2" fmla="*/ 8267 h 16534"/>
                  <a:gd name="connsiteX3" fmla="*/ 8267 w 16534"/>
                  <a:gd name="connsiteY3" fmla="*/ 0 h 16534"/>
                  <a:gd name="connsiteX4" fmla="*/ 16534 w 16534"/>
                  <a:gd name="connsiteY4" fmla="*/ 8267 h 16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34" h="16534">
                    <a:moveTo>
                      <a:pt x="16534" y="8267"/>
                    </a:moveTo>
                    <a:cubicBezTo>
                      <a:pt x="16534" y="12833"/>
                      <a:pt x="12833" y="16534"/>
                      <a:pt x="8267" y="16534"/>
                    </a:cubicBezTo>
                    <a:cubicBezTo>
                      <a:pt x="3702" y="16534"/>
                      <a:pt x="0" y="12833"/>
                      <a:pt x="0" y="8267"/>
                    </a:cubicBezTo>
                    <a:cubicBezTo>
                      <a:pt x="0" y="3701"/>
                      <a:pt x="3702" y="0"/>
                      <a:pt x="8267" y="0"/>
                    </a:cubicBezTo>
                    <a:cubicBezTo>
                      <a:pt x="12833" y="0"/>
                      <a:pt x="16534" y="3701"/>
                      <a:pt x="16534" y="8267"/>
                    </a:cubicBezTo>
                    <a:close/>
                  </a:path>
                </a:pathLst>
              </a:custGeom>
              <a:solidFill>
                <a:srgbClr val="52466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1" name="Hình tự do: Hình 1790">
                <a:extLst>
                  <a:ext uri="{FF2B5EF4-FFF2-40B4-BE49-F238E27FC236}">
                    <a16:creationId xmlns:a16="http://schemas.microsoft.com/office/drawing/2014/main" id="{AF1E502C-73B2-FDD4-6BE2-5FF21C0B6924}"/>
                  </a:ext>
                </a:extLst>
              </p:cNvPr>
              <p:cNvSpPr/>
              <p:nvPr/>
            </p:nvSpPr>
            <p:spPr>
              <a:xfrm>
                <a:off x="11973235" y="4714781"/>
                <a:ext cx="16552" cy="16521"/>
              </a:xfrm>
              <a:custGeom>
                <a:avLst/>
                <a:gdLst>
                  <a:gd name="connsiteX0" fmla="*/ 16553 w 16552"/>
                  <a:gd name="connsiteY0" fmla="*/ 8261 h 16521"/>
                  <a:gd name="connsiteX1" fmla="*/ 8292 w 16552"/>
                  <a:gd name="connsiteY1" fmla="*/ 16522 h 16521"/>
                  <a:gd name="connsiteX2" fmla="*/ 0 w 16552"/>
                  <a:gd name="connsiteY2" fmla="*/ 8261 h 16521"/>
                  <a:gd name="connsiteX3" fmla="*/ 8292 w 16552"/>
                  <a:gd name="connsiteY3" fmla="*/ 0 h 16521"/>
                  <a:gd name="connsiteX4" fmla="*/ 16553 w 16552"/>
                  <a:gd name="connsiteY4" fmla="*/ 8261 h 16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52" h="16521">
                    <a:moveTo>
                      <a:pt x="16553" y="8261"/>
                    </a:moveTo>
                    <a:cubicBezTo>
                      <a:pt x="16553" y="12843"/>
                      <a:pt x="12843" y="16522"/>
                      <a:pt x="8292" y="16522"/>
                    </a:cubicBezTo>
                    <a:cubicBezTo>
                      <a:pt x="3709" y="16522"/>
                      <a:pt x="0" y="12843"/>
                      <a:pt x="0" y="8261"/>
                    </a:cubicBezTo>
                    <a:cubicBezTo>
                      <a:pt x="0" y="3710"/>
                      <a:pt x="3709" y="0"/>
                      <a:pt x="8292" y="0"/>
                    </a:cubicBezTo>
                    <a:cubicBezTo>
                      <a:pt x="12843" y="0"/>
                      <a:pt x="16553" y="3710"/>
                      <a:pt x="16553" y="8261"/>
                    </a:cubicBezTo>
                    <a:close/>
                  </a:path>
                </a:pathLst>
              </a:custGeom>
              <a:solidFill>
                <a:srgbClr val="52466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62" name="Hình tự do: Hình 1761">
              <a:extLst>
                <a:ext uri="{FF2B5EF4-FFF2-40B4-BE49-F238E27FC236}">
                  <a16:creationId xmlns:a16="http://schemas.microsoft.com/office/drawing/2014/main" id="{8E83C755-3714-BBBF-8B8A-FB752E75D924}"/>
                </a:ext>
              </a:extLst>
            </p:cNvPr>
            <p:cNvSpPr/>
            <p:nvPr/>
          </p:nvSpPr>
          <p:spPr>
            <a:xfrm>
              <a:off x="11842746" y="4775817"/>
              <a:ext cx="160663" cy="139591"/>
            </a:xfrm>
            <a:custGeom>
              <a:avLst/>
              <a:gdLst>
                <a:gd name="connsiteX0" fmla="*/ 80332 w 160663"/>
                <a:gd name="connsiteY0" fmla="*/ 139591 h 139591"/>
                <a:gd name="connsiteX1" fmla="*/ 0 w 160663"/>
                <a:gd name="connsiteY1" fmla="*/ 59259 h 139591"/>
                <a:gd name="connsiteX2" fmla="*/ 0 w 160663"/>
                <a:gd name="connsiteY2" fmla="*/ 0 h 139591"/>
                <a:gd name="connsiteX3" fmla="*/ 160664 w 160663"/>
                <a:gd name="connsiteY3" fmla="*/ 0 h 139591"/>
                <a:gd name="connsiteX4" fmla="*/ 160664 w 160663"/>
                <a:gd name="connsiteY4" fmla="*/ 59259 h 139591"/>
                <a:gd name="connsiteX5" fmla="*/ 80332 w 160663"/>
                <a:gd name="connsiteY5" fmla="*/ 139591 h 139591"/>
                <a:gd name="connsiteX6" fmla="*/ 8697 w 160663"/>
                <a:gd name="connsiteY6" fmla="*/ 8728 h 139591"/>
                <a:gd name="connsiteX7" fmla="*/ 8697 w 160663"/>
                <a:gd name="connsiteY7" fmla="*/ 59259 h 139591"/>
                <a:gd name="connsiteX8" fmla="*/ 80332 w 160663"/>
                <a:gd name="connsiteY8" fmla="*/ 130863 h 139591"/>
                <a:gd name="connsiteX9" fmla="*/ 151936 w 160663"/>
                <a:gd name="connsiteY9" fmla="*/ 59259 h 139591"/>
                <a:gd name="connsiteX10" fmla="*/ 151936 w 160663"/>
                <a:gd name="connsiteY10" fmla="*/ 8728 h 139591"/>
                <a:gd name="connsiteX11" fmla="*/ 8697 w 160663"/>
                <a:gd name="connsiteY11" fmla="*/ 8728 h 13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663" h="139591">
                  <a:moveTo>
                    <a:pt x="80332" y="139591"/>
                  </a:moveTo>
                  <a:cubicBezTo>
                    <a:pt x="36035" y="139591"/>
                    <a:pt x="0" y="103556"/>
                    <a:pt x="0" y="59259"/>
                  </a:cubicBezTo>
                  <a:lnTo>
                    <a:pt x="0" y="0"/>
                  </a:lnTo>
                  <a:lnTo>
                    <a:pt x="160664" y="0"/>
                  </a:lnTo>
                  <a:lnTo>
                    <a:pt x="160664" y="59259"/>
                  </a:lnTo>
                  <a:cubicBezTo>
                    <a:pt x="160664" y="103556"/>
                    <a:pt x="124629" y="139591"/>
                    <a:pt x="80332" y="139591"/>
                  </a:cubicBezTo>
                  <a:close/>
                  <a:moveTo>
                    <a:pt x="8697" y="8728"/>
                  </a:moveTo>
                  <a:lnTo>
                    <a:pt x="8697" y="59259"/>
                  </a:lnTo>
                  <a:cubicBezTo>
                    <a:pt x="8697" y="98755"/>
                    <a:pt x="40836" y="130863"/>
                    <a:pt x="80332" y="130863"/>
                  </a:cubicBezTo>
                  <a:cubicBezTo>
                    <a:pt x="119828" y="130863"/>
                    <a:pt x="151936" y="98755"/>
                    <a:pt x="151936" y="59259"/>
                  </a:cubicBezTo>
                  <a:lnTo>
                    <a:pt x="151936" y="8728"/>
                  </a:lnTo>
                  <a:lnTo>
                    <a:pt x="8697" y="8728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3" name="Hình tự do: Hình 1762">
              <a:extLst>
                <a:ext uri="{FF2B5EF4-FFF2-40B4-BE49-F238E27FC236}">
                  <a16:creationId xmlns:a16="http://schemas.microsoft.com/office/drawing/2014/main" id="{AA4174F2-3302-4783-1CA6-D26E1E784B0C}"/>
                </a:ext>
              </a:extLst>
            </p:cNvPr>
            <p:cNvSpPr/>
            <p:nvPr/>
          </p:nvSpPr>
          <p:spPr>
            <a:xfrm>
              <a:off x="11895240" y="5291788"/>
              <a:ext cx="72382" cy="724391"/>
            </a:xfrm>
            <a:custGeom>
              <a:avLst/>
              <a:gdLst>
                <a:gd name="connsiteX0" fmla="*/ 62938 w 72382"/>
                <a:gd name="connsiteY0" fmla="*/ 724392 h 724391"/>
                <a:gd name="connsiteX1" fmla="*/ 62813 w 72382"/>
                <a:gd name="connsiteY1" fmla="*/ 278747 h 724391"/>
                <a:gd name="connsiteX2" fmla="*/ 0 w 72382"/>
                <a:gd name="connsiteY2" fmla="*/ 2089 h 724391"/>
                <a:gd name="connsiteX3" fmla="*/ 9227 w 72382"/>
                <a:gd name="connsiteY3" fmla="*/ 0 h 724391"/>
                <a:gd name="connsiteX4" fmla="*/ 72258 w 72382"/>
                <a:gd name="connsiteY4" fmla="*/ 278217 h 724391"/>
                <a:gd name="connsiteX5" fmla="*/ 72383 w 72382"/>
                <a:gd name="connsiteY5" fmla="*/ 724392 h 72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82" h="724391">
                  <a:moveTo>
                    <a:pt x="62938" y="724392"/>
                  </a:moveTo>
                  <a:lnTo>
                    <a:pt x="62813" y="278747"/>
                  </a:lnTo>
                  <a:lnTo>
                    <a:pt x="0" y="2089"/>
                  </a:lnTo>
                  <a:lnTo>
                    <a:pt x="9227" y="0"/>
                  </a:lnTo>
                  <a:lnTo>
                    <a:pt x="72258" y="278217"/>
                  </a:lnTo>
                  <a:lnTo>
                    <a:pt x="72383" y="724392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4" name="Hình tự do: Hình 1763">
              <a:extLst>
                <a:ext uri="{FF2B5EF4-FFF2-40B4-BE49-F238E27FC236}">
                  <a16:creationId xmlns:a16="http://schemas.microsoft.com/office/drawing/2014/main" id="{0538774C-695C-015B-92BD-7CFEC96596C3}"/>
                </a:ext>
              </a:extLst>
            </p:cNvPr>
            <p:cNvSpPr/>
            <p:nvPr/>
          </p:nvSpPr>
          <p:spPr>
            <a:xfrm>
              <a:off x="11669924" y="5177010"/>
              <a:ext cx="54271" cy="844874"/>
            </a:xfrm>
            <a:custGeom>
              <a:avLst/>
              <a:gdLst>
                <a:gd name="connsiteX0" fmla="*/ 9414 w 54271"/>
                <a:gd name="connsiteY0" fmla="*/ 844875 h 844874"/>
                <a:gd name="connsiteX1" fmla="*/ 0 w 54271"/>
                <a:gd name="connsiteY1" fmla="*/ 844002 h 844874"/>
                <a:gd name="connsiteX2" fmla="*/ 44826 w 54271"/>
                <a:gd name="connsiteY2" fmla="*/ 360856 h 844874"/>
                <a:gd name="connsiteX3" fmla="*/ 38592 w 54271"/>
                <a:gd name="connsiteY3" fmla="*/ 156 h 844874"/>
                <a:gd name="connsiteX4" fmla="*/ 48037 w 54271"/>
                <a:gd name="connsiteY4" fmla="*/ 0 h 844874"/>
                <a:gd name="connsiteX5" fmla="*/ 54272 w 54271"/>
                <a:gd name="connsiteY5" fmla="*/ 361230 h 84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271" h="844874">
                  <a:moveTo>
                    <a:pt x="9414" y="844875"/>
                  </a:moveTo>
                  <a:lnTo>
                    <a:pt x="0" y="844002"/>
                  </a:lnTo>
                  <a:lnTo>
                    <a:pt x="44826" y="360856"/>
                  </a:lnTo>
                  <a:lnTo>
                    <a:pt x="38592" y="156"/>
                  </a:lnTo>
                  <a:lnTo>
                    <a:pt x="48037" y="0"/>
                  </a:lnTo>
                  <a:lnTo>
                    <a:pt x="54272" y="361230"/>
                  </a:ln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5" name="Hình tự do: Hình 1764">
              <a:extLst>
                <a:ext uri="{FF2B5EF4-FFF2-40B4-BE49-F238E27FC236}">
                  <a16:creationId xmlns:a16="http://schemas.microsoft.com/office/drawing/2014/main" id="{0EBDCAB2-F7AD-7535-A2D4-D6CE27B24123}"/>
                </a:ext>
              </a:extLst>
            </p:cNvPr>
            <p:cNvSpPr/>
            <p:nvPr/>
          </p:nvSpPr>
          <p:spPr>
            <a:xfrm>
              <a:off x="11765003" y="5504664"/>
              <a:ext cx="92207" cy="136523"/>
            </a:xfrm>
            <a:custGeom>
              <a:avLst/>
              <a:gdLst>
                <a:gd name="connsiteX0" fmla="*/ 4767 w 92207"/>
                <a:gd name="connsiteY0" fmla="*/ 103309 h 136523"/>
                <a:gd name="connsiteX1" fmla="*/ 36439 w 92207"/>
                <a:gd name="connsiteY1" fmla="*/ 134576 h 136523"/>
                <a:gd name="connsiteX2" fmla="*/ 48035 w 92207"/>
                <a:gd name="connsiteY2" fmla="*/ 136477 h 136523"/>
                <a:gd name="connsiteX3" fmla="*/ 48565 w 92207"/>
                <a:gd name="connsiteY3" fmla="*/ 136477 h 136523"/>
                <a:gd name="connsiteX4" fmla="*/ 59538 w 92207"/>
                <a:gd name="connsiteY4" fmla="*/ 135479 h 136523"/>
                <a:gd name="connsiteX5" fmla="*/ 63185 w 92207"/>
                <a:gd name="connsiteY5" fmla="*/ 134482 h 136523"/>
                <a:gd name="connsiteX6" fmla="*/ 76995 w 92207"/>
                <a:gd name="connsiteY6" fmla="*/ 128279 h 136523"/>
                <a:gd name="connsiteX7" fmla="*/ 81359 w 92207"/>
                <a:gd name="connsiteY7" fmla="*/ 115342 h 136523"/>
                <a:gd name="connsiteX8" fmla="*/ 67113 w 92207"/>
                <a:gd name="connsiteY8" fmla="*/ 124694 h 136523"/>
                <a:gd name="connsiteX9" fmla="*/ 57917 w 92207"/>
                <a:gd name="connsiteY9" fmla="*/ 127749 h 136523"/>
                <a:gd name="connsiteX10" fmla="*/ 50498 w 92207"/>
                <a:gd name="connsiteY10" fmla="*/ 128622 h 136523"/>
                <a:gd name="connsiteX11" fmla="*/ 50030 w 92207"/>
                <a:gd name="connsiteY11" fmla="*/ 128622 h 136523"/>
                <a:gd name="connsiteX12" fmla="*/ 38777 w 92207"/>
                <a:gd name="connsiteY12" fmla="*/ 127000 h 136523"/>
                <a:gd name="connsiteX13" fmla="*/ 12187 w 92207"/>
                <a:gd name="connsiteY13" fmla="*/ 100472 h 136523"/>
                <a:gd name="connsiteX14" fmla="*/ 10285 w 92207"/>
                <a:gd name="connsiteY14" fmla="*/ 58234 h 136523"/>
                <a:gd name="connsiteX15" fmla="*/ 11345 w 92207"/>
                <a:gd name="connsiteY15" fmla="*/ 54399 h 136523"/>
                <a:gd name="connsiteX16" fmla="*/ 17112 w 92207"/>
                <a:gd name="connsiteY16" fmla="*/ 40590 h 136523"/>
                <a:gd name="connsiteX17" fmla="*/ 55517 w 92207"/>
                <a:gd name="connsiteY17" fmla="*/ 8763 h 136523"/>
                <a:gd name="connsiteX18" fmla="*/ 74657 w 92207"/>
                <a:gd name="connsiteY18" fmla="*/ 9511 h 136523"/>
                <a:gd name="connsiteX19" fmla="*/ 92207 w 92207"/>
                <a:gd name="connsiteY19" fmla="*/ 21076 h 136523"/>
                <a:gd name="connsiteX20" fmla="*/ 92145 w 92207"/>
                <a:gd name="connsiteY20" fmla="*/ 9978 h 136523"/>
                <a:gd name="connsiteX21" fmla="*/ 76964 w 92207"/>
                <a:gd name="connsiteY21" fmla="*/ 1936 h 136523"/>
                <a:gd name="connsiteX22" fmla="*/ 53864 w 92207"/>
                <a:gd name="connsiteY22" fmla="*/ 1031 h 136523"/>
                <a:gd name="connsiteX23" fmla="*/ 8508 w 92207"/>
                <a:gd name="connsiteY23" fmla="*/ 40122 h 136523"/>
                <a:gd name="connsiteX24" fmla="*/ 3770 w 92207"/>
                <a:gd name="connsiteY24" fmla="*/ 52155 h 136523"/>
                <a:gd name="connsiteX25" fmla="*/ 2087 w 92207"/>
                <a:gd name="connsiteY25" fmla="*/ 58514 h 136523"/>
                <a:gd name="connsiteX26" fmla="*/ 4767 w 92207"/>
                <a:gd name="connsiteY26" fmla="*/ 103309 h 13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207" h="136523">
                  <a:moveTo>
                    <a:pt x="4767" y="103309"/>
                  </a:moveTo>
                  <a:cubicBezTo>
                    <a:pt x="10940" y="119114"/>
                    <a:pt x="22130" y="130211"/>
                    <a:pt x="36439" y="134576"/>
                  </a:cubicBezTo>
                  <a:cubicBezTo>
                    <a:pt x="40273" y="135729"/>
                    <a:pt x="44107" y="136384"/>
                    <a:pt x="48035" y="136477"/>
                  </a:cubicBezTo>
                  <a:cubicBezTo>
                    <a:pt x="48191" y="136540"/>
                    <a:pt x="48347" y="136540"/>
                    <a:pt x="48565" y="136477"/>
                  </a:cubicBezTo>
                  <a:cubicBezTo>
                    <a:pt x="52181" y="136571"/>
                    <a:pt x="55860" y="136259"/>
                    <a:pt x="59538" y="135479"/>
                  </a:cubicBezTo>
                  <a:cubicBezTo>
                    <a:pt x="60754" y="135199"/>
                    <a:pt x="62032" y="134856"/>
                    <a:pt x="63185" y="134482"/>
                  </a:cubicBezTo>
                  <a:cubicBezTo>
                    <a:pt x="68017" y="133173"/>
                    <a:pt x="72630" y="131053"/>
                    <a:pt x="76995" y="128279"/>
                  </a:cubicBezTo>
                  <a:lnTo>
                    <a:pt x="81359" y="115342"/>
                  </a:lnTo>
                  <a:cubicBezTo>
                    <a:pt x="76995" y="119270"/>
                    <a:pt x="72163" y="122481"/>
                    <a:pt x="67113" y="124694"/>
                  </a:cubicBezTo>
                  <a:cubicBezTo>
                    <a:pt x="64120" y="126066"/>
                    <a:pt x="61065" y="127063"/>
                    <a:pt x="57917" y="127749"/>
                  </a:cubicBezTo>
                  <a:cubicBezTo>
                    <a:pt x="55392" y="128279"/>
                    <a:pt x="52929" y="128590"/>
                    <a:pt x="50498" y="128622"/>
                  </a:cubicBezTo>
                  <a:lnTo>
                    <a:pt x="50030" y="128622"/>
                  </a:lnTo>
                  <a:cubicBezTo>
                    <a:pt x="46196" y="128684"/>
                    <a:pt x="42424" y="128154"/>
                    <a:pt x="38777" y="127000"/>
                  </a:cubicBezTo>
                  <a:cubicBezTo>
                    <a:pt x="26838" y="123322"/>
                    <a:pt x="17393" y="113970"/>
                    <a:pt x="12187" y="100472"/>
                  </a:cubicBezTo>
                  <a:cubicBezTo>
                    <a:pt x="7230" y="87754"/>
                    <a:pt x="6606" y="72916"/>
                    <a:pt x="10285" y="58234"/>
                  </a:cubicBezTo>
                  <a:cubicBezTo>
                    <a:pt x="10597" y="56987"/>
                    <a:pt x="10971" y="55677"/>
                    <a:pt x="11345" y="54399"/>
                  </a:cubicBezTo>
                  <a:cubicBezTo>
                    <a:pt x="12810" y="49505"/>
                    <a:pt x="14774" y="44954"/>
                    <a:pt x="17112" y="40590"/>
                  </a:cubicBezTo>
                  <a:cubicBezTo>
                    <a:pt x="25809" y="24068"/>
                    <a:pt x="39930" y="12035"/>
                    <a:pt x="55517" y="8763"/>
                  </a:cubicBezTo>
                  <a:cubicBezTo>
                    <a:pt x="62063" y="7391"/>
                    <a:pt x="68484" y="7609"/>
                    <a:pt x="74657" y="9511"/>
                  </a:cubicBezTo>
                  <a:cubicBezTo>
                    <a:pt x="81421" y="11599"/>
                    <a:pt x="87406" y="15558"/>
                    <a:pt x="92207" y="21076"/>
                  </a:cubicBezTo>
                  <a:lnTo>
                    <a:pt x="92145" y="9978"/>
                  </a:lnTo>
                  <a:cubicBezTo>
                    <a:pt x="87624" y="6362"/>
                    <a:pt x="82512" y="3681"/>
                    <a:pt x="76964" y="1936"/>
                  </a:cubicBezTo>
                  <a:cubicBezTo>
                    <a:pt x="69544" y="-309"/>
                    <a:pt x="61751" y="-589"/>
                    <a:pt x="53864" y="1031"/>
                  </a:cubicBezTo>
                  <a:cubicBezTo>
                    <a:pt x="35036" y="5053"/>
                    <a:pt x="18172" y="19860"/>
                    <a:pt x="8508" y="40122"/>
                  </a:cubicBezTo>
                  <a:cubicBezTo>
                    <a:pt x="6606" y="43956"/>
                    <a:pt x="5079" y="47946"/>
                    <a:pt x="3770" y="52155"/>
                  </a:cubicBezTo>
                  <a:cubicBezTo>
                    <a:pt x="3146" y="54243"/>
                    <a:pt x="2554" y="56363"/>
                    <a:pt x="2087" y="58514"/>
                  </a:cubicBezTo>
                  <a:cubicBezTo>
                    <a:pt x="-1436" y="74007"/>
                    <a:pt x="-470" y="89687"/>
                    <a:pt x="4767" y="103309"/>
                  </a:cubicBez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6" name="Hình tự do: Hình 1765">
              <a:extLst>
                <a:ext uri="{FF2B5EF4-FFF2-40B4-BE49-F238E27FC236}">
                  <a16:creationId xmlns:a16="http://schemas.microsoft.com/office/drawing/2014/main" id="{AB4F8B74-B65B-E1BE-2666-55B0BF97B917}"/>
                </a:ext>
              </a:extLst>
            </p:cNvPr>
            <p:cNvSpPr/>
            <p:nvPr/>
          </p:nvSpPr>
          <p:spPr>
            <a:xfrm>
              <a:off x="11997205" y="5502266"/>
              <a:ext cx="77777" cy="138594"/>
            </a:xfrm>
            <a:custGeom>
              <a:avLst/>
              <a:gdLst>
                <a:gd name="connsiteX0" fmla="*/ 54648 w 77777"/>
                <a:gd name="connsiteY0" fmla="*/ 130707 h 138594"/>
                <a:gd name="connsiteX1" fmla="*/ 53650 w 77777"/>
                <a:gd name="connsiteY1" fmla="*/ 130707 h 138594"/>
                <a:gd name="connsiteX2" fmla="*/ 20950 w 77777"/>
                <a:gd name="connsiteY2" fmla="*/ 112191 h 138594"/>
                <a:gd name="connsiteX3" fmla="*/ 7982 w 77777"/>
                <a:gd name="connsiteY3" fmla="*/ 68050 h 138594"/>
                <a:gd name="connsiteX4" fmla="*/ 8481 w 77777"/>
                <a:gd name="connsiteY4" fmla="*/ 61098 h 138594"/>
                <a:gd name="connsiteX5" fmla="*/ 56019 w 77777"/>
                <a:gd name="connsiteY5" fmla="*/ 7887 h 138594"/>
                <a:gd name="connsiteX6" fmla="*/ 57048 w 77777"/>
                <a:gd name="connsiteY6" fmla="*/ 7887 h 138594"/>
                <a:gd name="connsiteX7" fmla="*/ 77778 w 77777"/>
                <a:gd name="connsiteY7" fmla="*/ 14807 h 138594"/>
                <a:gd name="connsiteX8" fmla="*/ 76687 w 77777"/>
                <a:gd name="connsiteY8" fmla="*/ 4988 h 138594"/>
                <a:gd name="connsiteX9" fmla="*/ 57235 w 77777"/>
                <a:gd name="connsiteY9" fmla="*/ 0 h 138594"/>
                <a:gd name="connsiteX10" fmla="*/ 56050 w 77777"/>
                <a:gd name="connsiteY10" fmla="*/ 0 h 138594"/>
                <a:gd name="connsiteX11" fmla="*/ 407 w 77777"/>
                <a:gd name="connsiteY11" fmla="*/ 61878 h 138594"/>
                <a:gd name="connsiteX12" fmla="*/ 33 w 77777"/>
                <a:gd name="connsiteY12" fmla="*/ 67769 h 138594"/>
                <a:gd name="connsiteX13" fmla="*/ 14591 w 77777"/>
                <a:gd name="connsiteY13" fmla="*/ 116867 h 138594"/>
                <a:gd name="connsiteX14" fmla="*/ 53463 w 77777"/>
                <a:gd name="connsiteY14" fmla="*/ 138594 h 138594"/>
                <a:gd name="connsiteX15" fmla="*/ 54648 w 77777"/>
                <a:gd name="connsiteY15" fmla="*/ 138594 h 138594"/>
                <a:gd name="connsiteX16" fmla="*/ 64530 w 77777"/>
                <a:gd name="connsiteY16" fmla="*/ 137503 h 138594"/>
                <a:gd name="connsiteX17" fmla="*/ 73102 w 77777"/>
                <a:gd name="connsiteY17" fmla="*/ 134729 h 138594"/>
                <a:gd name="connsiteX18" fmla="*/ 74193 w 77777"/>
                <a:gd name="connsiteY18" fmla="*/ 125221 h 138594"/>
                <a:gd name="connsiteX19" fmla="*/ 65745 w 77777"/>
                <a:gd name="connsiteY19" fmla="*/ 128993 h 138594"/>
                <a:gd name="connsiteX20" fmla="*/ 54648 w 77777"/>
                <a:gd name="connsiteY20" fmla="*/ 130707 h 13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7777" h="138594">
                  <a:moveTo>
                    <a:pt x="54648" y="130707"/>
                  </a:moveTo>
                  <a:lnTo>
                    <a:pt x="53650" y="130707"/>
                  </a:lnTo>
                  <a:cubicBezTo>
                    <a:pt x="41181" y="130333"/>
                    <a:pt x="29585" y="123787"/>
                    <a:pt x="20950" y="112191"/>
                  </a:cubicBezTo>
                  <a:cubicBezTo>
                    <a:pt x="12128" y="100283"/>
                    <a:pt x="7483" y="84603"/>
                    <a:pt x="7982" y="68050"/>
                  </a:cubicBezTo>
                  <a:cubicBezTo>
                    <a:pt x="8045" y="65712"/>
                    <a:pt x="8231" y="63374"/>
                    <a:pt x="8481" y="61098"/>
                  </a:cubicBezTo>
                  <a:cubicBezTo>
                    <a:pt x="11941" y="31173"/>
                    <a:pt x="32235" y="7887"/>
                    <a:pt x="56019" y="7887"/>
                  </a:cubicBezTo>
                  <a:lnTo>
                    <a:pt x="57048" y="7887"/>
                  </a:lnTo>
                  <a:cubicBezTo>
                    <a:pt x="64405" y="8136"/>
                    <a:pt x="71481" y="10474"/>
                    <a:pt x="77778" y="14807"/>
                  </a:cubicBezTo>
                  <a:lnTo>
                    <a:pt x="76687" y="4988"/>
                  </a:lnTo>
                  <a:cubicBezTo>
                    <a:pt x="70577" y="1839"/>
                    <a:pt x="64031" y="187"/>
                    <a:pt x="57235" y="0"/>
                  </a:cubicBezTo>
                  <a:lnTo>
                    <a:pt x="56050" y="0"/>
                  </a:lnTo>
                  <a:cubicBezTo>
                    <a:pt x="27247" y="0"/>
                    <a:pt x="3712" y="26715"/>
                    <a:pt x="407" y="61878"/>
                  </a:cubicBezTo>
                  <a:cubicBezTo>
                    <a:pt x="220" y="63811"/>
                    <a:pt x="95" y="65774"/>
                    <a:pt x="33" y="67769"/>
                  </a:cubicBezTo>
                  <a:cubicBezTo>
                    <a:pt x="-466" y="86099"/>
                    <a:pt x="4709" y="103556"/>
                    <a:pt x="14591" y="116867"/>
                  </a:cubicBezTo>
                  <a:cubicBezTo>
                    <a:pt x="24753" y="130458"/>
                    <a:pt x="38531" y="138220"/>
                    <a:pt x="53463" y="138594"/>
                  </a:cubicBezTo>
                  <a:lnTo>
                    <a:pt x="54648" y="138594"/>
                  </a:lnTo>
                  <a:cubicBezTo>
                    <a:pt x="58045" y="138594"/>
                    <a:pt x="61319" y="138220"/>
                    <a:pt x="64530" y="137503"/>
                  </a:cubicBezTo>
                  <a:cubicBezTo>
                    <a:pt x="67491" y="136880"/>
                    <a:pt x="70328" y="135944"/>
                    <a:pt x="73102" y="134729"/>
                  </a:cubicBezTo>
                  <a:lnTo>
                    <a:pt x="74193" y="125221"/>
                  </a:lnTo>
                  <a:cubicBezTo>
                    <a:pt x="71481" y="126811"/>
                    <a:pt x="68707" y="128058"/>
                    <a:pt x="65745" y="128993"/>
                  </a:cubicBezTo>
                  <a:cubicBezTo>
                    <a:pt x="62223" y="130146"/>
                    <a:pt x="58482" y="130707"/>
                    <a:pt x="54648" y="130707"/>
                  </a:cubicBezTo>
                  <a:close/>
                </a:path>
              </a:pathLst>
            </a:custGeom>
            <a:solidFill>
              <a:srgbClr val="524660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7" name="Hình tự do: Hình 1766">
              <a:extLst>
                <a:ext uri="{FF2B5EF4-FFF2-40B4-BE49-F238E27FC236}">
                  <a16:creationId xmlns:a16="http://schemas.microsoft.com/office/drawing/2014/main" id="{63BF9069-1075-2B2E-464F-4E47FB8C4BAB}"/>
                </a:ext>
              </a:extLst>
            </p:cNvPr>
            <p:cNvSpPr/>
            <p:nvPr/>
          </p:nvSpPr>
          <p:spPr>
            <a:xfrm>
              <a:off x="12358342" y="4565557"/>
              <a:ext cx="203108" cy="137752"/>
            </a:xfrm>
            <a:custGeom>
              <a:avLst/>
              <a:gdLst>
                <a:gd name="connsiteX0" fmla="*/ 193988 w 203108"/>
                <a:gd name="connsiteY0" fmla="*/ 65026 h 137752"/>
                <a:gd name="connsiteX1" fmla="*/ 202155 w 203108"/>
                <a:gd name="connsiteY1" fmla="*/ 51715 h 137752"/>
                <a:gd name="connsiteX2" fmla="*/ 182735 w 203108"/>
                <a:gd name="connsiteY2" fmla="*/ 44608 h 137752"/>
                <a:gd name="connsiteX3" fmla="*/ 169705 w 203108"/>
                <a:gd name="connsiteY3" fmla="*/ 34290 h 137752"/>
                <a:gd name="connsiteX4" fmla="*/ 91336 w 203108"/>
                <a:gd name="connsiteY4" fmla="*/ 39808 h 137752"/>
                <a:gd name="connsiteX5" fmla="*/ 110726 w 203108"/>
                <a:gd name="connsiteY5" fmla="*/ 19919 h 137752"/>
                <a:gd name="connsiteX6" fmla="*/ 121543 w 203108"/>
                <a:gd name="connsiteY6" fmla="*/ 0 h 137752"/>
                <a:gd name="connsiteX7" fmla="*/ 62096 w 203108"/>
                <a:gd name="connsiteY7" fmla="*/ 31360 h 137752"/>
                <a:gd name="connsiteX8" fmla="*/ 3242 w 203108"/>
                <a:gd name="connsiteY8" fmla="*/ 92365 h 137752"/>
                <a:gd name="connsiteX9" fmla="*/ 0 w 203108"/>
                <a:gd name="connsiteY9" fmla="*/ 96261 h 137752"/>
                <a:gd name="connsiteX10" fmla="*/ 40525 w 203108"/>
                <a:gd name="connsiteY10" fmla="*/ 137752 h 137752"/>
                <a:gd name="connsiteX11" fmla="*/ 47663 w 203108"/>
                <a:gd name="connsiteY11" fmla="*/ 133482 h 137752"/>
                <a:gd name="connsiteX12" fmla="*/ 47694 w 203108"/>
                <a:gd name="connsiteY12" fmla="*/ 133513 h 137752"/>
                <a:gd name="connsiteX13" fmla="*/ 87190 w 203108"/>
                <a:gd name="connsiteY13" fmla="*/ 118332 h 137752"/>
                <a:gd name="connsiteX14" fmla="*/ 174973 w 203108"/>
                <a:gd name="connsiteY14" fmla="*/ 101156 h 137752"/>
                <a:gd name="connsiteX15" fmla="*/ 180521 w 203108"/>
                <a:gd name="connsiteY15" fmla="*/ 88562 h 137752"/>
                <a:gd name="connsiteX16" fmla="*/ 193552 w 203108"/>
                <a:gd name="connsiteY16" fmla="*/ 81174 h 137752"/>
                <a:gd name="connsiteX17" fmla="*/ 193988 w 203108"/>
                <a:gd name="connsiteY17" fmla="*/ 65026 h 13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3108" h="137752">
                  <a:moveTo>
                    <a:pt x="193988" y="65026"/>
                  </a:moveTo>
                  <a:cubicBezTo>
                    <a:pt x="193988" y="65026"/>
                    <a:pt x="206613" y="60319"/>
                    <a:pt x="202155" y="51715"/>
                  </a:cubicBezTo>
                  <a:cubicBezTo>
                    <a:pt x="198072" y="43798"/>
                    <a:pt x="182735" y="44608"/>
                    <a:pt x="182735" y="44608"/>
                  </a:cubicBezTo>
                  <a:cubicBezTo>
                    <a:pt x="182735" y="44608"/>
                    <a:pt x="181675" y="36472"/>
                    <a:pt x="169705" y="34290"/>
                  </a:cubicBezTo>
                  <a:cubicBezTo>
                    <a:pt x="156924" y="31921"/>
                    <a:pt x="99940" y="46167"/>
                    <a:pt x="91336" y="39808"/>
                  </a:cubicBezTo>
                  <a:cubicBezTo>
                    <a:pt x="82764" y="33417"/>
                    <a:pt x="103494" y="26871"/>
                    <a:pt x="110726" y="19919"/>
                  </a:cubicBezTo>
                  <a:cubicBezTo>
                    <a:pt x="117958" y="12937"/>
                    <a:pt x="121543" y="0"/>
                    <a:pt x="121543" y="0"/>
                  </a:cubicBezTo>
                  <a:cubicBezTo>
                    <a:pt x="121543" y="0"/>
                    <a:pt x="85445" y="13654"/>
                    <a:pt x="62096" y="31360"/>
                  </a:cubicBezTo>
                  <a:cubicBezTo>
                    <a:pt x="42800" y="46011"/>
                    <a:pt x="13030" y="80737"/>
                    <a:pt x="3242" y="92365"/>
                  </a:cubicBezTo>
                  <a:cubicBezTo>
                    <a:pt x="1185" y="94859"/>
                    <a:pt x="0" y="96261"/>
                    <a:pt x="0" y="96261"/>
                  </a:cubicBezTo>
                  <a:lnTo>
                    <a:pt x="40525" y="137752"/>
                  </a:lnTo>
                  <a:cubicBezTo>
                    <a:pt x="40525" y="137752"/>
                    <a:pt x="43299" y="135975"/>
                    <a:pt x="47663" y="133482"/>
                  </a:cubicBezTo>
                  <a:lnTo>
                    <a:pt x="47694" y="133513"/>
                  </a:lnTo>
                  <a:cubicBezTo>
                    <a:pt x="57233" y="128058"/>
                    <a:pt x="74440" y="119298"/>
                    <a:pt x="87190" y="118332"/>
                  </a:cubicBezTo>
                  <a:cubicBezTo>
                    <a:pt x="105707" y="116898"/>
                    <a:pt x="170328" y="105520"/>
                    <a:pt x="174973" y="101156"/>
                  </a:cubicBezTo>
                  <a:cubicBezTo>
                    <a:pt x="179648" y="96823"/>
                    <a:pt x="180521" y="88562"/>
                    <a:pt x="180521" y="88562"/>
                  </a:cubicBezTo>
                  <a:cubicBezTo>
                    <a:pt x="180521" y="88562"/>
                    <a:pt x="189624" y="86099"/>
                    <a:pt x="193552" y="81174"/>
                  </a:cubicBezTo>
                  <a:cubicBezTo>
                    <a:pt x="197324" y="76436"/>
                    <a:pt x="193988" y="65026"/>
                    <a:pt x="193988" y="65026"/>
                  </a:cubicBez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68" name="Đồ họa 3">
              <a:extLst>
                <a:ext uri="{FF2B5EF4-FFF2-40B4-BE49-F238E27FC236}">
                  <a16:creationId xmlns:a16="http://schemas.microsoft.com/office/drawing/2014/main" id="{35F00B5F-F65D-CC12-2641-A8966A4E5C39}"/>
                </a:ext>
              </a:extLst>
            </p:cNvPr>
            <p:cNvGrpSpPr/>
            <p:nvPr/>
          </p:nvGrpSpPr>
          <p:grpSpPr>
            <a:xfrm>
              <a:off x="11536660" y="5200172"/>
              <a:ext cx="603909" cy="435202"/>
              <a:chOff x="11536660" y="5200172"/>
              <a:chExt cx="603909" cy="435202"/>
            </a:xfrm>
          </p:grpSpPr>
          <p:sp>
            <p:nvSpPr>
              <p:cNvPr id="1777" name="Hình tự do: Hình 1776">
                <a:extLst>
                  <a:ext uri="{FF2B5EF4-FFF2-40B4-BE49-F238E27FC236}">
                    <a16:creationId xmlns:a16="http://schemas.microsoft.com/office/drawing/2014/main" id="{0F9A5383-72D0-5A34-3983-124323D9C1BB}"/>
                  </a:ext>
                </a:extLst>
              </p:cNvPr>
              <p:cNvSpPr/>
              <p:nvPr/>
            </p:nvSpPr>
            <p:spPr>
              <a:xfrm>
                <a:off x="11713285" y="5200172"/>
                <a:ext cx="250660" cy="142459"/>
              </a:xfrm>
              <a:custGeom>
                <a:avLst/>
                <a:gdLst>
                  <a:gd name="connsiteX0" fmla="*/ 0 w 250660"/>
                  <a:gd name="connsiteY0" fmla="*/ 53897 h 142459"/>
                  <a:gd name="connsiteX1" fmla="*/ 45731 w 250660"/>
                  <a:gd name="connsiteY1" fmla="*/ 0 h 142459"/>
                  <a:gd name="connsiteX2" fmla="*/ 204929 w 250660"/>
                  <a:gd name="connsiteY2" fmla="*/ 0 h 142459"/>
                  <a:gd name="connsiteX3" fmla="*/ 250660 w 250660"/>
                  <a:gd name="connsiteY3" fmla="*/ 53897 h 142459"/>
                  <a:gd name="connsiteX4" fmla="*/ 250660 w 250660"/>
                  <a:gd name="connsiteY4" fmla="*/ 142459 h 142459"/>
                  <a:gd name="connsiteX5" fmla="*/ 0 w 250660"/>
                  <a:gd name="connsiteY5" fmla="*/ 142459 h 142459"/>
                  <a:gd name="connsiteX6" fmla="*/ 0 w 250660"/>
                  <a:gd name="connsiteY6" fmla="*/ 53897 h 142459"/>
                  <a:gd name="connsiteX7" fmla="*/ 223758 w 250660"/>
                  <a:gd name="connsiteY7" fmla="*/ 53897 h 142459"/>
                  <a:gd name="connsiteX8" fmla="*/ 204929 w 250660"/>
                  <a:gd name="connsiteY8" fmla="*/ 31702 h 142459"/>
                  <a:gd name="connsiteX9" fmla="*/ 45731 w 250660"/>
                  <a:gd name="connsiteY9" fmla="*/ 31702 h 142459"/>
                  <a:gd name="connsiteX10" fmla="*/ 26902 w 250660"/>
                  <a:gd name="connsiteY10" fmla="*/ 53897 h 142459"/>
                  <a:gd name="connsiteX11" fmla="*/ 26902 w 250660"/>
                  <a:gd name="connsiteY11" fmla="*/ 110756 h 142459"/>
                  <a:gd name="connsiteX12" fmla="*/ 223758 w 250660"/>
                  <a:gd name="connsiteY12" fmla="*/ 110756 h 142459"/>
                  <a:gd name="connsiteX13" fmla="*/ 223758 w 250660"/>
                  <a:gd name="connsiteY13" fmla="*/ 53897 h 142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0660" h="142459">
                    <a:moveTo>
                      <a:pt x="0" y="53897"/>
                    </a:moveTo>
                    <a:cubicBezTo>
                      <a:pt x="0" y="24190"/>
                      <a:pt x="20512" y="0"/>
                      <a:pt x="45731" y="0"/>
                    </a:cubicBezTo>
                    <a:lnTo>
                      <a:pt x="204929" y="0"/>
                    </a:lnTo>
                    <a:cubicBezTo>
                      <a:pt x="230148" y="0"/>
                      <a:pt x="250660" y="24190"/>
                      <a:pt x="250660" y="53897"/>
                    </a:cubicBezTo>
                    <a:lnTo>
                      <a:pt x="250660" y="142459"/>
                    </a:lnTo>
                    <a:lnTo>
                      <a:pt x="0" y="142459"/>
                    </a:lnTo>
                    <a:lnTo>
                      <a:pt x="0" y="53897"/>
                    </a:lnTo>
                    <a:close/>
                    <a:moveTo>
                      <a:pt x="223758" y="53897"/>
                    </a:moveTo>
                    <a:cubicBezTo>
                      <a:pt x="223758" y="41678"/>
                      <a:pt x="215310" y="31702"/>
                      <a:pt x="204929" y="31702"/>
                    </a:cubicBezTo>
                    <a:lnTo>
                      <a:pt x="45731" y="31702"/>
                    </a:lnTo>
                    <a:cubicBezTo>
                      <a:pt x="35350" y="31702"/>
                      <a:pt x="26902" y="41678"/>
                      <a:pt x="26902" y="53897"/>
                    </a:cubicBezTo>
                    <a:lnTo>
                      <a:pt x="26902" y="110756"/>
                    </a:lnTo>
                    <a:lnTo>
                      <a:pt x="223758" y="110756"/>
                    </a:lnTo>
                    <a:lnTo>
                      <a:pt x="223758" y="53897"/>
                    </a:lnTo>
                    <a:close/>
                  </a:path>
                </a:pathLst>
              </a:custGeom>
              <a:solidFill>
                <a:srgbClr val="2D8FBA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8" name="Hình tự do: Hình 1777">
                <a:extLst>
                  <a:ext uri="{FF2B5EF4-FFF2-40B4-BE49-F238E27FC236}">
                    <a16:creationId xmlns:a16="http://schemas.microsoft.com/office/drawing/2014/main" id="{92129B00-FEC4-4A6F-8DFB-F99DB6F9DD85}"/>
                  </a:ext>
                </a:extLst>
              </p:cNvPr>
              <p:cNvSpPr/>
              <p:nvPr/>
            </p:nvSpPr>
            <p:spPr>
              <a:xfrm>
                <a:off x="11551717" y="5284088"/>
                <a:ext cx="573796" cy="351285"/>
              </a:xfrm>
              <a:custGeom>
                <a:avLst/>
                <a:gdLst>
                  <a:gd name="connsiteX0" fmla="*/ 25405 w 573796"/>
                  <a:gd name="connsiteY0" fmla="*/ 351286 h 351285"/>
                  <a:gd name="connsiteX1" fmla="*/ 548390 w 573796"/>
                  <a:gd name="connsiteY1" fmla="*/ 351286 h 351285"/>
                  <a:gd name="connsiteX2" fmla="*/ 573796 w 573796"/>
                  <a:gd name="connsiteY2" fmla="*/ 325880 h 351285"/>
                  <a:gd name="connsiteX3" fmla="*/ 573796 w 573796"/>
                  <a:gd name="connsiteY3" fmla="*/ 25406 h 351285"/>
                  <a:gd name="connsiteX4" fmla="*/ 548390 w 573796"/>
                  <a:gd name="connsiteY4" fmla="*/ 0 h 351285"/>
                  <a:gd name="connsiteX5" fmla="*/ 25405 w 573796"/>
                  <a:gd name="connsiteY5" fmla="*/ 0 h 351285"/>
                  <a:gd name="connsiteX6" fmla="*/ 0 w 573796"/>
                  <a:gd name="connsiteY6" fmla="*/ 25406 h 351285"/>
                  <a:gd name="connsiteX7" fmla="*/ 0 w 573796"/>
                  <a:gd name="connsiteY7" fmla="*/ 325880 h 351285"/>
                  <a:gd name="connsiteX8" fmla="*/ 25405 w 573796"/>
                  <a:gd name="connsiteY8" fmla="*/ 351286 h 351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3796" h="351285">
                    <a:moveTo>
                      <a:pt x="25405" y="351286"/>
                    </a:moveTo>
                    <a:lnTo>
                      <a:pt x="548390" y="351286"/>
                    </a:lnTo>
                    <a:cubicBezTo>
                      <a:pt x="562418" y="351286"/>
                      <a:pt x="573796" y="339908"/>
                      <a:pt x="573796" y="325880"/>
                    </a:cubicBezTo>
                    <a:lnTo>
                      <a:pt x="573796" y="25406"/>
                    </a:lnTo>
                    <a:cubicBezTo>
                      <a:pt x="573796" y="11378"/>
                      <a:pt x="562418" y="0"/>
                      <a:pt x="548390" y="0"/>
                    </a:cubicBezTo>
                    <a:lnTo>
                      <a:pt x="25405" y="0"/>
                    </a:lnTo>
                    <a:cubicBezTo>
                      <a:pt x="11378" y="0"/>
                      <a:pt x="0" y="11378"/>
                      <a:pt x="0" y="25406"/>
                    </a:cubicBezTo>
                    <a:lnTo>
                      <a:pt x="0" y="325880"/>
                    </a:lnTo>
                    <a:cubicBezTo>
                      <a:pt x="0" y="339908"/>
                      <a:pt x="11378" y="351286"/>
                      <a:pt x="25405" y="351286"/>
                    </a:cubicBez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9" name="Hình tự do: Hình 1778">
                <a:extLst>
                  <a:ext uri="{FF2B5EF4-FFF2-40B4-BE49-F238E27FC236}">
                    <a16:creationId xmlns:a16="http://schemas.microsoft.com/office/drawing/2014/main" id="{B541DE9C-FC70-86E4-2927-0C8400340F1E}"/>
                  </a:ext>
                </a:extLst>
              </p:cNvPr>
              <p:cNvSpPr/>
              <p:nvPr/>
            </p:nvSpPr>
            <p:spPr>
              <a:xfrm>
                <a:off x="11536660" y="5368006"/>
                <a:ext cx="603909" cy="61721"/>
              </a:xfrm>
              <a:custGeom>
                <a:avLst/>
                <a:gdLst>
                  <a:gd name="connsiteX0" fmla="*/ 19046 w 603909"/>
                  <a:gd name="connsiteY0" fmla="*/ 61722 h 61721"/>
                  <a:gd name="connsiteX1" fmla="*/ 584863 w 603909"/>
                  <a:gd name="connsiteY1" fmla="*/ 61722 h 61721"/>
                  <a:gd name="connsiteX2" fmla="*/ 603909 w 603909"/>
                  <a:gd name="connsiteY2" fmla="*/ 42644 h 61721"/>
                  <a:gd name="connsiteX3" fmla="*/ 603909 w 603909"/>
                  <a:gd name="connsiteY3" fmla="*/ 19046 h 61721"/>
                  <a:gd name="connsiteX4" fmla="*/ 584863 w 603909"/>
                  <a:gd name="connsiteY4" fmla="*/ 0 h 61721"/>
                  <a:gd name="connsiteX5" fmla="*/ 19046 w 603909"/>
                  <a:gd name="connsiteY5" fmla="*/ 0 h 61721"/>
                  <a:gd name="connsiteX6" fmla="*/ 0 w 603909"/>
                  <a:gd name="connsiteY6" fmla="*/ 19046 h 61721"/>
                  <a:gd name="connsiteX7" fmla="*/ 0 w 603909"/>
                  <a:gd name="connsiteY7" fmla="*/ 42644 h 61721"/>
                  <a:gd name="connsiteX8" fmla="*/ 19046 w 603909"/>
                  <a:gd name="connsiteY8" fmla="*/ 61722 h 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3909" h="61721">
                    <a:moveTo>
                      <a:pt x="19046" y="61722"/>
                    </a:moveTo>
                    <a:lnTo>
                      <a:pt x="584863" y="61722"/>
                    </a:lnTo>
                    <a:cubicBezTo>
                      <a:pt x="595368" y="61722"/>
                      <a:pt x="603909" y="53180"/>
                      <a:pt x="603909" y="42644"/>
                    </a:cubicBezTo>
                    <a:lnTo>
                      <a:pt x="603909" y="19046"/>
                    </a:lnTo>
                    <a:cubicBezTo>
                      <a:pt x="603909" y="8541"/>
                      <a:pt x="595368" y="0"/>
                      <a:pt x="584863" y="0"/>
                    </a:cubicBezTo>
                    <a:lnTo>
                      <a:pt x="19046" y="0"/>
                    </a:lnTo>
                    <a:cubicBezTo>
                      <a:pt x="8541" y="0"/>
                      <a:pt x="0" y="8541"/>
                      <a:pt x="0" y="19046"/>
                    </a:cubicBezTo>
                    <a:lnTo>
                      <a:pt x="0" y="42644"/>
                    </a:lnTo>
                    <a:cubicBezTo>
                      <a:pt x="0" y="53180"/>
                      <a:pt x="8541" y="61722"/>
                      <a:pt x="19046" y="61722"/>
                    </a:cubicBezTo>
                    <a:close/>
                  </a:path>
                </a:pathLst>
              </a:custGeom>
              <a:solidFill>
                <a:srgbClr val="40A3D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0" name="Hình tự do: Hình 1779">
                <a:extLst>
                  <a:ext uri="{FF2B5EF4-FFF2-40B4-BE49-F238E27FC236}">
                    <a16:creationId xmlns:a16="http://schemas.microsoft.com/office/drawing/2014/main" id="{980EB83E-9C8B-2CB3-08DE-ED10E3D65BE1}"/>
                  </a:ext>
                </a:extLst>
              </p:cNvPr>
              <p:cNvSpPr/>
              <p:nvPr/>
            </p:nvSpPr>
            <p:spPr>
              <a:xfrm>
                <a:off x="11536661" y="5395063"/>
                <a:ext cx="603906" cy="7603"/>
              </a:xfrm>
              <a:custGeom>
                <a:avLst/>
                <a:gdLst>
                  <a:gd name="connsiteX0" fmla="*/ 0 w 603906"/>
                  <a:gd name="connsiteY0" fmla="*/ 0 h 7603"/>
                  <a:gd name="connsiteX1" fmla="*/ 603906 w 603906"/>
                  <a:gd name="connsiteY1" fmla="*/ 0 h 7603"/>
                  <a:gd name="connsiteX2" fmla="*/ 603906 w 603906"/>
                  <a:gd name="connsiteY2" fmla="*/ 7603 h 7603"/>
                  <a:gd name="connsiteX3" fmla="*/ 0 w 603906"/>
                  <a:gd name="connsiteY3" fmla="*/ 7603 h 7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3906" h="7603">
                    <a:moveTo>
                      <a:pt x="0" y="0"/>
                    </a:moveTo>
                    <a:lnTo>
                      <a:pt x="603906" y="0"/>
                    </a:lnTo>
                    <a:lnTo>
                      <a:pt x="603906" y="7603"/>
                    </a:lnTo>
                    <a:lnTo>
                      <a:pt x="0" y="7603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781" name="Đồ họa 3">
                <a:extLst>
                  <a:ext uri="{FF2B5EF4-FFF2-40B4-BE49-F238E27FC236}">
                    <a16:creationId xmlns:a16="http://schemas.microsoft.com/office/drawing/2014/main" id="{F919C592-6105-8E72-EC74-6C3ED7C416B5}"/>
                  </a:ext>
                </a:extLst>
              </p:cNvPr>
              <p:cNvGrpSpPr/>
              <p:nvPr/>
            </p:nvGrpSpPr>
            <p:grpSpPr>
              <a:xfrm>
                <a:off x="11756771" y="5338609"/>
                <a:ext cx="163703" cy="97259"/>
                <a:chOff x="11756771" y="5338609"/>
                <a:chExt cx="163703" cy="97259"/>
              </a:xfrm>
            </p:grpSpPr>
            <p:sp>
              <p:nvSpPr>
                <p:cNvPr id="1788" name="Hình tự do: Hình 1787">
                  <a:extLst>
                    <a:ext uri="{FF2B5EF4-FFF2-40B4-BE49-F238E27FC236}">
                      <a16:creationId xmlns:a16="http://schemas.microsoft.com/office/drawing/2014/main" id="{B3E36CF1-CD1B-D37C-DEC3-7847C93DCE70}"/>
                    </a:ext>
                  </a:extLst>
                </p:cNvPr>
                <p:cNvSpPr/>
                <p:nvPr/>
              </p:nvSpPr>
              <p:spPr>
                <a:xfrm>
                  <a:off x="11756771" y="5338609"/>
                  <a:ext cx="163688" cy="97259"/>
                </a:xfrm>
                <a:custGeom>
                  <a:avLst/>
                  <a:gdLst>
                    <a:gd name="connsiteX0" fmla="*/ 0 w 163688"/>
                    <a:gd name="connsiteY0" fmla="*/ 0 h 97259"/>
                    <a:gd name="connsiteX1" fmla="*/ 0 w 163688"/>
                    <a:gd name="connsiteY1" fmla="*/ 97259 h 97259"/>
                    <a:gd name="connsiteX2" fmla="*/ 163688 w 163688"/>
                    <a:gd name="connsiteY2" fmla="*/ 97259 h 97259"/>
                    <a:gd name="connsiteX3" fmla="*/ 163688 w 163688"/>
                    <a:gd name="connsiteY3" fmla="*/ 0 h 97259"/>
                    <a:gd name="connsiteX4" fmla="*/ 94984 w 163688"/>
                    <a:gd name="connsiteY4" fmla="*/ 0 h 97259"/>
                    <a:gd name="connsiteX5" fmla="*/ 94984 w 163688"/>
                    <a:gd name="connsiteY5" fmla="*/ 10162 h 97259"/>
                    <a:gd name="connsiteX6" fmla="*/ 81828 w 163688"/>
                    <a:gd name="connsiteY6" fmla="*/ 23255 h 97259"/>
                    <a:gd name="connsiteX7" fmla="*/ 68705 w 163688"/>
                    <a:gd name="connsiteY7" fmla="*/ 10162 h 97259"/>
                    <a:gd name="connsiteX8" fmla="*/ 68705 w 163688"/>
                    <a:gd name="connsiteY8" fmla="*/ 0 h 97259"/>
                    <a:gd name="connsiteX9" fmla="*/ 0 w 163688"/>
                    <a:gd name="connsiteY9" fmla="*/ 0 h 9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3688" h="97259">
                      <a:moveTo>
                        <a:pt x="0" y="0"/>
                      </a:moveTo>
                      <a:lnTo>
                        <a:pt x="0" y="97259"/>
                      </a:lnTo>
                      <a:lnTo>
                        <a:pt x="163688" y="97259"/>
                      </a:lnTo>
                      <a:lnTo>
                        <a:pt x="163688" y="0"/>
                      </a:lnTo>
                      <a:lnTo>
                        <a:pt x="94984" y="0"/>
                      </a:lnTo>
                      <a:lnTo>
                        <a:pt x="94984" y="10162"/>
                      </a:lnTo>
                      <a:cubicBezTo>
                        <a:pt x="94984" y="17395"/>
                        <a:pt x="89123" y="23255"/>
                        <a:pt x="81828" y="23255"/>
                      </a:cubicBezTo>
                      <a:cubicBezTo>
                        <a:pt x="74597" y="23255"/>
                        <a:pt x="68705" y="17395"/>
                        <a:pt x="68705" y="10162"/>
                      </a:cubicBezTo>
                      <a:lnTo>
                        <a:pt x="6870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8CD9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9" name="Hình tự do: Hình 1788">
                  <a:extLst>
                    <a:ext uri="{FF2B5EF4-FFF2-40B4-BE49-F238E27FC236}">
                      <a16:creationId xmlns:a16="http://schemas.microsoft.com/office/drawing/2014/main" id="{E1DBBC99-43E7-933F-596D-14D326169A1B}"/>
                    </a:ext>
                  </a:extLst>
                </p:cNvPr>
                <p:cNvSpPr/>
                <p:nvPr/>
              </p:nvSpPr>
              <p:spPr>
                <a:xfrm>
                  <a:off x="11756771" y="5380038"/>
                  <a:ext cx="163703" cy="14367"/>
                </a:xfrm>
                <a:custGeom>
                  <a:avLst/>
                  <a:gdLst>
                    <a:gd name="connsiteX0" fmla="*/ 0 w 163703"/>
                    <a:gd name="connsiteY0" fmla="*/ 0 h 14367"/>
                    <a:gd name="connsiteX1" fmla="*/ 163704 w 163703"/>
                    <a:gd name="connsiteY1" fmla="*/ 0 h 14367"/>
                    <a:gd name="connsiteX2" fmla="*/ 163704 w 163703"/>
                    <a:gd name="connsiteY2" fmla="*/ 14368 h 14367"/>
                    <a:gd name="connsiteX3" fmla="*/ 0 w 163703"/>
                    <a:gd name="connsiteY3" fmla="*/ 14368 h 14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703" h="14367">
                      <a:moveTo>
                        <a:pt x="0" y="0"/>
                      </a:moveTo>
                      <a:lnTo>
                        <a:pt x="163704" y="0"/>
                      </a:lnTo>
                      <a:lnTo>
                        <a:pt x="163704" y="14368"/>
                      </a:lnTo>
                      <a:lnTo>
                        <a:pt x="0" y="14368"/>
                      </a:lnTo>
                      <a:close/>
                    </a:path>
                  </a:pathLst>
                </a:custGeom>
                <a:solidFill>
                  <a:srgbClr val="FB9D7E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82" name="Đồ họa 3">
                <a:extLst>
                  <a:ext uri="{FF2B5EF4-FFF2-40B4-BE49-F238E27FC236}">
                    <a16:creationId xmlns:a16="http://schemas.microsoft.com/office/drawing/2014/main" id="{28A844FE-BE1C-F816-C034-5A0C80BBE852}"/>
                  </a:ext>
                </a:extLst>
              </p:cNvPr>
              <p:cNvGrpSpPr/>
              <p:nvPr/>
            </p:nvGrpSpPr>
            <p:grpSpPr>
              <a:xfrm>
                <a:off x="11604212" y="5451486"/>
                <a:ext cx="468837" cy="161692"/>
                <a:chOff x="11604212" y="5451486"/>
                <a:chExt cx="468837" cy="161692"/>
              </a:xfrm>
              <a:solidFill>
                <a:srgbClr val="40A3DB"/>
              </a:solidFill>
            </p:grpSpPr>
            <p:sp>
              <p:nvSpPr>
                <p:cNvPr id="1783" name="Hình tự do: Hình 1782">
                  <a:extLst>
                    <a:ext uri="{FF2B5EF4-FFF2-40B4-BE49-F238E27FC236}">
                      <a16:creationId xmlns:a16="http://schemas.microsoft.com/office/drawing/2014/main" id="{A631D1CB-3EDC-6EC1-61C5-F0702440ADA4}"/>
                    </a:ext>
                  </a:extLst>
                </p:cNvPr>
                <p:cNvSpPr/>
                <p:nvPr/>
              </p:nvSpPr>
              <p:spPr>
                <a:xfrm>
                  <a:off x="12016409" y="5451486"/>
                  <a:ext cx="56640" cy="161692"/>
                </a:xfrm>
                <a:custGeom>
                  <a:avLst/>
                  <a:gdLst>
                    <a:gd name="connsiteX0" fmla="*/ 15555 w 56640"/>
                    <a:gd name="connsiteY0" fmla="*/ 161693 h 161692"/>
                    <a:gd name="connsiteX1" fmla="*/ 41055 w 56640"/>
                    <a:gd name="connsiteY1" fmla="*/ 161693 h 161692"/>
                    <a:gd name="connsiteX2" fmla="*/ 56641 w 56640"/>
                    <a:gd name="connsiteY2" fmla="*/ 146138 h 161692"/>
                    <a:gd name="connsiteX3" fmla="*/ 56641 w 56640"/>
                    <a:gd name="connsiteY3" fmla="*/ 15555 h 161692"/>
                    <a:gd name="connsiteX4" fmla="*/ 41055 w 56640"/>
                    <a:gd name="connsiteY4" fmla="*/ 0 h 161692"/>
                    <a:gd name="connsiteX5" fmla="*/ 15555 w 56640"/>
                    <a:gd name="connsiteY5" fmla="*/ 0 h 161692"/>
                    <a:gd name="connsiteX6" fmla="*/ 0 w 56640"/>
                    <a:gd name="connsiteY6" fmla="*/ 15555 h 161692"/>
                    <a:gd name="connsiteX7" fmla="*/ 0 w 56640"/>
                    <a:gd name="connsiteY7" fmla="*/ 146138 h 161692"/>
                    <a:gd name="connsiteX8" fmla="*/ 15555 w 56640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40" h="161692">
                      <a:moveTo>
                        <a:pt x="15555" y="161693"/>
                      </a:moveTo>
                      <a:lnTo>
                        <a:pt x="41055" y="161693"/>
                      </a:lnTo>
                      <a:cubicBezTo>
                        <a:pt x="49658" y="161693"/>
                        <a:pt x="56641" y="154741"/>
                        <a:pt x="56641" y="146138"/>
                      </a:cubicBezTo>
                      <a:lnTo>
                        <a:pt x="56641" y="15555"/>
                      </a:lnTo>
                      <a:cubicBezTo>
                        <a:pt x="56641" y="6983"/>
                        <a:pt x="49658" y="0"/>
                        <a:pt x="41055" y="0"/>
                      </a:cubicBezTo>
                      <a:lnTo>
                        <a:pt x="15555" y="0"/>
                      </a:lnTo>
                      <a:cubicBezTo>
                        <a:pt x="6983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83" y="161693"/>
                        <a:pt x="15555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4" name="Hình tự do: Hình 1783">
                  <a:extLst>
                    <a:ext uri="{FF2B5EF4-FFF2-40B4-BE49-F238E27FC236}">
                      <a16:creationId xmlns:a16="http://schemas.microsoft.com/office/drawing/2014/main" id="{CA1E317B-B477-4E76-F77C-EF87017FBD06}"/>
                    </a:ext>
                  </a:extLst>
                </p:cNvPr>
                <p:cNvSpPr/>
                <p:nvPr/>
              </p:nvSpPr>
              <p:spPr>
                <a:xfrm>
                  <a:off x="11913352" y="5451486"/>
                  <a:ext cx="56640" cy="161692"/>
                </a:xfrm>
                <a:custGeom>
                  <a:avLst/>
                  <a:gdLst>
                    <a:gd name="connsiteX0" fmla="*/ 15556 w 56640"/>
                    <a:gd name="connsiteY0" fmla="*/ 161693 h 161692"/>
                    <a:gd name="connsiteX1" fmla="*/ 41055 w 56640"/>
                    <a:gd name="connsiteY1" fmla="*/ 161693 h 161692"/>
                    <a:gd name="connsiteX2" fmla="*/ 56641 w 56640"/>
                    <a:gd name="connsiteY2" fmla="*/ 146138 h 161692"/>
                    <a:gd name="connsiteX3" fmla="*/ 56641 w 56640"/>
                    <a:gd name="connsiteY3" fmla="*/ 15555 h 161692"/>
                    <a:gd name="connsiteX4" fmla="*/ 41055 w 56640"/>
                    <a:gd name="connsiteY4" fmla="*/ 0 h 161692"/>
                    <a:gd name="connsiteX5" fmla="*/ 15556 w 56640"/>
                    <a:gd name="connsiteY5" fmla="*/ 0 h 161692"/>
                    <a:gd name="connsiteX6" fmla="*/ 0 w 56640"/>
                    <a:gd name="connsiteY6" fmla="*/ 15555 h 161692"/>
                    <a:gd name="connsiteX7" fmla="*/ 0 w 56640"/>
                    <a:gd name="connsiteY7" fmla="*/ 146138 h 161692"/>
                    <a:gd name="connsiteX8" fmla="*/ 15556 w 56640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40" h="161692">
                      <a:moveTo>
                        <a:pt x="15556" y="161693"/>
                      </a:moveTo>
                      <a:lnTo>
                        <a:pt x="41055" y="161693"/>
                      </a:lnTo>
                      <a:cubicBezTo>
                        <a:pt x="49658" y="161693"/>
                        <a:pt x="56641" y="154741"/>
                        <a:pt x="56641" y="146138"/>
                      </a:cubicBezTo>
                      <a:lnTo>
                        <a:pt x="56641" y="15555"/>
                      </a:lnTo>
                      <a:cubicBezTo>
                        <a:pt x="56641" y="6983"/>
                        <a:pt x="49658" y="0"/>
                        <a:pt x="41055" y="0"/>
                      </a:cubicBezTo>
                      <a:lnTo>
                        <a:pt x="15556" y="0"/>
                      </a:lnTo>
                      <a:cubicBezTo>
                        <a:pt x="6983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83" y="161693"/>
                        <a:pt x="15556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5" name="Hình tự do: Hình 1784">
                  <a:extLst>
                    <a:ext uri="{FF2B5EF4-FFF2-40B4-BE49-F238E27FC236}">
                      <a16:creationId xmlns:a16="http://schemas.microsoft.com/office/drawing/2014/main" id="{7CF1D2D5-3694-E035-1D0F-E7DAA28EA911}"/>
                    </a:ext>
                  </a:extLst>
                </p:cNvPr>
                <p:cNvSpPr/>
                <p:nvPr/>
              </p:nvSpPr>
              <p:spPr>
                <a:xfrm>
                  <a:off x="11810295" y="5451486"/>
                  <a:ext cx="56640" cy="161692"/>
                </a:xfrm>
                <a:custGeom>
                  <a:avLst/>
                  <a:gdLst>
                    <a:gd name="connsiteX0" fmla="*/ 15586 w 56640"/>
                    <a:gd name="connsiteY0" fmla="*/ 161693 h 161692"/>
                    <a:gd name="connsiteX1" fmla="*/ 41085 w 56640"/>
                    <a:gd name="connsiteY1" fmla="*/ 161693 h 161692"/>
                    <a:gd name="connsiteX2" fmla="*/ 56641 w 56640"/>
                    <a:gd name="connsiteY2" fmla="*/ 146138 h 161692"/>
                    <a:gd name="connsiteX3" fmla="*/ 56641 w 56640"/>
                    <a:gd name="connsiteY3" fmla="*/ 15555 h 161692"/>
                    <a:gd name="connsiteX4" fmla="*/ 41085 w 56640"/>
                    <a:gd name="connsiteY4" fmla="*/ 0 h 161692"/>
                    <a:gd name="connsiteX5" fmla="*/ 15586 w 56640"/>
                    <a:gd name="connsiteY5" fmla="*/ 0 h 161692"/>
                    <a:gd name="connsiteX6" fmla="*/ 0 w 56640"/>
                    <a:gd name="connsiteY6" fmla="*/ 15555 h 161692"/>
                    <a:gd name="connsiteX7" fmla="*/ 0 w 56640"/>
                    <a:gd name="connsiteY7" fmla="*/ 146138 h 161692"/>
                    <a:gd name="connsiteX8" fmla="*/ 15586 w 56640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40" h="161692">
                      <a:moveTo>
                        <a:pt x="15586" y="161693"/>
                      </a:moveTo>
                      <a:lnTo>
                        <a:pt x="41085" y="161693"/>
                      </a:lnTo>
                      <a:cubicBezTo>
                        <a:pt x="49658" y="161693"/>
                        <a:pt x="56641" y="154741"/>
                        <a:pt x="56641" y="146138"/>
                      </a:cubicBezTo>
                      <a:lnTo>
                        <a:pt x="56641" y="15555"/>
                      </a:lnTo>
                      <a:cubicBezTo>
                        <a:pt x="56641" y="6983"/>
                        <a:pt x="49658" y="0"/>
                        <a:pt x="41085" y="0"/>
                      </a:cubicBezTo>
                      <a:lnTo>
                        <a:pt x="15586" y="0"/>
                      </a:lnTo>
                      <a:cubicBezTo>
                        <a:pt x="6983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83" y="161693"/>
                        <a:pt x="15586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6" name="Hình tự do: Hình 1785">
                  <a:extLst>
                    <a:ext uri="{FF2B5EF4-FFF2-40B4-BE49-F238E27FC236}">
                      <a16:creationId xmlns:a16="http://schemas.microsoft.com/office/drawing/2014/main" id="{4CC6F039-EE00-092B-9CD1-EA3AD139343F}"/>
                    </a:ext>
                  </a:extLst>
                </p:cNvPr>
                <p:cNvSpPr/>
                <p:nvPr/>
              </p:nvSpPr>
              <p:spPr>
                <a:xfrm>
                  <a:off x="11707238" y="5451486"/>
                  <a:ext cx="56640" cy="161692"/>
                </a:xfrm>
                <a:custGeom>
                  <a:avLst/>
                  <a:gdLst>
                    <a:gd name="connsiteX0" fmla="*/ 15586 w 56640"/>
                    <a:gd name="connsiteY0" fmla="*/ 161693 h 161692"/>
                    <a:gd name="connsiteX1" fmla="*/ 41086 w 56640"/>
                    <a:gd name="connsiteY1" fmla="*/ 161693 h 161692"/>
                    <a:gd name="connsiteX2" fmla="*/ 56641 w 56640"/>
                    <a:gd name="connsiteY2" fmla="*/ 146138 h 161692"/>
                    <a:gd name="connsiteX3" fmla="*/ 56641 w 56640"/>
                    <a:gd name="connsiteY3" fmla="*/ 15555 h 161692"/>
                    <a:gd name="connsiteX4" fmla="*/ 41086 w 56640"/>
                    <a:gd name="connsiteY4" fmla="*/ 0 h 161692"/>
                    <a:gd name="connsiteX5" fmla="*/ 15586 w 56640"/>
                    <a:gd name="connsiteY5" fmla="*/ 0 h 161692"/>
                    <a:gd name="connsiteX6" fmla="*/ 0 w 56640"/>
                    <a:gd name="connsiteY6" fmla="*/ 15555 h 161692"/>
                    <a:gd name="connsiteX7" fmla="*/ 0 w 56640"/>
                    <a:gd name="connsiteY7" fmla="*/ 146138 h 161692"/>
                    <a:gd name="connsiteX8" fmla="*/ 15586 w 56640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40" h="161692">
                      <a:moveTo>
                        <a:pt x="15586" y="161693"/>
                      </a:moveTo>
                      <a:lnTo>
                        <a:pt x="41086" y="161693"/>
                      </a:lnTo>
                      <a:cubicBezTo>
                        <a:pt x="49658" y="161693"/>
                        <a:pt x="56641" y="154741"/>
                        <a:pt x="56641" y="146138"/>
                      </a:cubicBezTo>
                      <a:lnTo>
                        <a:pt x="56641" y="15555"/>
                      </a:lnTo>
                      <a:cubicBezTo>
                        <a:pt x="56641" y="6983"/>
                        <a:pt x="49658" y="0"/>
                        <a:pt x="41086" y="0"/>
                      </a:cubicBezTo>
                      <a:lnTo>
                        <a:pt x="15586" y="0"/>
                      </a:lnTo>
                      <a:cubicBezTo>
                        <a:pt x="6983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83" y="161693"/>
                        <a:pt x="15586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7" name="Hình tự do: Hình 1786">
                  <a:extLst>
                    <a:ext uri="{FF2B5EF4-FFF2-40B4-BE49-F238E27FC236}">
                      <a16:creationId xmlns:a16="http://schemas.microsoft.com/office/drawing/2014/main" id="{8F372154-10E4-340D-A1A6-FE1D0106746E}"/>
                    </a:ext>
                  </a:extLst>
                </p:cNvPr>
                <p:cNvSpPr/>
                <p:nvPr/>
              </p:nvSpPr>
              <p:spPr>
                <a:xfrm>
                  <a:off x="11604212" y="5451486"/>
                  <a:ext cx="56609" cy="161692"/>
                </a:xfrm>
                <a:custGeom>
                  <a:avLst/>
                  <a:gdLst>
                    <a:gd name="connsiteX0" fmla="*/ 15555 w 56609"/>
                    <a:gd name="connsiteY0" fmla="*/ 161693 h 161692"/>
                    <a:gd name="connsiteX1" fmla="*/ 41054 w 56609"/>
                    <a:gd name="connsiteY1" fmla="*/ 161693 h 161692"/>
                    <a:gd name="connsiteX2" fmla="*/ 56610 w 56609"/>
                    <a:gd name="connsiteY2" fmla="*/ 146138 h 161692"/>
                    <a:gd name="connsiteX3" fmla="*/ 56610 w 56609"/>
                    <a:gd name="connsiteY3" fmla="*/ 15555 h 161692"/>
                    <a:gd name="connsiteX4" fmla="*/ 41054 w 56609"/>
                    <a:gd name="connsiteY4" fmla="*/ 0 h 161692"/>
                    <a:gd name="connsiteX5" fmla="*/ 15555 w 56609"/>
                    <a:gd name="connsiteY5" fmla="*/ 0 h 161692"/>
                    <a:gd name="connsiteX6" fmla="*/ 0 w 56609"/>
                    <a:gd name="connsiteY6" fmla="*/ 15555 h 161692"/>
                    <a:gd name="connsiteX7" fmla="*/ 0 w 56609"/>
                    <a:gd name="connsiteY7" fmla="*/ 146138 h 161692"/>
                    <a:gd name="connsiteX8" fmla="*/ 15555 w 56609"/>
                    <a:gd name="connsiteY8" fmla="*/ 161693 h 16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609" h="161692">
                      <a:moveTo>
                        <a:pt x="15555" y="161693"/>
                      </a:moveTo>
                      <a:lnTo>
                        <a:pt x="41054" y="161693"/>
                      </a:lnTo>
                      <a:cubicBezTo>
                        <a:pt x="49627" y="161693"/>
                        <a:pt x="56610" y="154741"/>
                        <a:pt x="56610" y="146138"/>
                      </a:cubicBezTo>
                      <a:lnTo>
                        <a:pt x="56610" y="15555"/>
                      </a:lnTo>
                      <a:cubicBezTo>
                        <a:pt x="56610" y="6983"/>
                        <a:pt x="49627" y="0"/>
                        <a:pt x="41054" y="0"/>
                      </a:cubicBezTo>
                      <a:lnTo>
                        <a:pt x="15555" y="0"/>
                      </a:lnTo>
                      <a:cubicBezTo>
                        <a:pt x="6951" y="0"/>
                        <a:pt x="0" y="6983"/>
                        <a:pt x="0" y="15555"/>
                      </a:cubicBezTo>
                      <a:lnTo>
                        <a:pt x="0" y="146138"/>
                      </a:lnTo>
                      <a:cubicBezTo>
                        <a:pt x="0" y="154741"/>
                        <a:pt x="6951" y="161693"/>
                        <a:pt x="15555" y="161693"/>
                      </a:cubicBezTo>
                      <a:close/>
                    </a:path>
                  </a:pathLst>
                </a:custGeom>
                <a:solidFill>
                  <a:srgbClr val="40A3DB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769" name="Đồ họa 3">
              <a:extLst>
                <a:ext uri="{FF2B5EF4-FFF2-40B4-BE49-F238E27FC236}">
                  <a16:creationId xmlns:a16="http://schemas.microsoft.com/office/drawing/2014/main" id="{DC9E70EF-3FC7-5C08-C5C4-94277B430CC2}"/>
                </a:ext>
              </a:extLst>
            </p:cNvPr>
            <p:cNvGrpSpPr/>
            <p:nvPr/>
          </p:nvGrpSpPr>
          <p:grpSpPr>
            <a:xfrm>
              <a:off x="11567338" y="4856648"/>
              <a:ext cx="342335" cy="398997"/>
              <a:chOff x="11567338" y="4856648"/>
              <a:chExt cx="342335" cy="398997"/>
            </a:xfrm>
            <a:solidFill>
              <a:srgbClr val="F6A49D"/>
            </a:solidFill>
          </p:grpSpPr>
          <p:sp>
            <p:nvSpPr>
              <p:cNvPr id="1773" name="Hình tự do: Hình 1772">
                <a:extLst>
                  <a:ext uri="{FF2B5EF4-FFF2-40B4-BE49-F238E27FC236}">
                    <a16:creationId xmlns:a16="http://schemas.microsoft.com/office/drawing/2014/main" id="{AB342B57-18B9-D290-839C-0E20131F89BD}"/>
                  </a:ext>
                </a:extLst>
              </p:cNvPr>
              <p:cNvSpPr/>
              <p:nvPr/>
            </p:nvSpPr>
            <p:spPr>
              <a:xfrm>
                <a:off x="11567338" y="4856648"/>
                <a:ext cx="244983" cy="315343"/>
              </a:xfrm>
              <a:custGeom>
                <a:avLst/>
                <a:gdLst>
                  <a:gd name="connsiteX0" fmla="*/ 200968 w 244983"/>
                  <a:gd name="connsiteY0" fmla="*/ 315343 h 315343"/>
                  <a:gd name="connsiteX1" fmla="*/ 201497 w 244983"/>
                  <a:gd name="connsiteY1" fmla="*/ 312631 h 315343"/>
                  <a:gd name="connsiteX2" fmla="*/ 201529 w 244983"/>
                  <a:gd name="connsiteY2" fmla="*/ 312600 h 315343"/>
                  <a:gd name="connsiteX3" fmla="*/ 201903 w 244983"/>
                  <a:gd name="connsiteY3" fmla="*/ 312320 h 315343"/>
                  <a:gd name="connsiteX4" fmla="*/ 223412 w 244983"/>
                  <a:gd name="connsiteY4" fmla="*/ 294988 h 315343"/>
                  <a:gd name="connsiteX5" fmla="*/ 244984 w 244983"/>
                  <a:gd name="connsiteY5" fmla="*/ 277656 h 315343"/>
                  <a:gd name="connsiteX6" fmla="*/ 242552 w 244983"/>
                  <a:gd name="connsiteY6" fmla="*/ 272263 h 315343"/>
                  <a:gd name="connsiteX7" fmla="*/ 90460 w 244983"/>
                  <a:gd name="connsiteY7" fmla="*/ 0 h 315343"/>
                  <a:gd name="connsiteX8" fmla="*/ 24094 w 244983"/>
                  <a:gd name="connsiteY8" fmla="*/ 2962 h 315343"/>
                  <a:gd name="connsiteX9" fmla="*/ 2304 w 244983"/>
                  <a:gd name="connsiteY9" fmla="*/ 54771 h 315343"/>
                  <a:gd name="connsiteX10" fmla="*/ 14461 w 244983"/>
                  <a:gd name="connsiteY10" fmla="*/ 76747 h 315343"/>
                  <a:gd name="connsiteX11" fmla="*/ 200968 w 244983"/>
                  <a:gd name="connsiteY11" fmla="*/ 315343 h 31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4983" h="315343">
                    <a:moveTo>
                      <a:pt x="200968" y="315343"/>
                    </a:moveTo>
                    <a:lnTo>
                      <a:pt x="201497" y="312631"/>
                    </a:lnTo>
                    <a:cubicBezTo>
                      <a:pt x="201497" y="312631"/>
                      <a:pt x="201497" y="312631"/>
                      <a:pt x="201529" y="312600"/>
                    </a:cubicBezTo>
                    <a:lnTo>
                      <a:pt x="201903" y="312320"/>
                    </a:lnTo>
                    <a:lnTo>
                      <a:pt x="223412" y="294988"/>
                    </a:lnTo>
                    <a:lnTo>
                      <a:pt x="244984" y="277656"/>
                    </a:lnTo>
                    <a:lnTo>
                      <a:pt x="242552" y="272263"/>
                    </a:lnTo>
                    <a:lnTo>
                      <a:pt x="90460" y="0"/>
                    </a:lnTo>
                    <a:lnTo>
                      <a:pt x="24094" y="2962"/>
                    </a:lnTo>
                    <a:cubicBezTo>
                      <a:pt x="8663" y="11939"/>
                      <a:pt x="-5739" y="38810"/>
                      <a:pt x="2304" y="54771"/>
                    </a:cubicBezTo>
                    <a:cubicBezTo>
                      <a:pt x="5390" y="60912"/>
                      <a:pt x="9380" y="68175"/>
                      <a:pt x="14461" y="76747"/>
                    </a:cubicBezTo>
                    <a:cubicBezTo>
                      <a:pt x="27554" y="98693"/>
                      <a:pt x="200968" y="315343"/>
                      <a:pt x="200968" y="315343"/>
                    </a:cubicBezTo>
                    <a:close/>
                  </a:path>
                </a:pathLst>
              </a:custGeom>
              <a:solidFill>
                <a:srgbClr val="F6A49D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774" name="Đồ họa 3">
                <a:extLst>
                  <a:ext uri="{FF2B5EF4-FFF2-40B4-BE49-F238E27FC236}">
                    <a16:creationId xmlns:a16="http://schemas.microsoft.com/office/drawing/2014/main" id="{9DACD394-BD6D-3373-BFBB-9DF4A2E13733}"/>
                  </a:ext>
                </a:extLst>
              </p:cNvPr>
              <p:cNvGrpSpPr/>
              <p:nvPr/>
            </p:nvGrpSpPr>
            <p:grpSpPr>
              <a:xfrm>
                <a:off x="11761852" y="5111080"/>
                <a:ext cx="147821" cy="144565"/>
                <a:chOff x="11761852" y="5111080"/>
                <a:chExt cx="147821" cy="144565"/>
              </a:xfrm>
              <a:solidFill>
                <a:srgbClr val="F6A49D"/>
              </a:solidFill>
            </p:grpSpPr>
            <p:sp>
              <p:nvSpPr>
                <p:cNvPr id="1775" name="Hình tự do: Hình 1774">
                  <a:extLst>
                    <a:ext uri="{FF2B5EF4-FFF2-40B4-BE49-F238E27FC236}">
                      <a16:creationId xmlns:a16="http://schemas.microsoft.com/office/drawing/2014/main" id="{D89FC0EC-5D89-4983-CDEA-E3B2EC169340}"/>
                    </a:ext>
                  </a:extLst>
                </p:cNvPr>
                <p:cNvSpPr/>
                <p:nvPr/>
              </p:nvSpPr>
              <p:spPr>
                <a:xfrm>
                  <a:off x="11761852" y="5111080"/>
                  <a:ext cx="147821" cy="140028"/>
                </a:xfrm>
                <a:custGeom>
                  <a:avLst/>
                  <a:gdLst>
                    <a:gd name="connsiteX0" fmla="*/ 0 w 147821"/>
                    <a:gd name="connsiteY0" fmla="*/ 46011 h 140028"/>
                    <a:gd name="connsiteX1" fmla="*/ 4832 w 147821"/>
                    <a:gd name="connsiteY1" fmla="*/ 50032 h 140028"/>
                    <a:gd name="connsiteX2" fmla="*/ 5424 w 147821"/>
                    <a:gd name="connsiteY2" fmla="*/ 50500 h 140028"/>
                    <a:gd name="connsiteX3" fmla="*/ 6546 w 147821"/>
                    <a:gd name="connsiteY3" fmla="*/ 51466 h 140028"/>
                    <a:gd name="connsiteX4" fmla="*/ 54334 w 147821"/>
                    <a:gd name="connsiteY4" fmla="*/ 89871 h 140028"/>
                    <a:gd name="connsiteX5" fmla="*/ 93394 w 147821"/>
                    <a:gd name="connsiteY5" fmla="*/ 80083 h 140028"/>
                    <a:gd name="connsiteX6" fmla="*/ 94516 w 147821"/>
                    <a:gd name="connsiteY6" fmla="*/ 81953 h 140028"/>
                    <a:gd name="connsiteX7" fmla="*/ 94547 w 147821"/>
                    <a:gd name="connsiteY7" fmla="*/ 82016 h 140028"/>
                    <a:gd name="connsiteX8" fmla="*/ 123226 w 147821"/>
                    <a:gd name="connsiteY8" fmla="*/ 129710 h 140028"/>
                    <a:gd name="connsiteX9" fmla="*/ 147821 w 147821"/>
                    <a:gd name="connsiteY9" fmla="*/ 140028 h 140028"/>
                    <a:gd name="connsiteX10" fmla="*/ 108263 w 147821"/>
                    <a:gd name="connsiteY10" fmla="*/ 53898 h 140028"/>
                    <a:gd name="connsiteX11" fmla="*/ 38000 w 147821"/>
                    <a:gd name="connsiteY11" fmla="*/ 1434 h 140028"/>
                    <a:gd name="connsiteX12" fmla="*/ 35786 w 147821"/>
                    <a:gd name="connsiteY12" fmla="*/ 0 h 140028"/>
                    <a:gd name="connsiteX13" fmla="*/ 0 w 147821"/>
                    <a:gd name="connsiteY13" fmla="*/ 46011 h 14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7821" h="140028">
                      <a:moveTo>
                        <a:pt x="0" y="46011"/>
                      </a:moveTo>
                      <a:cubicBezTo>
                        <a:pt x="0" y="46011"/>
                        <a:pt x="1808" y="47507"/>
                        <a:pt x="4832" y="50032"/>
                      </a:cubicBezTo>
                      <a:cubicBezTo>
                        <a:pt x="5019" y="50188"/>
                        <a:pt x="5206" y="50375"/>
                        <a:pt x="5424" y="50500"/>
                      </a:cubicBezTo>
                      <a:cubicBezTo>
                        <a:pt x="5767" y="50812"/>
                        <a:pt x="6141" y="51155"/>
                        <a:pt x="6546" y="51466"/>
                      </a:cubicBezTo>
                      <a:cubicBezTo>
                        <a:pt x="20574" y="63125"/>
                        <a:pt x="41647" y="80270"/>
                        <a:pt x="54334" y="89871"/>
                      </a:cubicBezTo>
                      <a:cubicBezTo>
                        <a:pt x="70700" y="102184"/>
                        <a:pt x="93394" y="80083"/>
                        <a:pt x="93394" y="80083"/>
                      </a:cubicBezTo>
                      <a:cubicBezTo>
                        <a:pt x="93394" y="80083"/>
                        <a:pt x="93799" y="80737"/>
                        <a:pt x="94516" y="81953"/>
                      </a:cubicBezTo>
                      <a:cubicBezTo>
                        <a:pt x="94516" y="81953"/>
                        <a:pt x="94516" y="81984"/>
                        <a:pt x="94547" y="82016"/>
                      </a:cubicBezTo>
                      <a:cubicBezTo>
                        <a:pt x="99254" y="90058"/>
                        <a:pt x="117521" y="121200"/>
                        <a:pt x="123226" y="129710"/>
                      </a:cubicBezTo>
                      <a:cubicBezTo>
                        <a:pt x="129834" y="139560"/>
                        <a:pt x="147821" y="140028"/>
                        <a:pt x="147821" y="140028"/>
                      </a:cubicBezTo>
                      <a:cubicBezTo>
                        <a:pt x="147821" y="140028"/>
                        <a:pt x="133856" y="81486"/>
                        <a:pt x="108263" y="53898"/>
                      </a:cubicBezTo>
                      <a:cubicBezTo>
                        <a:pt x="85631" y="29552"/>
                        <a:pt x="48973" y="8323"/>
                        <a:pt x="38000" y="1434"/>
                      </a:cubicBezTo>
                      <a:cubicBezTo>
                        <a:pt x="36566" y="499"/>
                        <a:pt x="35786" y="0"/>
                        <a:pt x="35786" y="0"/>
                      </a:cubicBezTo>
                      <a:lnTo>
                        <a:pt x="0" y="46011"/>
                      </a:lnTo>
                      <a:close/>
                    </a:path>
                  </a:pathLst>
                </a:custGeom>
                <a:solidFill>
                  <a:srgbClr val="F6A49D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6" name="Hình tự do: Hình 1775">
                  <a:extLst>
                    <a:ext uri="{FF2B5EF4-FFF2-40B4-BE49-F238E27FC236}">
                      <a16:creationId xmlns:a16="http://schemas.microsoft.com/office/drawing/2014/main" id="{9BB61A56-B1AC-AF3A-B834-58C62523909D}"/>
                    </a:ext>
                  </a:extLst>
                </p:cNvPr>
                <p:cNvSpPr/>
                <p:nvPr/>
              </p:nvSpPr>
              <p:spPr>
                <a:xfrm>
                  <a:off x="11763562" y="5138138"/>
                  <a:ext cx="105186" cy="117507"/>
                </a:xfrm>
                <a:custGeom>
                  <a:avLst/>
                  <a:gdLst>
                    <a:gd name="connsiteX0" fmla="*/ 5 w 105186"/>
                    <a:gd name="connsiteY0" fmla="*/ 26466 h 117507"/>
                    <a:gd name="connsiteX1" fmla="*/ 48073 w 105186"/>
                    <a:gd name="connsiteY1" fmla="*/ 108138 h 117507"/>
                    <a:gd name="connsiteX2" fmla="*/ 63597 w 105186"/>
                    <a:gd name="connsiteY2" fmla="*/ 111972 h 117507"/>
                    <a:gd name="connsiteX3" fmla="*/ 87974 w 105186"/>
                    <a:gd name="connsiteY3" fmla="*/ 113250 h 117507"/>
                    <a:gd name="connsiteX4" fmla="*/ 103748 w 105186"/>
                    <a:gd name="connsiteY4" fmla="*/ 108917 h 117507"/>
                    <a:gd name="connsiteX5" fmla="*/ 92806 w 105186"/>
                    <a:gd name="connsiteY5" fmla="*/ 54895 h 117507"/>
                    <a:gd name="connsiteX6" fmla="*/ 90686 w 105186"/>
                    <a:gd name="connsiteY6" fmla="*/ 49097 h 117507"/>
                    <a:gd name="connsiteX7" fmla="*/ 19176 w 105186"/>
                    <a:gd name="connsiteY7" fmla="*/ 156 h 117507"/>
                    <a:gd name="connsiteX8" fmla="*/ 18958 w 105186"/>
                    <a:gd name="connsiteY8" fmla="*/ 0 h 117507"/>
                    <a:gd name="connsiteX9" fmla="*/ 17680 w 105186"/>
                    <a:gd name="connsiteY9" fmla="*/ 1839 h 117507"/>
                    <a:gd name="connsiteX10" fmla="*/ 5 w 105186"/>
                    <a:gd name="connsiteY10" fmla="*/ 26466 h 117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5186" h="117507">
                      <a:moveTo>
                        <a:pt x="5" y="26466"/>
                      </a:moveTo>
                      <a:cubicBezTo>
                        <a:pt x="5865" y="35256"/>
                        <a:pt x="43491" y="102745"/>
                        <a:pt x="48073" y="108138"/>
                      </a:cubicBezTo>
                      <a:cubicBezTo>
                        <a:pt x="58609" y="120607"/>
                        <a:pt x="63597" y="111972"/>
                        <a:pt x="63597" y="111972"/>
                      </a:cubicBezTo>
                      <a:cubicBezTo>
                        <a:pt x="78436" y="123631"/>
                        <a:pt x="87974" y="113250"/>
                        <a:pt x="87974" y="113250"/>
                      </a:cubicBezTo>
                      <a:cubicBezTo>
                        <a:pt x="87974" y="113250"/>
                        <a:pt x="96609" y="116430"/>
                        <a:pt x="103748" y="108917"/>
                      </a:cubicBezTo>
                      <a:cubicBezTo>
                        <a:pt x="109203" y="103213"/>
                        <a:pt x="97731" y="68767"/>
                        <a:pt x="92806" y="54895"/>
                      </a:cubicBezTo>
                      <a:cubicBezTo>
                        <a:pt x="91497" y="51279"/>
                        <a:pt x="90686" y="49097"/>
                        <a:pt x="90686" y="49097"/>
                      </a:cubicBezTo>
                      <a:lnTo>
                        <a:pt x="19176" y="156"/>
                      </a:lnTo>
                      <a:lnTo>
                        <a:pt x="18958" y="0"/>
                      </a:lnTo>
                      <a:lnTo>
                        <a:pt x="17680" y="1839"/>
                      </a:lnTo>
                      <a:cubicBezTo>
                        <a:pt x="17680" y="1839"/>
                        <a:pt x="-338" y="25936"/>
                        <a:pt x="5" y="26466"/>
                      </a:cubicBezTo>
                      <a:close/>
                    </a:path>
                  </a:pathLst>
                </a:custGeom>
                <a:solidFill>
                  <a:srgbClr val="F6A49D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70" name="Hình tự do: Hình 1769">
              <a:extLst>
                <a:ext uri="{FF2B5EF4-FFF2-40B4-BE49-F238E27FC236}">
                  <a16:creationId xmlns:a16="http://schemas.microsoft.com/office/drawing/2014/main" id="{B82845A2-8B69-A06E-525E-D86AA1F4B59F}"/>
                </a:ext>
              </a:extLst>
            </p:cNvPr>
            <p:cNvSpPr/>
            <p:nvPr/>
          </p:nvSpPr>
          <p:spPr>
            <a:xfrm>
              <a:off x="11577247" y="4591742"/>
              <a:ext cx="168675" cy="304308"/>
            </a:xfrm>
            <a:custGeom>
              <a:avLst/>
              <a:gdLst>
                <a:gd name="connsiteX0" fmla="*/ 164156 w 168675"/>
                <a:gd name="connsiteY0" fmla="*/ 157329 h 304308"/>
                <a:gd name="connsiteX1" fmla="*/ 110352 w 168675"/>
                <a:gd name="connsiteY1" fmla="*/ 304308 h 304308"/>
                <a:gd name="connsiteX2" fmla="*/ 110102 w 168675"/>
                <a:gd name="connsiteY2" fmla="*/ 304246 h 304308"/>
                <a:gd name="connsiteX3" fmla="*/ 109541 w 168675"/>
                <a:gd name="connsiteY3" fmla="*/ 304183 h 304308"/>
                <a:gd name="connsiteX4" fmla="*/ 125 w 168675"/>
                <a:gd name="connsiteY4" fmla="*/ 284576 h 304308"/>
                <a:gd name="connsiteX5" fmla="*/ 0 w 168675"/>
                <a:gd name="connsiteY5" fmla="*/ 284576 h 304308"/>
                <a:gd name="connsiteX6" fmla="*/ 561 w 168675"/>
                <a:gd name="connsiteY6" fmla="*/ 283329 h 304308"/>
                <a:gd name="connsiteX7" fmla="*/ 935 w 168675"/>
                <a:gd name="connsiteY7" fmla="*/ 282394 h 304308"/>
                <a:gd name="connsiteX8" fmla="*/ 2837 w 168675"/>
                <a:gd name="connsiteY8" fmla="*/ 278029 h 304308"/>
                <a:gd name="connsiteX9" fmla="*/ 5050 w 168675"/>
                <a:gd name="connsiteY9" fmla="*/ 272824 h 304308"/>
                <a:gd name="connsiteX10" fmla="*/ 10256 w 168675"/>
                <a:gd name="connsiteY10" fmla="*/ 260479 h 304308"/>
                <a:gd name="connsiteX11" fmla="*/ 107889 w 168675"/>
                <a:gd name="connsiteY11" fmla="*/ 59135 h 304308"/>
                <a:gd name="connsiteX12" fmla="*/ 125221 w 168675"/>
                <a:gd name="connsiteY12" fmla="*/ 29676 h 304308"/>
                <a:gd name="connsiteX13" fmla="*/ 159978 w 168675"/>
                <a:gd name="connsiteY13" fmla="*/ 0 h 304308"/>
                <a:gd name="connsiteX14" fmla="*/ 168676 w 168675"/>
                <a:gd name="connsiteY14" fmla="*/ 44795 h 304308"/>
                <a:gd name="connsiteX15" fmla="*/ 160945 w 168675"/>
                <a:gd name="connsiteY15" fmla="*/ 112128 h 304308"/>
                <a:gd name="connsiteX16" fmla="*/ 164156 w 168675"/>
                <a:gd name="connsiteY16" fmla="*/ 157329 h 30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8675" h="304308">
                  <a:moveTo>
                    <a:pt x="164156" y="157329"/>
                  </a:moveTo>
                  <a:lnTo>
                    <a:pt x="110352" y="304308"/>
                  </a:lnTo>
                  <a:lnTo>
                    <a:pt x="110102" y="304246"/>
                  </a:lnTo>
                  <a:lnTo>
                    <a:pt x="109541" y="304183"/>
                  </a:lnTo>
                  <a:lnTo>
                    <a:pt x="125" y="284576"/>
                  </a:lnTo>
                  <a:lnTo>
                    <a:pt x="0" y="284576"/>
                  </a:lnTo>
                  <a:cubicBezTo>
                    <a:pt x="0" y="284576"/>
                    <a:pt x="187" y="284140"/>
                    <a:pt x="561" y="283329"/>
                  </a:cubicBezTo>
                  <a:cubicBezTo>
                    <a:pt x="686" y="283080"/>
                    <a:pt x="811" y="282705"/>
                    <a:pt x="935" y="282394"/>
                  </a:cubicBezTo>
                  <a:cubicBezTo>
                    <a:pt x="1434" y="281303"/>
                    <a:pt x="2026" y="279806"/>
                    <a:pt x="2837" y="278029"/>
                  </a:cubicBezTo>
                  <a:cubicBezTo>
                    <a:pt x="3460" y="276533"/>
                    <a:pt x="4208" y="274756"/>
                    <a:pt x="5050" y="272824"/>
                  </a:cubicBezTo>
                  <a:cubicBezTo>
                    <a:pt x="6484" y="269332"/>
                    <a:pt x="8261" y="265186"/>
                    <a:pt x="10256" y="260479"/>
                  </a:cubicBezTo>
                  <a:cubicBezTo>
                    <a:pt x="33074" y="206551"/>
                    <a:pt x="99472" y="79615"/>
                    <a:pt x="107889" y="59135"/>
                  </a:cubicBezTo>
                  <a:cubicBezTo>
                    <a:pt x="112814" y="47445"/>
                    <a:pt x="118862" y="37657"/>
                    <a:pt x="125221" y="29676"/>
                  </a:cubicBezTo>
                  <a:cubicBezTo>
                    <a:pt x="138251" y="13155"/>
                    <a:pt x="152497" y="4084"/>
                    <a:pt x="159978" y="0"/>
                  </a:cubicBezTo>
                  <a:cubicBezTo>
                    <a:pt x="161818" y="9071"/>
                    <a:pt x="165153" y="25686"/>
                    <a:pt x="168676" y="44795"/>
                  </a:cubicBezTo>
                  <a:lnTo>
                    <a:pt x="160945" y="112128"/>
                  </a:lnTo>
                  <a:lnTo>
                    <a:pt x="164156" y="157329"/>
                  </a:lnTo>
                  <a:close/>
                </a:path>
              </a:pathLst>
            </a:custGeom>
            <a:solidFill>
              <a:srgbClr val="F6A49D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1" name="Hình tự do: Hình 1770">
              <a:extLst>
                <a:ext uri="{FF2B5EF4-FFF2-40B4-BE49-F238E27FC236}">
                  <a16:creationId xmlns:a16="http://schemas.microsoft.com/office/drawing/2014/main" id="{56DA8732-4672-BB72-4F86-22D4FC99F387}"/>
                </a:ext>
              </a:extLst>
            </p:cNvPr>
            <p:cNvSpPr/>
            <p:nvPr/>
          </p:nvSpPr>
          <p:spPr>
            <a:xfrm>
              <a:off x="11579835" y="4603744"/>
              <a:ext cx="161568" cy="303965"/>
            </a:xfrm>
            <a:custGeom>
              <a:avLst/>
              <a:gdLst>
                <a:gd name="connsiteX0" fmla="*/ 0 w 161568"/>
                <a:gd name="connsiteY0" fmla="*/ 265935 h 303965"/>
                <a:gd name="connsiteX1" fmla="*/ 218 w 161568"/>
                <a:gd name="connsiteY1" fmla="*/ 265997 h 303965"/>
                <a:gd name="connsiteX2" fmla="*/ 106018 w 161568"/>
                <a:gd name="connsiteY2" fmla="*/ 303965 h 303965"/>
                <a:gd name="connsiteX3" fmla="*/ 106985 w 161568"/>
                <a:gd name="connsiteY3" fmla="*/ 292151 h 303965"/>
                <a:gd name="connsiteX4" fmla="*/ 107796 w 161568"/>
                <a:gd name="connsiteY4" fmla="*/ 292276 h 303965"/>
                <a:gd name="connsiteX5" fmla="*/ 161569 w 161568"/>
                <a:gd name="connsiteY5" fmla="*/ 145327 h 303965"/>
                <a:gd name="connsiteX6" fmla="*/ 158326 w 161568"/>
                <a:gd name="connsiteY6" fmla="*/ 100127 h 303965"/>
                <a:gd name="connsiteX7" fmla="*/ 152466 w 161568"/>
                <a:gd name="connsiteY7" fmla="*/ 0 h 303965"/>
                <a:gd name="connsiteX8" fmla="*/ 122634 w 161568"/>
                <a:gd name="connsiteY8" fmla="*/ 17675 h 303965"/>
                <a:gd name="connsiteX9" fmla="*/ 105333 w 161568"/>
                <a:gd name="connsiteY9" fmla="*/ 47133 h 303965"/>
                <a:gd name="connsiteX10" fmla="*/ 2089 w 161568"/>
                <a:gd name="connsiteY10" fmla="*/ 260760 h 303965"/>
                <a:gd name="connsiteX11" fmla="*/ 0 w 161568"/>
                <a:gd name="connsiteY11" fmla="*/ 265935 h 30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568" h="303965">
                  <a:moveTo>
                    <a:pt x="0" y="265935"/>
                  </a:moveTo>
                  <a:lnTo>
                    <a:pt x="218" y="265997"/>
                  </a:lnTo>
                  <a:lnTo>
                    <a:pt x="106018" y="303965"/>
                  </a:lnTo>
                  <a:lnTo>
                    <a:pt x="106985" y="292151"/>
                  </a:lnTo>
                  <a:lnTo>
                    <a:pt x="107796" y="292276"/>
                  </a:lnTo>
                  <a:lnTo>
                    <a:pt x="161569" y="145327"/>
                  </a:lnTo>
                  <a:lnTo>
                    <a:pt x="158326" y="100127"/>
                  </a:lnTo>
                  <a:cubicBezTo>
                    <a:pt x="151437" y="55020"/>
                    <a:pt x="152466" y="0"/>
                    <a:pt x="152466" y="0"/>
                  </a:cubicBezTo>
                  <a:cubicBezTo>
                    <a:pt x="152466" y="0"/>
                    <a:pt x="137472" y="6671"/>
                    <a:pt x="122634" y="17675"/>
                  </a:cubicBezTo>
                  <a:cubicBezTo>
                    <a:pt x="116274" y="25686"/>
                    <a:pt x="110196" y="35381"/>
                    <a:pt x="105333" y="47133"/>
                  </a:cubicBezTo>
                  <a:cubicBezTo>
                    <a:pt x="96137" y="69359"/>
                    <a:pt x="2089" y="260760"/>
                    <a:pt x="2089" y="260760"/>
                  </a:cubicBezTo>
                  <a:cubicBezTo>
                    <a:pt x="1403" y="262475"/>
                    <a:pt x="717" y="264189"/>
                    <a:pt x="0" y="265935"/>
                  </a:cubicBezTo>
                  <a:close/>
                </a:path>
              </a:pathLst>
            </a:custGeom>
            <a:solidFill>
              <a:srgbClr val="D47C74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2" name="Hình tự do: Hình 1771">
              <a:extLst>
                <a:ext uri="{FF2B5EF4-FFF2-40B4-BE49-F238E27FC236}">
                  <a16:creationId xmlns:a16="http://schemas.microsoft.com/office/drawing/2014/main" id="{33276BDA-089B-1D50-5819-B01CF728C58D}"/>
                </a:ext>
              </a:extLst>
            </p:cNvPr>
            <p:cNvSpPr/>
            <p:nvPr/>
          </p:nvSpPr>
          <p:spPr>
            <a:xfrm>
              <a:off x="11572384" y="4584666"/>
              <a:ext cx="186755" cy="318242"/>
            </a:xfrm>
            <a:custGeom>
              <a:avLst/>
              <a:gdLst>
                <a:gd name="connsiteX0" fmla="*/ 186756 w 186755"/>
                <a:gd name="connsiteY0" fmla="*/ 207984 h 318242"/>
                <a:gd name="connsiteX1" fmla="*/ 130707 w 186755"/>
                <a:gd name="connsiteY1" fmla="*/ 318242 h 318242"/>
                <a:gd name="connsiteX2" fmla="*/ 114965 w 186755"/>
                <a:gd name="connsiteY2" fmla="*/ 311322 h 318242"/>
                <a:gd name="connsiteX3" fmla="*/ 114467 w 186755"/>
                <a:gd name="connsiteY3" fmla="*/ 311135 h 318242"/>
                <a:gd name="connsiteX4" fmla="*/ 69172 w 186755"/>
                <a:gd name="connsiteY4" fmla="*/ 291278 h 318242"/>
                <a:gd name="connsiteX5" fmla="*/ 15119 w 186755"/>
                <a:gd name="connsiteY5" fmla="*/ 267525 h 318242"/>
                <a:gd name="connsiteX6" fmla="*/ 0 w 186755"/>
                <a:gd name="connsiteY6" fmla="*/ 260916 h 318242"/>
                <a:gd name="connsiteX7" fmla="*/ 110882 w 186755"/>
                <a:gd name="connsiteY7" fmla="*/ 44452 h 318242"/>
                <a:gd name="connsiteX8" fmla="*/ 163314 w 186755"/>
                <a:gd name="connsiteY8" fmla="*/ 0 h 318242"/>
                <a:gd name="connsiteX9" fmla="*/ 173539 w 186755"/>
                <a:gd name="connsiteY9" fmla="*/ 51840 h 318242"/>
                <a:gd name="connsiteX10" fmla="*/ 186756 w 186755"/>
                <a:gd name="connsiteY10" fmla="*/ 207984 h 318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755" h="318242">
                  <a:moveTo>
                    <a:pt x="186756" y="207984"/>
                  </a:moveTo>
                  <a:lnTo>
                    <a:pt x="130707" y="318242"/>
                  </a:lnTo>
                  <a:lnTo>
                    <a:pt x="114965" y="311322"/>
                  </a:lnTo>
                  <a:lnTo>
                    <a:pt x="114467" y="311135"/>
                  </a:lnTo>
                  <a:lnTo>
                    <a:pt x="69172" y="291278"/>
                  </a:lnTo>
                  <a:lnTo>
                    <a:pt x="15119" y="267525"/>
                  </a:lnTo>
                  <a:lnTo>
                    <a:pt x="0" y="260916"/>
                  </a:lnTo>
                  <a:cubicBezTo>
                    <a:pt x="0" y="260916"/>
                    <a:pt x="93737" y="67209"/>
                    <a:pt x="110882" y="44452"/>
                  </a:cubicBezTo>
                  <a:cubicBezTo>
                    <a:pt x="131892" y="16646"/>
                    <a:pt x="163314" y="0"/>
                    <a:pt x="163314" y="0"/>
                  </a:cubicBezTo>
                  <a:cubicBezTo>
                    <a:pt x="163314" y="0"/>
                    <a:pt x="171201" y="32576"/>
                    <a:pt x="173539" y="51840"/>
                  </a:cubicBezTo>
                  <a:cubicBezTo>
                    <a:pt x="183607" y="134760"/>
                    <a:pt x="186756" y="207984"/>
                    <a:pt x="186756" y="207984"/>
                  </a:cubicBezTo>
                  <a:close/>
                </a:path>
              </a:pathLst>
            </a:custGeom>
            <a:solidFill>
              <a:srgbClr val="F77C7C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19" name="Đồ họa 3">
            <a:extLst>
              <a:ext uri="{FF2B5EF4-FFF2-40B4-BE49-F238E27FC236}">
                <a16:creationId xmlns:a16="http://schemas.microsoft.com/office/drawing/2014/main" id="{657413B6-0904-8645-8741-BDA1E968B83F}"/>
              </a:ext>
            </a:extLst>
          </p:cNvPr>
          <p:cNvGrpSpPr/>
          <p:nvPr/>
        </p:nvGrpSpPr>
        <p:grpSpPr>
          <a:xfrm>
            <a:off x="13938515" y="-7184556"/>
            <a:ext cx="1735697" cy="1671705"/>
            <a:chOff x="7805241" y="4531111"/>
            <a:chExt cx="1735697" cy="1671705"/>
          </a:xfrm>
        </p:grpSpPr>
        <p:sp>
          <p:nvSpPr>
            <p:cNvPr id="1820" name="Hình tự do: Hình 1819">
              <a:extLst>
                <a:ext uri="{FF2B5EF4-FFF2-40B4-BE49-F238E27FC236}">
                  <a16:creationId xmlns:a16="http://schemas.microsoft.com/office/drawing/2014/main" id="{81DC31FE-2AF9-82ED-9AC6-34AC0B36E4BF}"/>
                </a:ext>
              </a:extLst>
            </p:cNvPr>
            <p:cNvSpPr/>
            <p:nvPr/>
          </p:nvSpPr>
          <p:spPr>
            <a:xfrm>
              <a:off x="8026085" y="4562876"/>
              <a:ext cx="282206" cy="366872"/>
            </a:xfrm>
            <a:custGeom>
              <a:avLst/>
              <a:gdLst>
                <a:gd name="connsiteX0" fmla="*/ 0 w 282206"/>
                <a:gd name="connsiteY0" fmla="*/ 0 h 366872"/>
                <a:gd name="connsiteX1" fmla="*/ 100535 w 282206"/>
                <a:gd name="connsiteY1" fmla="*/ 0 h 366872"/>
                <a:gd name="connsiteX2" fmla="*/ 282207 w 282206"/>
                <a:gd name="connsiteY2" fmla="*/ 366872 h 366872"/>
                <a:gd name="connsiteX3" fmla="*/ 181668 w 282206"/>
                <a:gd name="connsiteY3" fmla="*/ 366872 h 366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206" h="366872">
                  <a:moveTo>
                    <a:pt x="0" y="0"/>
                  </a:moveTo>
                  <a:lnTo>
                    <a:pt x="100535" y="0"/>
                  </a:lnTo>
                  <a:lnTo>
                    <a:pt x="282207" y="366872"/>
                  </a:lnTo>
                  <a:lnTo>
                    <a:pt x="181668" y="366872"/>
                  </a:lnTo>
                  <a:close/>
                </a:path>
              </a:pathLst>
            </a:custGeom>
            <a:solidFill>
              <a:srgbClr val="40A3D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1" name="Hình tự do: Hình 1820">
              <a:extLst>
                <a:ext uri="{FF2B5EF4-FFF2-40B4-BE49-F238E27FC236}">
                  <a16:creationId xmlns:a16="http://schemas.microsoft.com/office/drawing/2014/main" id="{CD8E559A-AE9F-5FED-4007-6CC150FB4C58}"/>
                </a:ext>
              </a:extLst>
            </p:cNvPr>
            <p:cNvSpPr/>
            <p:nvPr/>
          </p:nvSpPr>
          <p:spPr>
            <a:xfrm>
              <a:off x="8013937" y="4757581"/>
              <a:ext cx="1396993" cy="985182"/>
            </a:xfrm>
            <a:custGeom>
              <a:avLst/>
              <a:gdLst>
                <a:gd name="connsiteX0" fmla="*/ 0 w 1396993"/>
                <a:gd name="connsiteY0" fmla="*/ 331210 h 985182"/>
                <a:gd name="connsiteX1" fmla="*/ 0 w 1396993"/>
                <a:gd name="connsiteY1" fmla="*/ 733557 h 985182"/>
                <a:gd name="connsiteX2" fmla="*/ 489000 w 1396993"/>
                <a:gd name="connsiteY2" fmla="*/ 733557 h 985182"/>
                <a:gd name="connsiteX3" fmla="*/ 475387 w 1396993"/>
                <a:gd name="connsiteY3" fmla="*/ 747366 h 985182"/>
                <a:gd name="connsiteX4" fmla="*/ 433694 w 1396993"/>
                <a:gd name="connsiteY4" fmla="*/ 858123 h 985182"/>
                <a:gd name="connsiteX5" fmla="*/ 491809 w 1396993"/>
                <a:gd name="connsiteY5" fmla="*/ 985183 h 985182"/>
                <a:gd name="connsiteX6" fmla="*/ 607179 w 1396993"/>
                <a:gd name="connsiteY6" fmla="*/ 939297 h 985182"/>
                <a:gd name="connsiteX7" fmla="*/ 716932 w 1396993"/>
                <a:gd name="connsiteY7" fmla="*/ 980164 h 985182"/>
                <a:gd name="connsiteX8" fmla="*/ 769530 w 1396993"/>
                <a:gd name="connsiteY8" fmla="*/ 858123 h 985182"/>
                <a:gd name="connsiteX9" fmla="*/ 714223 w 1396993"/>
                <a:gd name="connsiteY9" fmla="*/ 733557 h 985182"/>
                <a:gd name="connsiteX10" fmla="*/ 1396993 w 1396993"/>
                <a:gd name="connsiteY10" fmla="*/ 733557 h 985182"/>
                <a:gd name="connsiteX11" fmla="*/ 1396993 w 1396993"/>
                <a:gd name="connsiteY11" fmla="*/ 331210 h 985182"/>
                <a:gd name="connsiteX12" fmla="*/ 1065718 w 1396993"/>
                <a:gd name="connsiteY12" fmla="*/ 0 h 985182"/>
                <a:gd name="connsiteX13" fmla="*/ 331276 w 1396993"/>
                <a:gd name="connsiteY13" fmla="*/ 0 h 985182"/>
                <a:gd name="connsiteX14" fmla="*/ 131 w 1396993"/>
                <a:gd name="connsiteY14" fmla="*/ 321640 h 985182"/>
                <a:gd name="connsiteX15" fmla="*/ 0 w 1396993"/>
                <a:gd name="connsiteY15" fmla="*/ 331210 h 98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6993" h="985182">
                  <a:moveTo>
                    <a:pt x="0" y="331210"/>
                  </a:moveTo>
                  <a:lnTo>
                    <a:pt x="0" y="733557"/>
                  </a:lnTo>
                  <a:lnTo>
                    <a:pt x="489000" y="733557"/>
                  </a:lnTo>
                  <a:cubicBezTo>
                    <a:pt x="484178" y="737890"/>
                    <a:pt x="479652" y="742535"/>
                    <a:pt x="475387" y="747366"/>
                  </a:cubicBezTo>
                  <a:cubicBezTo>
                    <a:pt x="449417" y="776949"/>
                    <a:pt x="433694" y="815666"/>
                    <a:pt x="433694" y="858123"/>
                  </a:cubicBezTo>
                  <a:cubicBezTo>
                    <a:pt x="433694" y="908872"/>
                    <a:pt x="456225" y="954353"/>
                    <a:pt x="491809" y="985183"/>
                  </a:cubicBezTo>
                  <a:cubicBezTo>
                    <a:pt x="521906" y="956754"/>
                    <a:pt x="562512" y="939297"/>
                    <a:pt x="607179" y="939297"/>
                  </a:cubicBezTo>
                  <a:cubicBezTo>
                    <a:pt x="649172" y="939297"/>
                    <a:pt x="687530" y="954727"/>
                    <a:pt x="716932" y="980164"/>
                  </a:cubicBezTo>
                  <a:cubicBezTo>
                    <a:pt x="749342" y="949553"/>
                    <a:pt x="769530" y="906191"/>
                    <a:pt x="769530" y="858123"/>
                  </a:cubicBezTo>
                  <a:cubicBezTo>
                    <a:pt x="769530" y="808683"/>
                    <a:pt x="748189" y="764293"/>
                    <a:pt x="714223" y="733557"/>
                  </a:cubicBezTo>
                  <a:lnTo>
                    <a:pt x="1396993" y="733557"/>
                  </a:lnTo>
                  <a:lnTo>
                    <a:pt x="1396993" y="331210"/>
                  </a:lnTo>
                  <a:cubicBezTo>
                    <a:pt x="1396993" y="148289"/>
                    <a:pt x="1248683" y="0"/>
                    <a:pt x="1065718" y="0"/>
                  </a:cubicBezTo>
                  <a:lnTo>
                    <a:pt x="331276" y="0"/>
                  </a:lnTo>
                  <a:cubicBezTo>
                    <a:pt x="151512" y="0"/>
                    <a:pt x="5218" y="143145"/>
                    <a:pt x="131" y="321640"/>
                  </a:cubicBezTo>
                  <a:cubicBezTo>
                    <a:pt x="34" y="324820"/>
                    <a:pt x="0" y="328031"/>
                    <a:pt x="0" y="331210"/>
                  </a:cubicBezTo>
                  <a:close/>
                </a:path>
              </a:pathLst>
            </a:custGeom>
            <a:solidFill>
              <a:srgbClr val="99D6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2" name="Hình tự do: Hình 1821">
              <a:extLst>
                <a:ext uri="{FF2B5EF4-FFF2-40B4-BE49-F238E27FC236}">
                  <a16:creationId xmlns:a16="http://schemas.microsoft.com/office/drawing/2014/main" id="{EE0B5A58-3C82-5D9B-C211-0DF44D98A3BA}"/>
                </a:ext>
              </a:extLst>
            </p:cNvPr>
            <p:cNvSpPr/>
            <p:nvPr/>
          </p:nvSpPr>
          <p:spPr>
            <a:xfrm>
              <a:off x="8013952" y="4757581"/>
              <a:ext cx="822439" cy="754068"/>
            </a:xfrm>
            <a:custGeom>
              <a:avLst/>
              <a:gdLst>
                <a:gd name="connsiteX0" fmla="*/ 0 w 822439"/>
                <a:gd name="connsiteY0" fmla="*/ 331241 h 754068"/>
                <a:gd name="connsiteX1" fmla="*/ 0 w 822439"/>
                <a:gd name="connsiteY1" fmla="*/ 554064 h 754068"/>
                <a:gd name="connsiteX2" fmla="*/ 224110 w 822439"/>
                <a:gd name="connsiteY2" fmla="*/ 502286 h 754068"/>
                <a:gd name="connsiteX3" fmla="*/ 664042 w 822439"/>
                <a:gd name="connsiteY3" fmla="*/ 754068 h 754068"/>
                <a:gd name="connsiteX4" fmla="*/ 677037 w 822439"/>
                <a:gd name="connsiteY4" fmla="*/ 747397 h 754068"/>
                <a:gd name="connsiteX5" fmla="*/ 669565 w 822439"/>
                <a:gd name="connsiteY5" fmla="*/ 728351 h 754068"/>
                <a:gd name="connsiteX6" fmla="*/ 641385 w 822439"/>
                <a:gd name="connsiteY6" fmla="*/ 631123 h 754068"/>
                <a:gd name="connsiteX7" fmla="*/ 625453 w 822439"/>
                <a:gd name="connsiteY7" fmla="*/ 477940 h 754068"/>
                <a:gd name="connsiteX8" fmla="*/ 822439 w 822439"/>
                <a:gd name="connsiteY8" fmla="*/ 0 h 754068"/>
                <a:gd name="connsiteX9" fmla="*/ 331269 w 822439"/>
                <a:gd name="connsiteY9" fmla="*/ 0 h 754068"/>
                <a:gd name="connsiteX10" fmla="*/ 103 w 822439"/>
                <a:gd name="connsiteY10" fmla="*/ 321672 h 754068"/>
                <a:gd name="connsiteX11" fmla="*/ 0 w 822439"/>
                <a:gd name="connsiteY11" fmla="*/ 331241 h 75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439" h="754068">
                  <a:moveTo>
                    <a:pt x="0" y="331241"/>
                  </a:moveTo>
                  <a:lnTo>
                    <a:pt x="0" y="554064"/>
                  </a:lnTo>
                  <a:cubicBezTo>
                    <a:pt x="67620" y="520897"/>
                    <a:pt x="143697" y="502286"/>
                    <a:pt x="224110" y="502286"/>
                  </a:cubicBezTo>
                  <a:cubicBezTo>
                    <a:pt x="411580" y="502286"/>
                    <a:pt x="575405" y="603411"/>
                    <a:pt x="664042" y="754068"/>
                  </a:cubicBezTo>
                  <a:lnTo>
                    <a:pt x="677037" y="747397"/>
                  </a:lnTo>
                  <a:cubicBezTo>
                    <a:pt x="674478" y="741100"/>
                    <a:pt x="671987" y="734773"/>
                    <a:pt x="669565" y="728351"/>
                  </a:cubicBezTo>
                  <a:cubicBezTo>
                    <a:pt x="658035" y="697365"/>
                    <a:pt x="648549" y="664914"/>
                    <a:pt x="641385" y="631123"/>
                  </a:cubicBezTo>
                  <a:cubicBezTo>
                    <a:pt x="631014" y="582338"/>
                    <a:pt x="625453" y="530965"/>
                    <a:pt x="625453" y="477940"/>
                  </a:cubicBezTo>
                  <a:cubicBezTo>
                    <a:pt x="625453" y="278497"/>
                    <a:pt x="703715" y="102808"/>
                    <a:pt x="822439" y="0"/>
                  </a:cubicBezTo>
                  <a:lnTo>
                    <a:pt x="331269" y="0"/>
                  </a:lnTo>
                  <a:cubicBezTo>
                    <a:pt x="151512" y="0"/>
                    <a:pt x="5221" y="143114"/>
                    <a:pt x="103" y="321672"/>
                  </a:cubicBezTo>
                  <a:cubicBezTo>
                    <a:pt x="0" y="324820"/>
                    <a:pt x="0" y="328031"/>
                    <a:pt x="0" y="331241"/>
                  </a:cubicBezTo>
                  <a:close/>
                </a:path>
              </a:pathLst>
            </a:custGeom>
            <a:solidFill>
              <a:srgbClr val="5EB9F7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3" name="Hình tự do: Hình 1822">
              <a:extLst>
                <a:ext uri="{FF2B5EF4-FFF2-40B4-BE49-F238E27FC236}">
                  <a16:creationId xmlns:a16="http://schemas.microsoft.com/office/drawing/2014/main" id="{41F26465-A9D3-6C3F-0BAF-6207AEBAE4CB}"/>
                </a:ext>
              </a:extLst>
            </p:cNvPr>
            <p:cNvSpPr/>
            <p:nvPr/>
          </p:nvSpPr>
          <p:spPr>
            <a:xfrm>
              <a:off x="8671768" y="5735657"/>
              <a:ext cx="677682" cy="221522"/>
            </a:xfrm>
            <a:custGeom>
              <a:avLst/>
              <a:gdLst>
                <a:gd name="connsiteX0" fmla="*/ 0 w 677682"/>
                <a:gd name="connsiteY0" fmla="*/ 0 h 221522"/>
                <a:gd name="connsiteX1" fmla="*/ 677683 w 677682"/>
                <a:gd name="connsiteY1" fmla="*/ 0 h 221522"/>
                <a:gd name="connsiteX2" fmla="*/ 677683 w 677682"/>
                <a:gd name="connsiteY2" fmla="*/ 221523 h 221522"/>
                <a:gd name="connsiteX3" fmla="*/ 0 w 677682"/>
                <a:gd name="connsiteY3" fmla="*/ 221523 h 22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682" h="221522">
                  <a:moveTo>
                    <a:pt x="0" y="0"/>
                  </a:moveTo>
                  <a:lnTo>
                    <a:pt x="677683" y="0"/>
                  </a:lnTo>
                  <a:lnTo>
                    <a:pt x="677683" y="221523"/>
                  </a:lnTo>
                  <a:lnTo>
                    <a:pt x="0" y="221523"/>
                  </a:lnTo>
                  <a:close/>
                </a:path>
              </a:pathLst>
            </a:custGeom>
            <a:solidFill>
              <a:srgbClr val="40A3D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4" name="Hình tự do: Hình 1823">
              <a:extLst>
                <a:ext uri="{FF2B5EF4-FFF2-40B4-BE49-F238E27FC236}">
                  <a16:creationId xmlns:a16="http://schemas.microsoft.com/office/drawing/2014/main" id="{B71562E5-58BB-4CE7-ED89-5ED098102CF2}"/>
                </a:ext>
              </a:extLst>
            </p:cNvPr>
            <p:cNvSpPr/>
            <p:nvPr/>
          </p:nvSpPr>
          <p:spPr>
            <a:xfrm>
              <a:off x="8671768" y="5758787"/>
              <a:ext cx="221753" cy="198395"/>
            </a:xfrm>
            <a:custGeom>
              <a:avLst/>
              <a:gdLst>
                <a:gd name="connsiteX0" fmla="*/ 0 w 221753"/>
                <a:gd name="connsiteY0" fmla="*/ 0 h 198395"/>
                <a:gd name="connsiteX1" fmla="*/ 221754 w 221753"/>
                <a:gd name="connsiteY1" fmla="*/ 0 h 198395"/>
                <a:gd name="connsiteX2" fmla="*/ 221754 w 221753"/>
                <a:gd name="connsiteY2" fmla="*/ 198396 h 198395"/>
                <a:gd name="connsiteX3" fmla="*/ 0 w 221753"/>
                <a:gd name="connsiteY3" fmla="*/ 198396 h 19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753" h="198395">
                  <a:moveTo>
                    <a:pt x="0" y="0"/>
                  </a:moveTo>
                  <a:lnTo>
                    <a:pt x="221754" y="0"/>
                  </a:lnTo>
                  <a:lnTo>
                    <a:pt x="221754" y="198396"/>
                  </a:lnTo>
                  <a:lnTo>
                    <a:pt x="0" y="198396"/>
                  </a:lnTo>
                  <a:close/>
                </a:path>
              </a:pathLst>
            </a:custGeom>
            <a:solidFill>
              <a:srgbClr val="40A3D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25" name="Đồ họa 3">
              <a:extLst>
                <a:ext uri="{FF2B5EF4-FFF2-40B4-BE49-F238E27FC236}">
                  <a16:creationId xmlns:a16="http://schemas.microsoft.com/office/drawing/2014/main" id="{9FE6D132-90A3-A5F4-6F6C-1EF2E652B748}"/>
                </a:ext>
              </a:extLst>
            </p:cNvPr>
            <p:cNvGrpSpPr/>
            <p:nvPr/>
          </p:nvGrpSpPr>
          <p:grpSpPr>
            <a:xfrm>
              <a:off x="7805241" y="5337201"/>
              <a:ext cx="865616" cy="865616"/>
              <a:chOff x="7805241" y="5337201"/>
              <a:chExt cx="865616" cy="865616"/>
            </a:xfrm>
          </p:grpSpPr>
          <p:sp>
            <p:nvSpPr>
              <p:cNvPr id="1855" name="Hình tự do: Hình 1854">
                <a:extLst>
                  <a:ext uri="{FF2B5EF4-FFF2-40B4-BE49-F238E27FC236}">
                    <a16:creationId xmlns:a16="http://schemas.microsoft.com/office/drawing/2014/main" id="{04CDA30A-7797-DE2E-B1C4-4EE5545C4AB0}"/>
                  </a:ext>
                </a:extLst>
              </p:cNvPr>
              <p:cNvSpPr/>
              <p:nvPr/>
            </p:nvSpPr>
            <p:spPr>
              <a:xfrm>
                <a:off x="7805241" y="5337201"/>
                <a:ext cx="865616" cy="865616"/>
              </a:xfrm>
              <a:custGeom>
                <a:avLst/>
                <a:gdLst>
                  <a:gd name="connsiteX0" fmla="*/ 865617 w 865616"/>
                  <a:gd name="connsiteY0" fmla="*/ 432808 h 865616"/>
                  <a:gd name="connsiteX1" fmla="*/ 432809 w 865616"/>
                  <a:gd name="connsiteY1" fmla="*/ 865617 h 865616"/>
                  <a:gd name="connsiteX2" fmla="*/ 0 w 865616"/>
                  <a:gd name="connsiteY2" fmla="*/ 432808 h 865616"/>
                  <a:gd name="connsiteX3" fmla="*/ 432809 w 865616"/>
                  <a:gd name="connsiteY3" fmla="*/ 0 h 865616"/>
                  <a:gd name="connsiteX4" fmla="*/ 865617 w 865616"/>
                  <a:gd name="connsiteY4" fmla="*/ 432808 h 865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5616" h="865616">
                    <a:moveTo>
                      <a:pt x="865617" y="432808"/>
                    </a:moveTo>
                    <a:cubicBezTo>
                      <a:pt x="865617" y="671842"/>
                      <a:pt x="671842" y="865617"/>
                      <a:pt x="432809" y="865617"/>
                    </a:cubicBezTo>
                    <a:cubicBezTo>
                      <a:pt x="193775" y="865617"/>
                      <a:pt x="0" y="671842"/>
                      <a:pt x="0" y="432808"/>
                    </a:cubicBezTo>
                    <a:cubicBezTo>
                      <a:pt x="0" y="193775"/>
                      <a:pt x="193775" y="0"/>
                      <a:pt x="432809" y="0"/>
                    </a:cubicBezTo>
                    <a:cubicBezTo>
                      <a:pt x="671842" y="0"/>
                      <a:pt x="865617" y="193775"/>
                      <a:pt x="865617" y="432808"/>
                    </a:cubicBezTo>
                    <a:close/>
                  </a:path>
                </a:pathLst>
              </a:custGeom>
              <a:solidFill>
                <a:srgbClr val="40A3D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6" name="Hình tự do: Hình 1855">
                <a:extLst>
                  <a:ext uri="{FF2B5EF4-FFF2-40B4-BE49-F238E27FC236}">
                    <a16:creationId xmlns:a16="http://schemas.microsoft.com/office/drawing/2014/main" id="{D2FDDBB3-7F5D-DD64-1B87-2E809D0E81A5}"/>
                  </a:ext>
                </a:extLst>
              </p:cNvPr>
              <p:cNvSpPr/>
              <p:nvPr/>
            </p:nvSpPr>
            <p:spPr>
              <a:xfrm rot="-2700000">
                <a:off x="7939730" y="5471698"/>
                <a:ext cx="596565" cy="596565"/>
              </a:xfrm>
              <a:custGeom>
                <a:avLst/>
                <a:gdLst>
                  <a:gd name="connsiteX0" fmla="*/ 596565 w 596565"/>
                  <a:gd name="connsiteY0" fmla="*/ 298283 h 596565"/>
                  <a:gd name="connsiteX1" fmla="*/ 298283 w 596565"/>
                  <a:gd name="connsiteY1" fmla="*/ 596565 h 596565"/>
                  <a:gd name="connsiteX2" fmla="*/ 0 w 596565"/>
                  <a:gd name="connsiteY2" fmla="*/ 298283 h 596565"/>
                  <a:gd name="connsiteX3" fmla="*/ 298283 w 596565"/>
                  <a:gd name="connsiteY3" fmla="*/ 0 h 596565"/>
                  <a:gd name="connsiteX4" fmla="*/ 596565 w 596565"/>
                  <a:gd name="connsiteY4" fmla="*/ 298283 h 596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6565" h="596565">
                    <a:moveTo>
                      <a:pt x="596565" y="298283"/>
                    </a:moveTo>
                    <a:cubicBezTo>
                      <a:pt x="596565" y="463020"/>
                      <a:pt x="463020" y="596565"/>
                      <a:pt x="298283" y="596565"/>
                    </a:cubicBezTo>
                    <a:cubicBezTo>
                      <a:pt x="133546" y="596565"/>
                      <a:pt x="0" y="463020"/>
                      <a:pt x="0" y="298283"/>
                    </a:cubicBezTo>
                    <a:cubicBezTo>
                      <a:pt x="0" y="133546"/>
                      <a:pt x="133546" y="0"/>
                      <a:pt x="298283" y="0"/>
                    </a:cubicBezTo>
                    <a:cubicBezTo>
                      <a:pt x="463020" y="0"/>
                      <a:pt x="596565" y="133546"/>
                      <a:pt x="596565" y="298283"/>
                    </a:cubicBez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7" name="Hình tự do: Hình 1856">
                <a:extLst>
                  <a:ext uri="{FF2B5EF4-FFF2-40B4-BE49-F238E27FC236}">
                    <a16:creationId xmlns:a16="http://schemas.microsoft.com/office/drawing/2014/main" id="{F6D1B2D5-678C-E90A-7D2E-46751A36C7F0}"/>
                  </a:ext>
                </a:extLst>
              </p:cNvPr>
              <p:cNvSpPr/>
              <p:nvPr/>
            </p:nvSpPr>
            <p:spPr>
              <a:xfrm rot="-2700000">
                <a:off x="8045005" y="5576973"/>
                <a:ext cx="386014" cy="386014"/>
              </a:xfrm>
              <a:custGeom>
                <a:avLst/>
                <a:gdLst>
                  <a:gd name="connsiteX0" fmla="*/ 386014 w 386014"/>
                  <a:gd name="connsiteY0" fmla="*/ 193007 h 386014"/>
                  <a:gd name="connsiteX1" fmla="*/ 193007 w 386014"/>
                  <a:gd name="connsiteY1" fmla="*/ 386014 h 386014"/>
                  <a:gd name="connsiteX2" fmla="*/ 0 w 386014"/>
                  <a:gd name="connsiteY2" fmla="*/ 193007 h 386014"/>
                  <a:gd name="connsiteX3" fmla="*/ 193007 w 386014"/>
                  <a:gd name="connsiteY3" fmla="*/ 0 h 386014"/>
                  <a:gd name="connsiteX4" fmla="*/ 386014 w 386014"/>
                  <a:gd name="connsiteY4" fmla="*/ 193007 h 386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014" h="386014">
                    <a:moveTo>
                      <a:pt x="386014" y="193007"/>
                    </a:moveTo>
                    <a:cubicBezTo>
                      <a:pt x="386014" y="299602"/>
                      <a:pt x="299602" y="386014"/>
                      <a:pt x="193007" y="386014"/>
                    </a:cubicBezTo>
                    <a:cubicBezTo>
                      <a:pt x="86412" y="386014"/>
                      <a:pt x="0" y="299602"/>
                      <a:pt x="0" y="193007"/>
                    </a:cubicBezTo>
                    <a:cubicBezTo>
                      <a:pt x="0" y="86412"/>
                      <a:pt x="86412" y="0"/>
                      <a:pt x="193007" y="0"/>
                    </a:cubicBezTo>
                    <a:cubicBezTo>
                      <a:pt x="299602" y="0"/>
                      <a:pt x="386014" y="86412"/>
                      <a:pt x="386014" y="193007"/>
                    </a:cubicBezTo>
                    <a:close/>
                  </a:path>
                </a:pathLst>
              </a:custGeom>
              <a:solidFill>
                <a:srgbClr val="99D6FF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8" name="Hình tự do: Hình 1857">
                <a:extLst>
                  <a:ext uri="{FF2B5EF4-FFF2-40B4-BE49-F238E27FC236}">
                    <a16:creationId xmlns:a16="http://schemas.microsoft.com/office/drawing/2014/main" id="{AD586DEA-B0E0-4515-ABDC-3F9730B827AD}"/>
                  </a:ext>
                </a:extLst>
              </p:cNvPr>
              <p:cNvSpPr/>
              <p:nvPr/>
            </p:nvSpPr>
            <p:spPr>
              <a:xfrm rot="-4049974">
                <a:off x="8125124" y="5656999"/>
                <a:ext cx="226157" cy="226157"/>
              </a:xfrm>
              <a:custGeom>
                <a:avLst/>
                <a:gdLst>
                  <a:gd name="connsiteX0" fmla="*/ 226158 w 226157"/>
                  <a:gd name="connsiteY0" fmla="*/ 113079 h 226157"/>
                  <a:gd name="connsiteX1" fmla="*/ 113079 w 226157"/>
                  <a:gd name="connsiteY1" fmla="*/ 226158 h 226157"/>
                  <a:gd name="connsiteX2" fmla="*/ 0 w 226157"/>
                  <a:gd name="connsiteY2" fmla="*/ 113079 h 226157"/>
                  <a:gd name="connsiteX3" fmla="*/ 113079 w 226157"/>
                  <a:gd name="connsiteY3" fmla="*/ 0 h 226157"/>
                  <a:gd name="connsiteX4" fmla="*/ 226158 w 226157"/>
                  <a:gd name="connsiteY4" fmla="*/ 113079 h 226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157" h="226157">
                    <a:moveTo>
                      <a:pt x="226158" y="113079"/>
                    </a:moveTo>
                    <a:cubicBezTo>
                      <a:pt x="226158" y="175530"/>
                      <a:pt x="175530" y="226158"/>
                      <a:pt x="113079" y="226158"/>
                    </a:cubicBezTo>
                    <a:cubicBezTo>
                      <a:pt x="50627" y="226158"/>
                      <a:pt x="0" y="175530"/>
                      <a:pt x="0" y="113079"/>
                    </a:cubicBezTo>
                    <a:cubicBezTo>
                      <a:pt x="0" y="50627"/>
                      <a:pt x="50627" y="0"/>
                      <a:pt x="113079" y="0"/>
                    </a:cubicBezTo>
                    <a:cubicBezTo>
                      <a:pt x="175530" y="0"/>
                      <a:pt x="226158" y="50627"/>
                      <a:pt x="226158" y="113079"/>
                    </a:cubicBez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26" name="Đồ họa 3">
              <a:extLst>
                <a:ext uri="{FF2B5EF4-FFF2-40B4-BE49-F238E27FC236}">
                  <a16:creationId xmlns:a16="http://schemas.microsoft.com/office/drawing/2014/main" id="{5FD580D1-E250-B7C7-AFC5-0CE959AF6E16}"/>
                </a:ext>
              </a:extLst>
            </p:cNvPr>
            <p:cNvGrpSpPr/>
            <p:nvPr/>
          </p:nvGrpSpPr>
          <p:grpSpPr>
            <a:xfrm>
              <a:off x="8480284" y="5944670"/>
              <a:ext cx="1060655" cy="258141"/>
              <a:chOff x="8480284" y="5944670"/>
              <a:chExt cx="1060655" cy="258141"/>
            </a:xfrm>
          </p:grpSpPr>
          <p:sp>
            <p:nvSpPr>
              <p:cNvPr id="1844" name="Hình tự do: Hình 1843">
                <a:extLst>
                  <a:ext uri="{FF2B5EF4-FFF2-40B4-BE49-F238E27FC236}">
                    <a16:creationId xmlns:a16="http://schemas.microsoft.com/office/drawing/2014/main" id="{F52B0B2A-89A0-0D27-DCDA-D4829E69C52D}"/>
                  </a:ext>
                </a:extLst>
              </p:cNvPr>
              <p:cNvSpPr/>
              <p:nvPr/>
            </p:nvSpPr>
            <p:spPr>
              <a:xfrm>
                <a:off x="8480284" y="6003524"/>
                <a:ext cx="1060655" cy="199287"/>
              </a:xfrm>
              <a:custGeom>
                <a:avLst/>
                <a:gdLst>
                  <a:gd name="connsiteX0" fmla="*/ 37136 w 1060655"/>
                  <a:gd name="connsiteY0" fmla="*/ 138002 h 199287"/>
                  <a:gd name="connsiteX1" fmla="*/ 73340 w 1060655"/>
                  <a:gd name="connsiteY1" fmla="*/ 8915 h 199287"/>
                  <a:gd name="connsiteX2" fmla="*/ 455932 w 1060655"/>
                  <a:gd name="connsiteY2" fmla="*/ 2494 h 199287"/>
                  <a:gd name="connsiteX3" fmla="*/ 455424 w 1060655"/>
                  <a:gd name="connsiteY3" fmla="*/ 0 h 199287"/>
                  <a:gd name="connsiteX4" fmla="*/ 530326 w 1060655"/>
                  <a:gd name="connsiteY4" fmla="*/ 1247 h 199287"/>
                  <a:gd name="connsiteX5" fmla="*/ 605228 w 1060655"/>
                  <a:gd name="connsiteY5" fmla="*/ 0 h 199287"/>
                  <a:gd name="connsiteX6" fmla="*/ 604720 w 1060655"/>
                  <a:gd name="connsiteY6" fmla="*/ 2494 h 199287"/>
                  <a:gd name="connsiteX7" fmla="*/ 987312 w 1060655"/>
                  <a:gd name="connsiteY7" fmla="*/ 8915 h 199287"/>
                  <a:gd name="connsiteX8" fmla="*/ 1027226 w 1060655"/>
                  <a:gd name="connsiteY8" fmla="*/ 141680 h 199287"/>
                  <a:gd name="connsiteX9" fmla="*/ 1047220 w 1060655"/>
                  <a:gd name="connsiteY9" fmla="*/ 159449 h 199287"/>
                  <a:gd name="connsiteX10" fmla="*/ 1060655 w 1060655"/>
                  <a:gd name="connsiteY10" fmla="*/ 177217 h 199287"/>
                  <a:gd name="connsiteX11" fmla="*/ 1038585 w 1060655"/>
                  <a:gd name="connsiteY11" fmla="*/ 199287 h 199287"/>
                  <a:gd name="connsiteX12" fmla="*/ 22809 w 1060655"/>
                  <a:gd name="connsiteY12" fmla="*/ 199287 h 199287"/>
                  <a:gd name="connsiteX13" fmla="*/ 56 w 1060655"/>
                  <a:gd name="connsiteY13" fmla="*/ 178838 h 199287"/>
                  <a:gd name="connsiteX14" fmla="*/ 12204 w 1060655"/>
                  <a:gd name="connsiteY14" fmla="*/ 157485 h 199287"/>
                  <a:gd name="connsiteX15" fmla="*/ 37136 w 1060655"/>
                  <a:gd name="connsiteY15" fmla="*/ 138002 h 199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60655" h="199287">
                    <a:moveTo>
                      <a:pt x="37136" y="138002"/>
                    </a:moveTo>
                    <a:cubicBezTo>
                      <a:pt x="54936" y="115027"/>
                      <a:pt x="80828" y="70014"/>
                      <a:pt x="73340" y="8915"/>
                    </a:cubicBezTo>
                    <a:lnTo>
                      <a:pt x="455932" y="2494"/>
                    </a:lnTo>
                    <a:lnTo>
                      <a:pt x="455424" y="0"/>
                    </a:lnTo>
                    <a:lnTo>
                      <a:pt x="530326" y="1247"/>
                    </a:lnTo>
                    <a:lnTo>
                      <a:pt x="605228" y="0"/>
                    </a:lnTo>
                    <a:lnTo>
                      <a:pt x="604720" y="2494"/>
                    </a:lnTo>
                    <a:lnTo>
                      <a:pt x="987312" y="8915"/>
                    </a:lnTo>
                    <a:cubicBezTo>
                      <a:pt x="979397" y="73505"/>
                      <a:pt x="1009251" y="120109"/>
                      <a:pt x="1027226" y="141680"/>
                    </a:cubicBezTo>
                    <a:cubicBezTo>
                      <a:pt x="1032958" y="148601"/>
                      <a:pt x="1039798" y="154430"/>
                      <a:pt x="1047220" y="159449"/>
                    </a:cubicBezTo>
                    <a:cubicBezTo>
                      <a:pt x="1053189" y="163501"/>
                      <a:pt x="1060655" y="169985"/>
                      <a:pt x="1060655" y="177217"/>
                    </a:cubicBezTo>
                    <a:cubicBezTo>
                      <a:pt x="1060655" y="189406"/>
                      <a:pt x="1050774" y="199287"/>
                      <a:pt x="1038585" y="199287"/>
                    </a:cubicBezTo>
                    <a:lnTo>
                      <a:pt x="22809" y="199287"/>
                    </a:lnTo>
                    <a:cubicBezTo>
                      <a:pt x="11107" y="199287"/>
                      <a:pt x="876" y="190496"/>
                      <a:pt x="56" y="178838"/>
                    </a:cubicBezTo>
                    <a:cubicBezTo>
                      <a:pt x="-598" y="169517"/>
                      <a:pt x="4526" y="161350"/>
                      <a:pt x="12204" y="157485"/>
                    </a:cubicBezTo>
                    <a:cubicBezTo>
                      <a:pt x="21784" y="152715"/>
                      <a:pt x="30574" y="146481"/>
                      <a:pt x="37136" y="138002"/>
                    </a:cubicBezTo>
                    <a:close/>
                  </a:path>
                </a:pathLst>
              </a:custGeom>
              <a:solidFill>
                <a:srgbClr val="FB9D7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845" name="Đồ họa 3">
                <a:extLst>
                  <a:ext uri="{FF2B5EF4-FFF2-40B4-BE49-F238E27FC236}">
                    <a16:creationId xmlns:a16="http://schemas.microsoft.com/office/drawing/2014/main" id="{88356A53-28E0-427D-72DF-BEB883371F29}"/>
                  </a:ext>
                </a:extLst>
              </p:cNvPr>
              <p:cNvGrpSpPr/>
              <p:nvPr/>
            </p:nvGrpSpPr>
            <p:grpSpPr>
              <a:xfrm>
                <a:off x="8568733" y="6011566"/>
                <a:ext cx="882490" cy="145763"/>
                <a:chOff x="8568733" y="6011566"/>
                <a:chExt cx="882490" cy="145763"/>
              </a:xfrm>
              <a:solidFill>
                <a:srgbClr val="D16247"/>
              </a:solidFill>
            </p:grpSpPr>
            <p:sp>
              <p:nvSpPr>
                <p:cNvPr id="1847" name="Hình tự do: Hình 1846">
                  <a:extLst>
                    <a:ext uri="{FF2B5EF4-FFF2-40B4-BE49-F238E27FC236}">
                      <a16:creationId xmlns:a16="http://schemas.microsoft.com/office/drawing/2014/main" id="{035C7401-9626-E0C9-F4FE-FDFF08EDFA99}"/>
                    </a:ext>
                  </a:extLst>
                </p:cNvPr>
                <p:cNvSpPr/>
                <p:nvPr/>
              </p:nvSpPr>
              <p:spPr>
                <a:xfrm>
                  <a:off x="8568733" y="6011566"/>
                  <a:ext cx="63681" cy="145763"/>
                </a:xfrm>
                <a:custGeom>
                  <a:avLst/>
                  <a:gdLst>
                    <a:gd name="connsiteX0" fmla="*/ 0 w 63681"/>
                    <a:gd name="connsiteY0" fmla="*/ 145764 h 145763"/>
                    <a:gd name="connsiteX1" fmla="*/ 32127 w 63681"/>
                    <a:gd name="connsiteY1" fmla="*/ 145764 h 145763"/>
                    <a:gd name="connsiteX2" fmla="*/ 61364 w 63681"/>
                    <a:gd name="connsiteY2" fmla="*/ 0 h 145763"/>
                    <a:gd name="connsiteX3" fmla="*/ 37102 w 63681"/>
                    <a:gd name="connsiteY3" fmla="*/ 0 h 145763"/>
                    <a:gd name="connsiteX4" fmla="*/ 0 w 63681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681" h="145763">
                      <a:moveTo>
                        <a:pt x="0" y="145764"/>
                      </a:moveTo>
                      <a:lnTo>
                        <a:pt x="32127" y="145764"/>
                      </a:lnTo>
                      <a:cubicBezTo>
                        <a:pt x="49462" y="121979"/>
                        <a:pt x="70809" y="75999"/>
                        <a:pt x="61364" y="0"/>
                      </a:cubicBezTo>
                      <a:lnTo>
                        <a:pt x="37102" y="0"/>
                      </a:lnTo>
                      <a:cubicBezTo>
                        <a:pt x="50263" y="98163"/>
                        <a:pt x="8105" y="138906"/>
                        <a:pt x="0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8" name="Hình tự do: Hình 1847">
                  <a:extLst>
                    <a:ext uri="{FF2B5EF4-FFF2-40B4-BE49-F238E27FC236}">
                      <a16:creationId xmlns:a16="http://schemas.microsoft.com/office/drawing/2014/main" id="{0DBDF2EC-B03B-C392-CB87-1751B6D8663B}"/>
                    </a:ext>
                  </a:extLst>
                </p:cNvPr>
                <p:cNvSpPr/>
                <p:nvPr/>
              </p:nvSpPr>
              <p:spPr>
                <a:xfrm>
                  <a:off x="8690045" y="6011566"/>
                  <a:ext cx="63319" cy="145763"/>
                </a:xfrm>
                <a:custGeom>
                  <a:avLst/>
                  <a:gdLst>
                    <a:gd name="connsiteX0" fmla="*/ 0 w 63319"/>
                    <a:gd name="connsiteY0" fmla="*/ 145764 h 145763"/>
                    <a:gd name="connsiteX1" fmla="*/ 29424 w 63319"/>
                    <a:gd name="connsiteY1" fmla="*/ 145764 h 145763"/>
                    <a:gd name="connsiteX2" fmla="*/ 61071 w 63319"/>
                    <a:gd name="connsiteY2" fmla="*/ 0 h 145763"/>
                    <a:gd name="connsiteX3" fmla="*/ 36700 w 63319"/>
                    <a:gd name="connsiteY3" fmla="*/ 0 h 145763"/>
                    <a:gd name="connsiteX4" fmla="*/ 0 w 63319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319" h="145763">
                      <a:moveTo>
                        <a:pt x="0" y="145764"/>
                      </a:moveTo>
                      <a:lnTo>
                        <a:pt x="29424" y="145764"/>
                      </a:lnTo>
                      <a:cubicBezTo>
                        <a:pt x="46544" y="118830"/>
                        <a:pt x="70859" y="66928"/>
                        <a:pt x="61071" y="0"/>
                      </a:cubicBezTo>
                      <a:lnTo>
                        <a:pt x="36700" y="0"/>
                      </a:lnTo>
                      <a:cubicBezTo>
                        <a:pt x="48982" y="74908"/>
                        <a:pt x="11771" y="130427"/>
                        <a:pt x="0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9" name="Hình tự do: Hình 1848">
                  <a:extLst>
                    <a:ext uri="{FF2B5EF4-FFF2-40B4-BE49-F238E27FC236}">
                      <a16:creationId xmlns:a16="http://schemas.microsoft.com/office/drawing/2014/main" id="{6A1DDB98-CF96-4992-73F1-4CC617D30E40}"/>
                    </a:ext>
                  </a:extLst>
                </p:cNvPr>
                <p:cNvSpPr/>
                <p:nvPr/>
              </p:nvSpPr>
              <p:spPr>
                <a:xfrm>
                  <a:off x="8814222" y="6011566"/>
                  <a:ext cx="60007" cy="145763"/>
                </a:xfrm>
                <a:custGeom>
                  <a:avLst/>
                  <a:gdLst>
                    <a:gd name="connsiteX0" fmla="*/ 0 w 60007"/>
                    <a:gd name="connsiteY0" fmla="*/ 145764 h 145763"/>
                    <a:gd name="connsiteX1" fmla="*/ 27391 w 60007"/>
                    <a:gd name="connsiteY1" fmla="*/ 145764 h 145763"/>
                    <a:gd name="connsiteX2" fmla="*/ 59945 w 60007"/>
                    <a:gd name="connsiteY2" fmla="*/ 0 h 145763"/>
                    <a:gd name="connsiteX3" fmla="*/ 35842 w 60007"/>
                    <a:gd name="connsiteY3" fmla="*/ 0 h 145763"/>
                    <a:gd name="connsiteX4" fmla="*/ 0 w 60007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007" h="145763">
                      <a:moveTo>
                        <a:pt x="0" y="145764"/>
                      </a:moveTo>
                      <a:lnTo>
                        <a:pt x="27391" y="145764"/>
                      </a:lnTo>
                      <a:cubicBezTo>
                        <a:pt x="40980" y="118924"/>
                        <a:pt x="61282" y="67209"/>
                        <a:pt x="59945" y="0"/>
                      </a:cubicBezTo>
                      <a:lnTo>
                        <a:pt x="35842" y="0"/>
                      </a:lnTo>
                      <a:cubicBezTo>
                        <a:pt x="37423" y="73568"/>
                        <a:pt x="10539" y="127559"/>
                        <a:pt x="0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50" name="Hình tự do: Hình 1849">
                  <a:extLst>
                    <a:ext uri="{FF2B5EF4-FFF2-40B4-BE49-F238E27FC236}">
                      <a16:creationId xmlns:a16="http://schemas.microsoft.com/office/drawing/2014/main" id="{05957A38-841F-1725-FF77-AA95FF3089B8}"/>
                    </a:ext>
                  </a:extLst>
                </p:cNvPr>
                <p:cNvSpPr/>
                <p:nvPr/>
              </p:nvSpPr>
              <p:spPr>
                <a:xfrm>
                  <a:off x="8944707" y="6011566"/>
                  <a:ext cx="29061" cy="145763"/>
                </a:xfrm>
                <a:custGeom>
                  <a:avLst/>
                  <a:gdLst>
                    <a:gd name="connsiteX0" fmla="*/ 0 w 29061"/>
                    <a:gd name="connsiteY0" fmla="*/ 145764 h 145763"/>
                    <a:gd name="connsiteX1" fmla="*/ 24262 w 29061"/>
                    <a:gd name="connsiteY1" fmla="*/ 145764 h 145763"/>
                    <a:gd name="connsiteX2" fmla="*/ 26082 w 29061"/>
                    <a:gd name="connsiteY2" fmla="*/ 0 h 145763"/>
                    <a:gd name="connsiteX3" fmla="*/ 1845 w 29061"/>
                    <a:gd name="connsiteY3" fmla="*/ 0 h 145763"/>
                    <a:gd name="connsiteX4" fmla="*/ 0 w 29061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61" h="145763">
                      <a:moveTo>
                        <a:pt x="0" y="145764"/>
                      </a:moveTo>
                      <a:lnTo>
                        <a:pt x="24262" y="145764"/>
                      </a:lnTo>
                      <a:cubicBezTo>
                        <a:pt x="27554" y="115277"/>
                        <a:pt x="32180" y="55706"/>
                        <a:pt x="26082" y="0"/>
                      </a:cubicBezTo>
                      <a:lnTo>
                        <a:pt x="1845" y="0"/>
                      </a:lnTo>
                      <a:cubicBezTo>
                        <a:pt x="8239" y="55269"/>
                        <a:pt x="3186" y="116742"/>
                        <a:pt x="0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51" name="Hình tự do: Hình 1850">
                  <a:extLst>
                    <a:ext uri="{FF2B5EF4-FFF2-40B4-BE49-F238E27FC236}">
                      <a16:creationId xmlns:a16="http://schemas.microsoft.com/office/drawing/2014/main" id="{EB261F43-F9C1-2D15-4E6D-379398A253BB}"/>
                    </a:ext>
                  </a:extLst>
                </p:cNvPr>
                <p:cNvSpPr/>
                <p:nvPr/>
              </p:nvSpPr>
              <p:spPr>
                <a:xfrm>
                  <a:off x="9387513" y="6011566"/>
                  <a:ext cx="63711" cy="145763"/>
                </a:xfrm>
                <a:custGeom>
                  <a:avLst/>
                  <a:gdLst>
                    <a:gd name="connsiteX0" fmla="*/ 31584 w 63711"/>
                    <a:gd name="connsiteY0" fmla="*/ 145764 h 145763"/>
                    <a:gd name="connsiteX1" fmla="*/ 63711 w 63711"/>
                    <a:gd name="connsiteY1" fmla="*/ 145764 h 145763"/>
                    <a:gd name="connsiteX2" fmla="*/ 26609 w 63711"/>
                    <a:gd name="connsiteY2" fmla="*/ 0 h 145763"/>
                    <a:gd name="connsiteX3" fmla="*/ 2295 w 63711"/>
                    <a:gd name="connsiteY3" fmla="*/ 0 h 145763"/>
                    <a:gd name="connsiteX4" fmla="*/ 31584 w 63711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711" h="145763">
                      <a:moveTo>
                        <a:pt x="31584" y="145764"/>
                      </a:moveTo>
                      <a:lnTo>
                        <a:pt x="63711" y="145764"/>
                      </a:lnTo>
                      <a:cubicBezTo>
                        <a:pt x="55606" y="138968"/>
                        <a:pt x="13448" y="98225"/>
                        <a:pt x="26609" y="0"/>
                      </a:cubicBezTo>
                      <a:lnTo>
                        <a:pt x="2295" y="0"/>
                      </a:lnTo>
                      <a:cubicBezTo>
                        <a:pt x="-7095" y="76030"/>
                        <a:pt x="14252" y="122010"/>
                        <a:pt x="31584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52" name="Hình tự do: Hình 1851">
                  <a:extLst>
                    <a:ext uri="{FF2B5EF4-FFF2-40B4-BE49-F238E27FC236}">
                      <a16:creationId xmlns:a16="http://schemas.microsoft.com/office/drawing/2014/main" id="{E8D5E66E-BDD9-836D-6C9D-C9A4221C7AD9}"/>
                    </a:ext>
                  </a:extLst>
                </p:cNvPr>
                <p:cNvSpPr/>
                <p:nvPr/>
              </p:nvSpPr>
              <p:spPr>
                <a:xfrm>
                  <a:off x="9266577" y="6011566"/>
                  <a:ext cx="63337" cy="145763"/>
                </a:xfrm>
                <a:custGeom>
                  <a:avLst/>
                  <a:gdLst>
                    <a:gd name="connsiteX0" fmla="*/ 33911 w 63337"/>
                    <a:gd name="connsiteY0" fmla="*/ 145764 h 145763"/>
                    <a:gd name="connsiteX1" fmla="*/ 63338 w 63337"/>
                    <a:gd name="connsiteY1" fmla="*/ 145764 h 145763"/>
                    <a:gd name="connsiteX2" fmla="*/ 26635 w 63337"/>
                    <a:gd name="connsiteY2" fmla="*/ 0 h 145763"/>
                    <a:gd name="connsiteX3" fmla="*/ 2239 w 63337"/>
                    <a:gd name="connsiteY3" fmla="*/ 0 h 145763"/>
                    <a:gd name="connsiteX4" fmla="*/ 33911 w 63337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337" h="145763">
                      <a:moveTo>
                        <a:pt x="33911" y="145764"/>
                      </a:moveTo>
                      <a:lnTo>
                        <a:pt x="63338" y="145764"/>
                      </a:lnTo>
                      <a:cubicBezTo>
                        <a:pt x="51567" y="130427"/>
                        <a:pt x="14359" y="74908"/>
                        <a:pt x="26635" y="0"/>
                      </a:cubicBezTo>
                      <a:lnTo>
                        <a:pt x="2239" y="0"/>
                      </a:lnTo>
                      <a:cubicBezTo>
                        <a:pt x="-7527" y="66928"/>
                        <a:pt x="16791" y="118799"/>
                        <a:pt x="33911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53" name="Hình tự do: Hình 1852">
                  <a:extLst>
                    <a:ext uri="{FF2B5EF4-FFF2-40B4-BE49-F238E27FC236}">
                      <a16:creationId xmlns:a16="http://schemas.microsoft.com/office/drawing/2014/main" id="{877012CA-64B1-23AF-A4C8-A0747D95A8AB}"/>
                    </a:ext>
                  </a:extLst>
                </p:cNvPr>
                <p:cNvSpPr/>
                <p:nvPr/>
              </p:nvSpPr>
              <p:spPr>
                <a:xfrm>
                  <a:off x="9154636" y="6011566"/>
                  <a:ext cx="60036" cy="145763"/>
                </a:xfrm>
                <a:custGeom>
                  <a:avLst/>
                  <a:gdLst>
                    <a:gd name="connsiteX0" fmla="*/ 32617 w 60036"/>
                    <a:gd name="connsiteY0" fmla="*/ 145764 h 145763"/>
                    <a:gd name="connsiteX1" fmla="*/ 60036 w 60036"/>
                    <a:gd name="connsiteY1" fmla="*/ 145764 h 145763"/>
                    <a:gd name="connsiteX2" fmla="*/ 24138 w 60036"/>
                    <a:gd name="connsiteY2" fmla="*/ 0 h 145763"/>
                    <a:gd name="connsiteX3" fmla="*/ 63 w 60036"/>
                    <a:gd name="connsiteY3" fmla="*/ 0 h 145763"/>
                    <a:gd name="connsiteX4" fmla="*/ 32617 w 60036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036" h="145763">
                      <a:moveTo>
                        <a:pt x="32617" y="145764"/>
                      </a:moveTo>
                      <a:lnTo>
                        <a:pt x="60036" y="145764"/>
                      </a:lnTo>
                      <a:cubicBezTo>
                        <a:pt x="49497" y="127497"/>
                        <a:pt x="22613" y="73318"/>
                        <a:pt x="24138" y="0"/>
                      </a:cubicBezTo>
                      <a:lnTo>
                        <a:pt x="63" y="0"/>
                      </a:lnTo>
                      <a:cubicBezTo>
                        <a:pt x="-1274" y="67209"/>
                        <a:pt x="19000" y="118924"/>
                        <a:pt x="32617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54" name="Hình tự do: Hình 1853">
                  <a:extLst>
                    <a:ext uri="{FF2B5EF4-FFF2-40B4-BE49-F238E27FC236}">
                      <a16:creationId xmlns:a16="http://schemas.microsoft.com/office/drawing/2014/main" id="{D3D5E897-EE64-0939-7A9B-2BDEC6D1DA88}"/>
                    </a:ext>
                  </a:extLst>
                </p:cNvPr>
                <p:cNvSpPr/>
                <p:nvPr/>
              </p:nvSpPr>
              <p:spPr>
                <a:xfrm>
                  <a:off x="9058038" y="6011566"/>
                  <a:ext cx="29060" cy="145763"/>
                </a:xfrm>
                <a:custGeom>
                  <a:avLst/>
                  <a:gdLst>
                    <a:gd name="connsiteX0" fmla="*/ 4799 w 29060"/>
                    <a:gd name="connsiteY0" fmla="*/ 145764 h 145763"/>
                    <a:gd name="connsiteX1" fmla="*/ 29060 w 29060"/>
                    <a:gd name="connsiteY1" fmla="*/ 145764 h 145763"/>
                    <a:gd name="connsiteX2" fmla="*/ 27215 w 29060"/>
                    <a:gd name="connsiteY2" fmla="*/ 0 h 145763"/>
                    <a:gd name="connsiteX3" fmla="*/ 2978 w 29060"/>
                    <a:gd name="connsiteY3" fmla="*/ 0 h 145763"/>
                    <a:gd name="connsiteX4" fmla="*/ 4799 w 29060"/>
                    <a:gd name="connsiteY4" fmla="*/ 145764 h 14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60" h="145763">
                      <a:moveTo>
                        <a:pt x="4799" y="145764"/>
                      </a:moveTo>
                      <a:lnTo>
                        <a:pt x="29060" y="145764"/>
                      </a:lnTo>
                      <a:cubicBezTo>
                        <a:pt x="25878" y="116742"/>
                        <a:pt x="20793" y="55238"/>
                        <a:pt x="27215" y="0"/>
                      </a:cubicBezTo>
                      <a:lnTo>
                        <a:pt x="2978" y="0"/>
                      </a:lnTo>
                      <a:cubicBezTo>
                        <a:pt x="-3119" y="55706"/>
                        <a:pt x="1510" y="115277"/>
                        <a:pt x="4799" y="145764"/>
                      </a:cubicBezTo>
                      <a:close/>
                    </a:path>
                  </a:pathLst>
                </a:custGeom>
                <a:solidFill>
                  <a:srgbClr val="D16247"/>
                </a:solidFill>
                <a:ln w="311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846" name="Hình tự do: Hình 1845">
                <a:extLst>
                  <a:ext uri="{FF2B5EF4-FFF2-40B4-BE49-F238E27FC236}">
                    <a16:creationId xmlns:a16="http://schemas.microsoft.com/office/drawing/2014/main" id="{2F38C8B1-0241-762D-28CC-286D32B3E11C}"/>
                  </a:ext>
                </a:extLst>
              </p:cNvPr>
              <p:cNvSpPr/>
              <p:nvPr/>
            </p:nvSpPr>
            <p:spPr>
              <a:xfrm>
                <a:off x="8521076" y="5944670"/>
                <a:ext cx="979063" cy="67769"/>
              </a:xfrm>
              <a:custGeom>
                <a:avLst/>
                <a:gdLst>
                  <a:gd name="connsiteX0" fmla="*/ 33885 w 979063"/>
                  <a:gd name="connsiteY0" fmla="*/ 67769 h 67769"/>
                  <a:gd name="connsiteX1" fmla="*/ 945179 w 979063"/>
                  <a:gd name="connsiteY1" fmla="*/ 67769 h 67769"/>
                  <a:gd name="connsiteX2" fmla="*/ 979064 w 979063"/>
                  <a:gd name="connsiteY2" fmla="*/ 33885 h 67769"/>
                  <a:gd name="connsiteX3" fmla="*/ 979064 w 979063"/>
                  <a:gd name="connsiteY3" fmla="*/ 33885 h 67769"/>
                  <a:gd name="connsiteX4" fmla="*/ 945179 w 979063"/>
                  <a:gd name="connsiteY4" fmla="*/ 0 h 67769"/>
                  <a:gd name="connsiteX5" fmla="*/ 33885 w 979063"/>
                  <a:gd name="connsiteY5" fmla="*/ 0 h 67769"/>
                  <a:gd name="connsiteX6" fmla="*/ 0 w 979063"/>
                  <a:gd name="connsiteY6" fmla="*/ 33885 h 67769"/>
                  <a:gd name="connsiteX7" fmla="*/ 0 w 979063"/>
                  <a:gd name="connsiteY7" fmla="*/ 33885 h 67769"/>
                  <a:gd name="connsiteX8" fmla="*/ 33885 w 979063"/>
                  <a:gd name="connsiteY8" fmla="*/ 67769 h 6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9063" h="67769">
                    <a:moveTo>
                      <a:pt x="33885" y="67769"/>
                    </a:moveTo>
                    <a:lnTo>
                      <a:pt x="945179" y="67769"/>
                    </a:lnTo>
                    <a:cubicBezTo>
                      <a:pt x="963892" y="67769"/>
                      <a:pt x="979064" y="52620"/>
                      <a:pt x="979064" y="33885"/>
                    </a:cubicBezTo>
                    <a:lnTo>
                      <a:pt x="979064" y="33885"/>
                    </a:lnTo>
                    <a:cubicBezTo>
                      <a:pt x="979064" y="15181"/>
                      <a:pt x="963892" y="0"/>
                      <a:pt x="945179" y="0"/>
                    </a:cubicBezTo>
                    <a:lnTo>
                      <a:pt x="33885" y="0"/>
                    </a:lnTo>
                    <a:cubicBezTo>
                      <a:pt x="15172" y="0"/>
                      <a:pt x="0" y="15181"/>
                      <a:pt x="0" y="33885"/>
                    </a:cubicBezTo>
                    <a:lnTo>
                      <a:pt x="0" y="33885"/>
                    </a:lnTo>
                    <a:cubicBezTo>
                      <a:pt x="0" y="52620"/>
                      <a:pt x="15172" y="67769"/>
                      <a:pt x="33885" y="67769"/>
                    </a:cubicBez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27" name="Đồ họa 3">
              <a:extLst>
                <a:ext uri="{FF2B5EF4-FFF2-40B4-BE49-F238E27FC236}">
                  <a16:creationId xmlns:a16="http://schemas.microsoft.com/office/drawing/2014/main" id="{6EF66E8A-4167-FDF3-F379-BF369340BFF7}"/>
                </a:ext>
              </a:extLst>
            </p:cNvPr>
            <p:cNvGrpSpPr/>
            <p:nvPr/>
          </p:nvGrpSpPr>
          <p:grpSpPr>
            <a:xfrm>
              <a:off x="8543486" y="5363330"/>
              <a:ext cx="934240" cy="417994"/>
              <a:chOff x="8543486" y="5363330"/>
              <a:chExt cx="934240" cy="417994"/>
            </a:xfrm>
          </p:grpSpPr>
          <p:sp>
            <p:nvSpPr>
              <p:cNvPr id="1842" name="Hình tự do: Hình 1841">
                <a:extLst>
                  <a:ext uri="{FF2B5EF4-FFF2-40B4-BE49-F238E27FC236}">
                    <a16:creationId xmlns:a16="http://schemas.microsoft.com/office/drawing/2014/main" id="{8247B75F-8A66-7CD6-4E8E-2D209A7F48CF}"/>
                  </a:ext>
                </a:extLst>
              </p:cNvPr>
              <p:cNvSpPr/>
              <p:nvPr/>
            </p:nvSpPr>
            <p:spPr>
              <a:xfrm>
                <a:off x="8543486" y="5363330"/>
                <a:ext cx="934240" cy="417994"/>
              </a:xfrm>
              <a:custGeom>
                <a:avLst/>
                <a:gdLst>
                  <a:gd name="connsiteX0" fmla="*/ 934240 w 934240"/>
                  <a:gd name="connsiteY0" fmla="*/ 133575 h 417994"/>
                  <a:gd name="connsiteX1" fmla="*/ 800678 w 934240"/>
                  <a:gd name="connsiteY1" fmla="*/ 0 h 417994"/>
                  <a:gd name="connsiteX2" fmla="*/ 133563 w 934240"/>
                  <a:gd name="connsiteY2" fmla="*/ 0 h 417994"/>
                  <a:gd name="connsiteX3" fmla="*/ 0 w 934240"/>
                  <a:gd name="connsiteY3" fmla="*/ 133575 h 417994"/>
                  <a:gd name="connsiteX4" fmla="*/ 0 w 934240"/>
                  <a:gd name="connsiteY4" fmla="*/ 133575 h 417994"/>
                  <a:gd name="connsiteX5" fmla="*/ 13619 w 934240"/>
                  <a:gd name="connsiteY5" fmla="*/ 192304 h 417994"/>
                  <a:gd name="connsiteX6" fmla="*/ 24053 w 934240"/>
                  <a:gd name="connsiteY6" fmla="*/ 214593 h 417994"/>
                  <a:gd name="connsiteX7" fmla="*/ 51588 w 934240"/>
                  <a:gd name="connsiteY7" fmla="*/ 279464 h 417994"/>
                  <a:gd name="connsiteX8" fmla="*/ 77047 w 934240"/>
                  <a:gd name="connsiteY8" fmla="*/ 349166 h 417994"/>
                  <a:gd name="connsiteX9" fmla="*/ 172314 w 934240"/>
                  <a:gd name="connsiteY9" fmla="*/ 417995 h 417994"/>
                  <a:gd name="connsiteX10" fmla="*/ 761921 w 934240"/>
                  <a:gd name="connsiteY10" fmla="*/ 417995 h 417994"/>
                  <a:gd name="connsiteX11" fmla="*/ 856200 w 934240"/>
                  <a:gd name="connsiteY11" fmla="*/ 352002 h 417994"/>
                  <a:gd name="connsiteX12" fmla="*/ 880605 w 934240"/>
                  <a:gd name="connsiteY12" fmla="*/ 287662 h 417994"/>
                  <a:gd name="connsiteX13" fmla="*/ 920952 w 934240"/>
                  <a:gd name="connsiteY13" fmla="*/ 191681 h 417994"/>
                  <a:gd name="connsiteX14" fmla="*/ 926656 w 934240"/>
                  <a:gd name="connsiteY14" fmla="*/ 177934 h 417994"/>
                  <a:gd name="connsiteX15" fmla="*/ 928701 w 934240"/>
                  <a:gd name="connsiteY15" fmla="*/ 173009 h 417994"/>
                  <a:gd name="connsiteX16" fmla="*/ 928293 w 934240"/>
                  <a:gd name="connsiteY16" fmla="*/ 173071 h 417994"/>
                  <a:gd name="connsiteX17" fmla="*/ 934240 w 934240"/>
                  <a:gd name="connsiteY17" fmla="*/ 133575 h 417994"/>
                  <a:gd name="connsiteX18" fmla="*/ 934240 w 934240"/>
                  <a:gd name="connsiteY18" fmla="*/ 133575 h 41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34240" h="417994">
                    <a:moveTo>
                      <a:pt x="934240" y="133575"/>
                    </a:moveTo>
                    <a:cubicBezTo>
                      <a:pt x="934240" y="59789"/>
                      <a:pt x="874442" y="0"/>
                      <a:pt x="800678" y="0"/>
                    </a:cubicBezTo>
                    <a:lnTo>
                      <a:pt x="133563" y="0"/>
                    </a:lnTo>
                    <a:cubicBezTo>
                      <a:pt x="59799" y="0"/>
                      <a:pt x="0" y="59789"/>
                      <a:pt x="0" y="133575"/>
                    </a:cubicBezTo>
                    <a:lnTo>
                      <a:pt x="0" y="133575"/>
                    </a:lnTo>
                    <a:cubicBezTo>
                      <a:pt x="0" y="154648"/>
                      <a:pt x="4910" y="174598"/>
                      <a:pt x="13619" y="192304"/>
                    </a:cubicBezTo>
                    <a:cubicBezTo>
                      <a:pt x="17235" y="199661"/>
                      <a:pt x="20852" y="207049"/>
                      <a:pt x="24053" y="214593"/>
                    </a:cubicBezTo>
                    <a:lnTo>
                      <a:pt x="51588" y="279464"/>
                    </a:lnTo>
                    <a:cubicBezTo>
                      <a:pt x="61261" y="302251"/>
                      <a:pt x="69275" y="325661"/>
                      <a:pt x="77047" y="349166"/>
                    </a:cubicBezTo>
                    <a:cubicBezTo>
                      <a:pt x="90264" y="389129"/>
                      <a:pt x="127914" y="417995"/>
                      <a:pt x="172314" y="417995"/>
                    </a:cubicBezTo>
                    <a:lnTo>
                      <a:pt x="761921" y="417995"/>
                    </a:lnTo>
                    <a:cubicBezTo>
                      <a:pt x="805270" y="417995"/>
                      <a:pt x="842178" y="390501"/>
                      <a:pt x="856200" y="352002"/>
                    </a:cubicBezTo>
                    <a:cubicBezTo>
                      <a:pt x="864052" y="330431"/>
                      <a:pt x="871714" y="308828"/>
                      <a:pt x="880605" y="287662"/>
                    </a:cubicBezTo>
                    <a:lnTo>
                      <a:pt x="920952" y="191681"/>
                    </a:lnTo>
                    <a:cubicBezTo>
                      <a:pt x="923106" y="187254"/>
                      <a:pt x="924998" y="182641"/>
                      <a:pt x="926656" y="177934"/>
                    </a:cubicBezTo>
                    <a:lnTo>
                      <a:pt x="928701" y="173009"/>
                    </a:lnTo>
                    <a:lnTo>
                      <a:pt x="928293" y="173071"/>
                    </a:lnTo>
                    <a:cubicBezTo>
                      <a:pt x="932158" y="160571"/>
                      <a:pt x="934240" y="147322"/>
                      <a:pt x="934240" y="133575"/>
                    </a:cubicBezTo>
                    <a:lnTo>
                      <a:pt x="934240" y="133575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3" name="Hình tự do: Hình 1842">
                <a:extLst>
                  <a:ext uri="{FF2B5EF4-FFF2-40B4-BE49-F238E27FC236}">
                    <a16:creationId xmlns:a16="http://schemas.microsoft.com/office/drawing/2014/main" id="{408B201B-A564-192B-3614-D4AF05D262E3}"/>
                  </a:ext>
                </a:extLst>
              </p:cNvPr>
              <p:cNvSpPr/>
              <p:nvPr/>
            </p:nvSpPr>
            <p:spPr>
              <a:xfrm>
                <a:off x="8543486" y="5363330"/>
                <a:ext cx="367941" cy="417994"/>
              </a:xfrm>
              <a:custGeom>
                <a:avLst/>
                <a:gdLst>
                  <a:gd name="connsiteX0" fmla="*/ 367941 w 367941"/>
                  <a:gd name="connsiteY0" fmla="*/ 417995 h 417994"/>
                  <a:gd name="connsiteX1" fmla="*/ 172320 w 367941"/>
                  <a:gd name="connsiteY1" fmla="*/ 417995 h 417994"/>
                  <a:gd name="connsiteX2" fmla="*/ 77040 w 367941"/>
                  <a:gd name="connsiteY2" fmla="*/ 349166 h 417994"/>
                  <a:gd name="connsiteX3" fmla="*/ 51600 w 367941"/>
                  <a:gd name="connsiteY3" fmla="*/ 279464 h 417994"/>
                  <a:gd name="connsiteX4" fmla="*/ 24056 w 367941"/>
                  <a:gd name="connsiteY4" fmla="*/ 214593 h 417994"/>
                  <a:gd name="connsiteX5" fmla="*/ 13619 w 367941"/>
                  <a:gd name="connsiteY5" fmla="*/ 192336 h 417994"/>
                  <a:gd name="connsiteX6" fmla="*/ 3544 w 367941"/>
                  <a:gd name="connsiteY6" fmla="*/ 164187 h 417994"/>
                  <a:gd name="connsiteX7" fmla="*/ 0 w 367941"/>
                  <a:gd name="connsiteY7" fmla="*/ 133544 h 417994"/>
                  <a:gd name="connsiteX8" fmla="*/ 133563 w 367941"/>
                  <a:gd name="connsiteY8" fmla="*/ 0 h 417994"/>
                  <a:gd name="connsiteX9" fmla="*/ 329187 w 367941"/>
                  <a:gd name="connsiteY9" fmla="*/ 0 h 417994"/>
                  <a:gd name="connsiteX10" fmla="*/ 195624 w 367941"/>
                  <a:gd name="connsiteY10" fmla="*/ 133544 h 417994"/>
                  <a:gd name="connsiteX11" fmla="*/ 199169 w 367941"/>
                  <a:gd name="connsiteY11" fmla="*/ 164187 h 417994"/>
                  <a:gd name="connsiteX12" fmla="*/ 209244 w 367941"/>
                  <a:gd name="connsiteY12" fmla="*/ 192336 h 417994"/>
                  <a:gd name="connsiteX13" fmla="*/ 219681 w 367941"/>
                  <a:gd name="connsiteY13" fmla="*/ 214593 h 417994"/>
                  <a:gd name="connsiteX14" fmla="*/ 247197 w 367941"/>
                  <a:gd name="connsiteY14" fmla="*/ 279464 h 417994"/>
                  <a:gd name="connsiteX15" fmla="*/ 272665 w 367941"/>
                  <a:gd name="connsiteY15" fmla="*/ 349166 h 417994"/>
                  <a:gd name="connsiteX16" fmla="*/ 367941 w 367941"/>
                  <a:gd name="connsiteY16" fmla="*/ 417995 h 41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7941" h="417994">
                    <a:moveTo>
                      <a:pt x="367941" y="417995"/>
                    </a:moveTo>
                    <a:lnTo>
                      <a:pt x="172320" y="417995"/>
                    </a:lnTo>
                    <a:cubicBezTo>
                      <a:pt x="127920" y="417995"/>
                      <a:pt x="90273" y="389129"/>
                      <a:pt x="77040" y="349166"/>
                    </a:cubicBezTo>
                    <a:cubicBezTo>
                      <a:pt x="69291" y="325661"/>
                      <a:pt x="61261" y="302251"/>
                      <a:pt x="51600" y="279464"/>
                    </a:cubicBezTo>
                    <a:lnTo>
                      <a:pt x="24056" y="214593"/>
                    </a:lnTo>
                    <a:cubicBezTo>
                      <a:pt x="20845" y="207018"/>
                      <a:pt x="17245" y="199661"/>
                      <a:pt x="13619" y="192336"/>
                    </a:cubicBezTo>
                    <a:cubicBezTo>
                      <a:pt x="9274" y="183483"/>
                      <a:pt x="5842" y="174037"/>
                      <a:pt x="3544" y="164187"/>
                    </a:cubicBezTo>
                    <a:cubicBezTo>
                      <a:pt x="1219" y="154336"/>
                      <a:pt x="0" y="144111"/>
                      <a:pt x="0" y="133544"/>
                    </a:cubicBezTo>
                    <a:cubicBezTo>
                      <a:pt x="0" y="59789"/>
                      <a:pt x="59793" y="0"/>
                      <a:pt x="133563" y="0"/>
                    </a:cubicBezTo>
                    <a:lnTo>
                      <a:pt x="329187" y="0"/>
                    </a:lnTo>
                    <a:cubicBezTo>
                      <a:pt x="255417" y="0"/>
                      <a:pt x="195624" y="59789"/>
                      <a:pt x="195624" y="133544"/>
                    </a:cubicBezTo>
                    <a:cubicBezTo>
                      <a:pt x="195624" y="144111"/>
                      <a:pt x="196843" y="154336"/>
                      <a:pt x="199169" y="164187"/>
                    </a:cubicBezTo>
                    <a:cubicBezTo>
                      <a:pt x="201494" y="174037"/>
                      <a:pt x="204870" y="183451"/>
                      <a:pt x="209244" y="192336"/>
                    </a:cubicBezTo>
                    <a:cubicBezTo>
                      <a:pt x="212841" y="199661"/>
                      <a:pt x="216470" y="207018"/>
                      <a:pt x="219681" y="214593"/>
                    </a:cubicBezTo>
                    <a:lnTo>
                      <a:pt x="247197" y="279464"/>
                    </a:lnTo>
                    <a:cubicBezTo>
                      <a:pt x="256885" y="302251"/>
                      <a:pt x="264884" y="325661"/>
                      <a:pt x="272665" y="349166"/>
                    </a:cubicBezTo>
                    <a:cubicBezTo>
                      <a:pt x="285894" y="389129"/>
                      <a:pt x="323539" y="417995"/>
                      <a:pt x="367941" y="417995"/>
                    </a:cubicBezTo>
                    <a:close/>
                  </a:path>
                </a:pathLst>
              </a:custGeom>
              <a:solidFill>
                <a:srgbClr val="40A3DB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28" name="Hình tự do: Hình 1827">
              <a:extLst>
                <a:ext uri="{FF2B5EF4-FFF2-40B4-BE49-F238E27FC236}">
                  <a16:creationId xmlns:a16="http://schemas.microsoft.com/office/drawing/2014/main" id="{6C85238C-64DC-9F92-9F57-13141EBA5087}"/>
                </a:ext>
              </a:extLst>
            </p:cNvPr>
            <p:cNvSpPr/>
            <p:nvPr/>
          </p:nvSpPr>
          <p:spPr>
            <a:xfrm>
              <a:off x="8828237" y="4981339"/>
              <a:ext cx="470583" cy="125937"/>
            </a:xfrm>
            <a:custGeom>
              <a:avLst/>
              <a:gdLst>
                <a:gd name="connsiteX0" fmla="*/ 33040 w 470583"/>
                <a:gd name="connsiteY0" fmla="*/ 125938 h 125937"/>
                <a:gd name="connsiteX1" fmla="*/ 437544 w 470583"/>
                <a:gd name="connsiteY1" fmla="*/ 125938 h 125937"/>
                <a:gd name="connsiteX2" fmla="*/ 470584 w 470583"/>
                <a:gd name="connsiteY2" fmla="*/ 92895 h 125937"/>
                <a:gd name="connsiteX3" fmla="*/ 470584 w 470583"/>
                <a:gd name="connsiteY3" fmla="*/ 33012 h 125937"/>
                <a:gd name="connsiteX4" fmla="*/ 437544 w 470583"/>
                <a:gd name="connsiteY4" fmla="*/ 0 h 125937"/>
                <a:gd name="connsiteX5" fmla="*/ 33040 w 470583"/>
                <a:gd name="connsiteY5" fmla="*/ 0 h 125937"/>
                <a:gd name="connsiteX6" fmla="*/ 0 w 470583"/>
                <a:gd name="connsiteY6" fmla="*/ 33012 h 125937"/>
                <a:gd name="connsiteX7" fmla="*/ 0 w 470583"/>
                <a:gd name="connsiteY7" fmla="*/ 92895 h 125937"/>
                <a:gd name="connsiteX8" fmla="*/ 33040 w 470583"/>
                <a:gd name="connsiteY8" fmla="*/ 125938 h 12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583" h="125937">
                  <a:moveTo>
                    <a:pt x="33040" y="125938"/>
                  </a:moveTo>
                  <a:lnTo>
                    <a:pt x="437544" y="125938"/>
                  </a:lnTo>
                  <a:cubicBezTo>
                    <a:pt x="455789" y="125938"/>
                    <a:pt x="470584" y="111162"/>
                    <a:pt x="470584" y="92895"/>
                  </a:cubicBezTo>
                  <a:lnTo>
                    <a:pt x="470584" y="33012"/>
                  </a:lnTo>
                  <a:cubicBezTo>
                    <a:pt x="470584" y="14776"/>
                    <a:pt x="455792" y="0"/>
                    <a:pt x="437544" y="0"/>
                  </a:cubicBezTo>
                  <a:lnTo>
                    <a:pt x="33040" y="0"/>
                  </a:lnTo>
                  <a:cubicBezTo>
                    <a:pt x="14795" y="0"/>
                    <a:pt x="0" y="14776"/>
                    <a:pt x="0" y="33012"/>
                  </a:cubicBezTo>
                  <a:lnTo>
                    <a:pt x="0" y="92895"/>
                  </a:lnTo>
                  <a:cubicBezTo>
                    <a:pt x="3" y="111162"/>
                    <a:pt x="14795" y="125938"/>
                    <a:pt x="33040" y="125938"/>
                  </a:cubicBezTo>
                  <a:close/>
                </a:path>
              </a:pathLst>
            </a:custGeom>
            <a:solidFill>
              <a:srgbClr val="5EB9F7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29" name="Đồ họa 3">
              <a:extLst>
                <a:ext uri="{FF2B5EF4-FFF2-40B4-BE49-F238E27FC236}">
                  <a16:creationId xmlns:a16="http://schemas.microsoft.com/office/drawing/2014/main" id="{F6327018-B0C1-F1A1-B7ED-88BB8B16F342}"/>
                </a:ext>
              </a:extLst>
            </p:cNvPr>
            <p:cNvGrpSpPr/>
            <p:nvPr/>
          </p:nvGrpSpPr>
          <p:grpSpPr>
            <a:xfrm>
              <a:off x="8873450" y="5009245"/>
              <a:ext cx="380157" cy="70126"/>
              <a:chOff x="8873450" y="5009245"/>
              <a:chExt cx="380157" cy="70126"/>
            </a:xfrm>
          </p:grpSpPr>
          <p:sp>
            <p:nvSpPr>
              <p:cNvPr id="1837" name="Hình tự do: Hình 1836">
                <a:extLst>
                  <a:ext uri="{FF2B5EF4-FFF2-40B4-BE49-F238E27FC236}">
                    <a16:creationId xmlns:a16="http://schemas.microsoft.com/office/drawing/2014/main" id="{0B0D5B91-F561-E540-027C-E5A2BE5BA2EB}"/>
                  </a:ext>
                </a:extLst>
              </p:cNvPr>
              <p:cNvSpPr/>
              <p:nvPr/>
            </p:nvSpPr>
            <p:spPr>
              <a:xfrm>
                <a:off x="9211163" y="5023079"/>
                <a:ext cx="42444" cy="42457"/>
              </a:xfrm>
              <a:custGeom>
                <a:avLst/>
                <a:gdLst>
                  <a:gd name="connsiteX0" fmla="*/ 0 w 42444"/>
                  <a:gd name="connsiteY0" fmla="*/ 21229 h 42457"/>
                  <a:gd name="connsiteX1" fmla="*/ 21222 w 42444"/>
                  <a:gd name="connsiteY1" fmla="*/ 42457 h 42457"/>
                  <a:gd name="connsiteX2" fmla="*/ 42445 w 42444"/>
                  <a:gd name="connsiteY2" fmla="*/ 21229 h 42457"/>
                  <a:gd name="connsiteX3" fmla="*/ 21222 w 42444"/>
                  <a:gd name="connsiteY3" fmla="*/ 0 h 42457"/>
                  <a:gd name="connsiteX4" fmla="*/ 0 w 42444"/>
                  <a:gd name="connsiteY4" fmla="*/ 21229 h 42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4" h="42457">
                    <a:moveTo>
                      <a:pt x="0" y="21229"/>
                    </a:moveTo>
                    <a:cubicBezTo>
                      <a:pt x="0" y="32949"/>
                      <a:pt x="9501" y="42457"/>
                      <a:pt x="21222" y="42457"/>
                    </a:cubicBezTo>
                    <a:cubicBezTo>
                      <a:pt x="32943" y="42457"/>
                      <a:pt x="42445" y="32949"/>
                      <a:pt x="42445" y="21229"/>
                    </a:cubicBezTo>
                    <a:cubicBezTo>
                      <a:pt x="42445" y="9508"/>
                      <a:pt x="32943" y="0"/>
                      <a:pt x="21222" y="0"/>
                    </a:cubicBezTo>
                    <a:cubicBezTo>
                      <a:pt x="9501" y="0"/>
                      <a:pt x="0" y="9508"/>
                      <a:pt x="0" y="21229"/>
                    </a:cubicBezTo>
                    <a:close/>
                  </a:path>
                </a:pathLst>
              </a:custGeom>
              <a:solidFill>
                <a:srgbClr val="9DC8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8" name="Hình tự do: Hình 1837">
                <a:extLst>
                  <a:ext uri="{FF2B5EF4-FFF2-40B4-BE49-F238E27FC236}">
                    <a16:creationId xmlns:a16="http://schemas.microsoft.com/office/drawing/2014/main" id="{06B670EC-CBD5-B224-2EB8-83641602586B}"/>
                  </a:ext>
                </a:extLst>
              </p:cNvPr>
              <p:cNvSpPr/>
              <p:nvPr/>
            </p:nvSpPr>
            <p:spPr>
              <a:xfrm>
                <a:off x="9133655" y="5023079"/>
                <a:ext cx="42444" cy="42457"/>
              </a:xfrm>
              <a:custGeom>
                <a:avLst/>
                <a:gdLst>
                  <a:gd name="connsiteX0" fmla="*/ 0 w 42444"/>
                  <a:gd name="connsiteY0" fmla="*/ 21229 h 42457"/>
                  <a:gd name="connsiteX1" fmla="*/ 21222 w 42444"/>
                  <a:gd name="connsiteY1" fmla="*/ 42457 h 42457"/>
                  <a:gd name="connsiteX2" fmla="*/ 42445 w 42444"/>
                  <a:gd name="connsiteY2" fmla="*/ 21229 h 42457"/>
                  <a:gd name="connsiteX3" fmla="*/ 21222 w 42444"/>
                  <a:gd name="connsiteY3" fmla="*/ 0 h 42457"/>
                  <a:gd name="connsiteX4" fmla="*/ 0 w 42444"/>
                  <a:gd name="connsiteY4" fmla="*/ 21229 h 42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4" h="42457">
                    <a:moveTo>
                      <a:pt x="0" y="21229"/>
                    </a:moveTo>
                    <a:cubicBezTo>
                      <a:pt x="0" y="32949"/>
                      <a:pt x="9501" y="42457"/>
                      <a:pt x="21222" y="42457"/>
                    </a:cubicBezTo>
                    <a:cubicBezTo>
                      <a:pt x="32943" y="42457"/>
                      <a:pt x="42445" y="32949"/>
                      <a:pt x="42445" y="21229"/>
                    </a:cubicBezTo>
                    <a:cubicBezTo>
                      <a:pt x="42445" y="9508"/>
                      <a:pt x="32943" y="0"/>
                      <a:pt x="21222" y="0"/>
                    </a:cubicBezTo>
                    <a:cubicBezTo>
                      <a:pt x="9501" y="0"/>
                      <a:pt x="0" y="9508"/>
                      <a:pt x="0" y="21229"/>
                    </a:cubicBezTo>
                    <a:close/>
                  </a:path>
                </a:pathLst>
              </a:custGeom>
              <a:solidFill>
                <a:srgbClr val="F8CD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9" name="Hình tự do: Hình 1838">
                <a:extLst>
                  <a:ext uri="{FF2B5EF4-FFF2-40B4-BE49-F238E27FC236}">
                    <a16:creationId xmlns:a16="http://schemas.microsoft.com/office/drawing/2014/main" id="{F763F0B4-8BEE-0035-A148-CAE6DB47B474}"/>
                  </a:ext>
                </a:extLst>
              </p:cNvPr>
              <p:cNvSpPr/>
              <p:nvPr/>
            </p:nvSpPr>
            <p:spPr>
              <a:xfrm>
                <a:off x="9056147" y="5023079"/>
                <a:ext cx="42444" cy="42457"/>
              </a:xfrm>
              <a:custGeom>
                <a:avLst/>
                <a:gdLst>
                  <a:gd name="connsiteX0" fmla="*/ 0 w 42444"/>
                  <a:gd name="connsiteY0" fmla="*/ 21229 h 42457"/>
                  <a:gd name="connsiteX1" fmla="*/ 21223 w 42444"/>
                  <a:gd name="connsiteY1" fmla="*/ 42457 h 42457"/>
                  <a:gd name="connsiteX2" fmla="*/ 42445 w 42444"/>
                  <a:gd name="connsiteY2" fmla="*/ 21229 h 42457"/>
                  <a:gd name="connsiteX3" fmla="*/ 21223 w 42444"/>
                  <a:gd name="connsiteY3" fmla="*/ 0 h 42457"/>
                  <a:gd name="connsiteX4" fmla="*/ 0 w 42444"/>
                  <a:gd name="connsiteY4" fmla="*/ 21229 h 42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4" h="42457">
                    <a:moveTo>
                      <a:pt x="0" y="21229"/>
                    </a:moveTo>
                    <a:cubicBezTo>
                      <a:pt x="0" y="32949"/>
                      <a:pt x="9502" y="42457"/>
                      <a:pt x="21223" y="42457"/>
                    </a:cubicBezTo>
                    <a:cubicBezTo>
                      <a:pt x="32943" y="42457"/>
                      <a:pt x="42445" y="32949"/>
                      <a:pt x="42445" y="21229"/>
                    </a:cubicBezTo>
                    <a:cubicBezTo>
                      <a:pt x="42445" y="9508"/>
                      <a:pt x="32943" y="0"/>
                      <a:pt x="21223" y="0"/>
                    </a:cubicBezTo>
                    <a:cubicBezTo>
                      <a:pt x="9502" y="0"/>
                      <a:pt x="0" y="9508"/>
                      <a:pt x="0" y="21229"/>
                    </a:cubicBezTo>
                    <a:close/>
                  </a:path>
                </a:pathLst>
              </a:custGeom>
              <a:solidFill>
                <a:srgbClr val="F77C7C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0" name="Hình tự do: Hình 1839">
                <a:extLst>
                  <a:ext uri="{FF2B5EF4-FFF2-40B4-BE49-F238E27FC236}">
                    <a16:creationId xmlns:a16="http://schemas.microsoft.com/office/drawing/2014/main" id="{2F0BE6E9-A87D-B527-17E8-CCB4F883745C}"/>
                  </a:ext>
                </a:extLst>
              </p:cNvPr>
              <p:cNvSpPr/>
              <p:nvPr/>
            </p:nvSpPr>
            <p:spPr>
              <a:xfrm>
                <a:off x="8960870" y="5009245"/>
                <a:ext cx="70126" cy="70126"/>
              </a:xfrm>
              <a:custGeom>
                <a:avLst/>
                <a:gdLst>
                  <a:gd name="connsiteX0" fmla="*/ 70126 w 70126"/>
                  <a:gd name="connsiteY0" fmla="*/ 35063 h 70126"/>
                  <a:gd name="connsiteX1" fmla="*/ 35063 w 70126"/>
                  <a:gd name="connsiteY1" fmla="*/ 70126 h 70126"/>
                  <a:gd name="connsiteX2" fmla="*/ 0 w 70126"/>
                  <a:gd name="connsiteY2" fmla="*/ 35063 h 70126"/>
                  <a:gd name="connsiteX3" fmla="*/ 35063 w 70126"/>
                  <a:gd name="connsiteY3" fmla="*/ 0 h 70126"/>
                  <a:gd name="connsiteX4" fmla="*/ 70126 w 70126"/>
                  <a:gd name="connsiteY4" fmla="*/ 35063 h 70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26" h="70126">
                    <a:moveTo>
                      <a:pt x="70126" y="35063"/>
                    </a:moveTo>
                    <a:cubicBezTo>
                      <a:pt x="70126" y="54428"/>
                      <a:pt x="54428" y="70126"/>
                      <a:pt x="35063" y="70126"/>
                    </a:cubicBezTo>
                    <a:cubicBezTo>
                      <a:pt x="15698" y="70126"/>
                      <a:pt x="0" y="54428"/>
                      <a:pt x="0" y="35063"/>
                    </a:cubicBezTo>
                    <a:cubicBezTo>
                      <a:pt x="0" y="15698"/>
                      <a:pt x="15698" y="0"/>
                      <a:pt x="35063" y="0"/>
                    </a:cubicBezTo>
                    <a:cubicBezTo>
                      <a:pt x="54428" y="0"/>
                      <a:pt x="70126" y="15698"/>
                      <a:pt x="70126" y="35063"/>
                    </a:cubicBezTo>
                    <a:close/>
                  </a:path>
                </a:pathLst>
              </a:custGeom>
              <a:solidFill>
                <a:srgbClr val="9DC89E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1" name="Hình tự do: Hình 1840">
                <a:extLst>
                  <a:ext uri="{FF2B5EF4-FFF2-40B4-BE49-F238E27FC236}">
                    <a16:creationId xmlns:a16="http://schemas.microsoft.com/office/drawing/2014/main" id="{88D062D1-B747-8889-6BED-BADB82D3821D}"/>
                  </a:ext>
                </a:extLst>
              </p:cNvPr>
              <p:cNvSpPr/>
              <p:nvPr/>
            </p:nvSpPr>
            <p:spPr>
              <a:xfrm>
                <a:off x="8873450" y="5009245"/>
                <a:ext cx="70126" cy="70126"/>
              </a:xfrm>
              <a:custGeom>
                <a:avLst/>
                <a:gdLst>
                  <a:gd name="connsiteX0" fmla="*/ 70126 w 70126"/>
                  <a:gd name="connsiteY0" fmla="*/ 35063 h 70126"/>
                  <a:gd name="connsiteX1" fmla="*/ 35063 w 70126"/>
                  <a:gd name="connsiteY1" fmla="*/ 70126 h 70126"/>
                  <a:gd name="connsiteX2" fmla="*/ 0 w 70126"/>
                  <a:gd name="connsiteY2" fmla="*/ 35063 h 70126"/>
                  <a:gd name="connsiteX3" fmla="*/ 35063 w 70126"/>
                  <a:gd name="connsiteY3" fmla="*/ 0 h 70126"/>
                  <a:gd name="connsiteX4" fmla="*/ 70126 w 70126"/>
                  <a:gd name="connsiteY4" fmla="*/ 35063 h 70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26" h="70126">
                    <a:moveTo>
                      <a:pt x="70126" y="35063"/>
                    </a:moveTo>
                    <a:cubicBezTo>
                      <a:pt x="70126" y="54428"/>
                      <a:pt x="54428" y="70126"/>
                      <a:pt x="35063" y="70126"/>
                    </a:cubicBezTo>
                    <a:cubicBezTo>
                      <a:pt x="15698" y="70126"/>
                      <a:pt x="0" y="54428"/>
                      <a:pt x="0" y="35063"/>
                    </a:cubicBezTo>
                    <a:cubicBezTo>
                      <a:pt x="0" y="15698"/>
                      <a:pt x="15698" y="0"/>
                      <a:pt x="35063" y="0"/>
                    </a:cubicBezTo>
                    <a:cubicBezTo>
                      <a:pt x="54428" y="0"/>
                      <a:pt x="70126" y="15698"/>
                      <a:pt x="70126" y="35063"/>
                    </a:cubicBezTo>
                    <a:close/>
                  </a:path>
                </a:pathLst>
              </a:custGeom>
              <a:solidFill>
                <a:srgbClr val="599E85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30" name="Đồ họa 3">
              <a:extLst>
                <a:ext uri="{FF2B5EF4-FFF2-40B4-BE49-F238E27FC236}">
                  <a16:creationId xmlns:a16="http://schemas.microsoft.com/office/drawing/2014/main" id="{CF860CB6-EE46-6B59-7896-DF3B2390D14A}"/>
                </a:ext>
              </a:extLst>
            </p:cNvPr>
            <p:cNvGrpSpPr/>
            <p:nvPr/>
          </p:nvGrpSpPr>
          <p:grpSpPr>
            <a:xfrm>
              <a:off x="8090537" y="4899667"/>
              <a:ext cx="509331" cy="224817"/>
              <a:chOff x="8090537" y="4899667"/>
              <a:chExt cx="509331" cy="224817"/>
            </a:xfrm>
            <a:solidFill>
              <a:srgbClr val="5EB9F7"/>
            </a:solidFill>
          </p:grpSpPr>
          <p:sp>
            <p:nvSpPr>
              <p:cNvPr id="1833" name="Hình tự do: Hình 1832">
                <a:extLst>
                  <a:ext uri="{FF2B5EF4-FFF2-40B4-BE49-F238E27FC236}">
                    <a16:creationId xmlns:a16="http://schemas.microsoft.com/office/drawing/2014/main" id="{9BBEFA4B-4677-1E13-BC5C-5165B254CF93}"/>
                  </a:ext>
                </a:extLst>
              </p:cNvPr>
              <p:cNvSpPr/>
              <p:nvPr/>
            </p:nvSpPr>
            <p:spPr>
              <a:xfrm>
                <a:off x="8472534" y="4899667"/>
                <a:ext cx="127334" cy="224817"/>
              </a:xfrm>
              <a:custGeom>
                <a:avLst/>
                <a:gdLst>
                  <a:gd name="connsiteX0" fmla="*/ 127334 w 127334"/>
                  <a:gd name="connsiteY0" fmla="*/ 0 h 224817"/>
                  <a:gd name="connsiteX1" fmla="*/ 70587 w 127334"/>
                  <a:gd name="connsiteY1" fmla="*/ 0 h 224817"/>
                  <a:gd name="connsiteX2" fmla="*/ 0 w 127334"/>
                  <a:gd name="connsiteY2" fmla="*/ 224818 h 224817"/>
                  <a:gd name="connsiteX3" fmla="*/ 56747 w 127334"/>
                  <a:gd name="connsiteY3" fmla="*/ 224818 h 22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334" h="224817">
                    <a:moveTo>
                      <a:pt x="127334" y="0"/>
                    </a:moveTo>
                    <a:lnTo>
                      <a:pt x="70587" y="0"/>
                    </a:lnTo>
                    <a:lnTo>
                      <a:pt x="0" y="224818"/>
                    </a:lnTo>
                    <a:lnTo>
                      <a:pt x="56747" y="224818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4" name="Hình tự do: Hình 1833">
                <a:extLst>
                  <a:ext uri="{FF2B5EF4-FFF2-40B4-BE49-F238E27FC236}">
                    <a16:creationId xmlns:a16="http://schemas.microsoft.com/office/drawing/2014/main" id="{121AB29C-8579-2AC2-17DD-9B5BE7C20678}"/>
                  </a:ext>
                </a:extLst>
              </p:cNvPr>
              <p:cNvSpPr/>
              <p:nvPr/>
            </p:nvSpPr>
            <p:spPr>
              <a:xfrm>
                <a:off x="8345203" y="4899667"/>
                <a:ext cx="127331" cy="224817"/>
              </a:xfrm>
              <a:custGeom>
                <a:avLst/>
                <a:gdLst>
                  <a:gd name="connsiteX0" fmla="*/ 127331 w 127331"/>
                  <a:gd name="connsiteY0" fmla="*/ 0 h 224817"/>
                  <a:gd name="connsiteX1" fmla="*/ 70587 w 127331"/>
                  <a:gd name="connsiteY1" fmla="*/ 0 h 224817"/>
                  <a:gd name="connsiteX2" fmla="*/ 0 w 127331"/>
                  <a:gd name="connsiteY2" fmla="*/ 224818 h 224817"/>
                  <a:gd name="connsiteX3" fmla="*/ 56747 w 127331"/>
                  <a:gd name="connsiteY3" fmla="*/ 224818 h 22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331" h="224817">
                    <a:moveTo>
                      <a:pt x="127331" y="0"/>
                    </a:moveTo>
                    <a:lnTo>
                      <a:pt x="70587" y="0"/>
                    </a:lnTo>
                    <a:lnTo>
                      <a:pt x="0" y="224818"/>
                    </a:lnTo>
                    <a:lnTo>
                      <a:pt x="56747" y="224818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5" name="Hình tự do: Hình 1834">
                <a:extLst>
                  <a:ext uri="{FF2B5EF4-FFF2-40B4-BE49-F238E27FC236}">
                    <a16:creationId xmlns:a16="http://schemas.microsoft.com/office/drawing/2014/main" id="{9EDF2ED9-0E1B-1A34-5E45-CF8E9AE5B599}"/>
                  </a:ext>
                </a:extLst>
              </p:cNvPr>
              <p:cNvSpPr/>
              <p:nvPr/>
            </p:nvSpPr>
            <p:spPr>
              <a:xfrm>
                <a:off x="8217869" y="4899667"/>
                <a:ext cx="127334" cy="224817"/>
              </a:xfrm>
              <a:custGeom>
                <a:avLst/>
                <a:gdLst>
                  <a:gd name="connsiteX0" fmla="*/ 127334 w 127334"/>
                  <a:gd name="connsiteY0" fmla="*/ 0 h 224817"/>
                  <a:gd name="connsiteX1" fmla="*/ 70588 w 127334"/>
                  <a:gd name="connsiteY1" fmla="*/ 0 h 224817"/>
                  <a:gd name="connsiteX2" fmla="*/ 0 w 127334"/>
                  <a:gd name="connsiteY2" fmla="*/ 224818 h 224817"/>
                  <a:gd name="connsiteX3" fmla="*/ 56747 w 127334"/>
                  <a:gd name="connsiteY3" fmla="*/ 224818 h 22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334" h="224817">
                    <a:moveTo>
                      <a:pt x="127334" y="0"/>
                    </a:moveTo>
                    <a:lnTo>
                      <a:pt x="70588" y="0"/>
                    </a:lnTo>
                    <a:lnTo>
                      <a:pt x="0" y="224818"/>
                    </a:lnTo>
                    <a:lnTo>
                      <a:pt x="56747" y="224818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6" name="Hình tự do: Hình 1835">
                <a:extLst>
                  <a:ext uri="{FF2B5EF4-FFF2-40B4-BE49-F238E27FC236}">
                    <a16:creationId xmlns:a16="http://schemas.microsoft.com/office/drawing/2014/main" id="{0BCE54E8-83F6-B0EA-1E05-6FC4BF7C92EB}"/>
                  </a:ext>
                </a:extLst>
              </p:cNvPr>
              <p:cNvSpPr/>
              <p:nvPr/>
            </p:nvSpPr>
            <p:spPr>
              <a:xfrm>
                <a:off x="8090537" y="4899667"/>
                <a:ext cx="127331" cy="224817"/>
              </a:xfrm>
              <a:custGeom>
                <a:avLst/>
                <a:gdLst>
                  <a:gd name="connsiteX0" fmla="*/ 127331 w 127331"/>
                  <a:gd name="connsiteY0" fmla="*/ 0 h 224817"/>
                  <a:gd name="connsiteX1" fmla="*/ 70584 w 127331"/>
                  <a:gd name="connsiteY1" fmla="*/ 0 h 224817"/>
                  <a:gd name="connsiteX2" fmla="*/ 0 w 127331"/>
                  <a:gd name="connsiteY2" fmla="*/ 224818 h 224817"/>
                  <a:gd name="connsiteX3" fmla="*/ 56744 w 127331"/>
                  <a:gd name="connsiteY3" fmla="*/ 224818 h 22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331" h="224817">
                    <a:moveTo>
                      <a:pt x="127331" y="0"/>
                    </a:moveTo>
                    <a:lnTo>
                      <a:pt x="70584" y="0"/>
                    </a:lnTo>
                    <a:lnTo>
                      <a:pt x="0" y="224818"/>
                    </a:lnTo>
                    <a:lnTo>
                      <a:pt x="56744" y="224818"/>
                    </a:lnTo>
                    <a:close/>
                  </a:path>
                </a:pathLst>
              </a:custGeom>
              <a:solidFill>
                <a:srgbClr val="5EB9F7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31" name="Hình tự do: Hình 1830">
              <a:extLst>
                <a:ext uri="{FF2B5EF4-FFF2-40B4-BE49-F238E27FC236}">
                  <a16:creationId xmlns:a16="http://schemas.microsoft.com/office/drawing/2014/main" id="{733564AD-2504-4E20-0C7E-8097A1BE5583}"/>
                </a:ext>
              </a:extLst>
            </p:cNvPr>
            <p:cNvSpPr/>
            <p:nvPr/>
          </p:nvSpPr>
          <p:spPr>
            <a:xfrm>
              <a:off x="7913202" y="4531111"/>
              <a:ext cx="369512" cy="91709"/>
            </a:xfrm>
            <a:custGeom>
              <a:avLst/>
              <a:gdLst>
                <a:gd name="connsiteX0" fmla="*/ 45858 w 369512"/>
                <a:gd name="connsiteY0" fmla="*/ 91710 h 91709"/>
                <a:gd name="connsiteX1" fmla="*/ 323654 w 369512"/>
                <a:gd name="connsiteY1" fmla="*/ 91710 h 91709"/>
                <a:gd name="connsiteX2" fmla="*/ 369512 w 369512"/>
                <a:gd name="connsiteY2" fmla="*/ 45855 h 91709"/>
                <a:gd name="connsiteX3" fmla="*/ 369512 w 369512"/>
                <a:gd name="connsiteY3" fmla="*/ 45855 h 91709"/>
                <a:gd name="connsiteX4" fmla="*/ 323654 w 369512"/>
                <a:gd name="connsiteY4" fmla="*/ 0 h 91709"/>
                <a:gd name="connsiteX5" fmla="*/ 45858 w 369512"/>
                <a:gd name="connsiteY5" fmla="*/ 0 h 91709"/>
                <a:gd name="connsiteX6" fmla="*/ 0 w 369512"/>
                <a:gd name="connsiteY6" fmla="*/ 45855 h 91709"/>
                <a:gd name="connsiteX7" fmla="*/ 0 w 369512"/>
                <a:gd name="connsiteY7" fmla="*/ 45855 h 91709"/>
                <a:gd name="connsiteX8" fmla="*/ 45858 w 369512"/>
                <a:gd name="connsiteY8" fmla="*/ 91710 h 9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512" h="91709">
                  <a:moveTo>
                    <a:pt x="45858" y="91710"/>
                  </a:moveTo>
                  <a:lnTo>
                    <a:pt x="323654" y="91710"/>
                  </a:lnTo>
                  <a:cubicBezTo>
                    <a:pt x="348982" y="91710"/>
                    <a:pt x="369512" y="71198"/>
                    <a:pt x="369512" y="45855"/>
                  </a:cubicBezTo>
                  <a:lnTo>
                    <a:pt x="369512" y="45855"/>
                  </a:lnTo>
                  <a:cubicBezTo>
                    <a:pt x="369512" y="20543"/>
                    <a:pt x="348982" y="0"/>
                    <a:pt x="323654" y="0"/>
                  </a:cubicBezTo>
                  <a:lnTo>
                    <a:pt x="45858" y="0"/>
                  </a:lnTo>
                  <a:cubicBezTo>
                    <a:pt x="20530" y="0"/>
                    <a:pt x="0" y="20543"/>
                    <a:pt x="0" y="45855"/>
                  </a:cubicBezTo>
                  <a:lnTo>
                    <a:pt x="0" y="45855"/>
                  </a:lnTo>
                  <a:cubicBezTo>
                    <a:pt x="0" y="71198"/>
                    <a:pt x="20530" y="91710"/>
                    <a:pt x="45858" y="91710"/>
                  </a:cubicBezTo>
                  <a:close/>
                </a:path>
              </a:pathLst>
            </a:custGeom>
            <a:solidFill>
              <a:srgbClr val="5EB9F7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2" name="Hình tự do: Hình 1831">
              <a:extLst>
                <a:ext uri="{FF2B5EF4-FFF2-40B4-BE49-F238E27FC236}">
                  <a16:creationId xmlns:a16="http://schemas.microsoft.com/office/drawing/2014/main" id="{4A8F56C2-2B6F-A637-699E-5A4DC39CDDB1}"/>
                </a:ext>
              </a:extLst>
            </p:cNvPr>
            <p:cNvSpPr/>
            <p:nvPr/>
          </p:nvSpPr>
          <p:spPr>
            <a:xfrm>
              <a:off x="7914037" y="4531984"/>
              <a:ext cx="368676" cy="90837"/>
            </a:xfrm>
            <a:custGeom>
              <a:avLst/>
              <a:gdLst>
                <a:gd name="connsiteX0" fmla="*/ 0 w 368676"/>
                <a:gd name="connsiteY0" fmla="*/ 45014 h 90837"/>
                <a:gd name="connsiteX1" fmla="*/ 13442 w 368676"/>
                <a:gd name="connsiteY1" fmla="*/ 77402 h 90837"/>
                <a:gd name="connsiteX2" fmla="*/ 45852 w 368676"/>
                <a:gd name="connsiteY2" fmla="*/ 90837 h 90837"/>
                <a:gd name="connsiteX3" fmla="*/ 323648 w 368676"/>
                <a:gd name="connsiteY3" fmla="*/ 90837 h 90837"/>
                <a:gd name="connsiteX4" fmla="*/ 368677 w 368676"/>
                <a:gd name="connsiteY4" fmla="*/ 53867 h 90837"/>
                <a:gd name="connsiteX5" fmla="*/ 359814 w 368676"/>
                <a:gd name="connsiteY5" fmla="*/ 54708 h 90837"/>
                <a:gd name="connsiteX6" fmla="*/ 82019 w 368676"/>
                <a:gd name="connsiteY6" fmla="*/ 54708 h 90837"/>
                <a:gd name="connsiteX7" fmla="*/ 49608 w 368676"/>
                <a:gd name="connsiteY7" fmla="*/ 41273 h 90837"/>
                <a:gd name="connsiteX8" fmla="*/ 36167 w 368676"/>
                <a:gd name="connsiteY8" fmla="*/ 8853 h 90837"/>
                <a:gd name="connsiteX9" fmla="*/ 37014 w 368676"/>
                <a:gd name="connsiteY9" fmla="*/ 0 h 90837"/>
                <a:gd name="connsiteX10" fmla="*/ 0 w 368676"/>
                <a:gd name="connsiteY10" fmla="*/ 45014 h 9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676" h="90837">
                  <a:moveTo>
                    <a:pt x="0" y="45014"/>
                  </a:moveTo>
                  <a:cubicBezTo>
                    <a:pt x="0" y="57638"/>
                    <a:pt x="5131" y="69141"/>
                    <a:pt x="13442" y="77402"/>
                  </a:cubicBezTo>
                  <a:cubicBezTo>
                    <a:pt x="21721" y="85725"/>
                    <a:pt x="33177" y="90837"/>
                    <a:pt x="45852" y="90837"/>
                  </a:cubicBezTo>
                  <a:lnTo>
                    <a:pt x="323648" y="90837"/>
                  </a:lnTo>
                  <a:cubicBezTo>
                    <a:pt x="345952" y="90837"/>
                    <a:pt x="364525" y="74939"/>
                    <a:pt x="368677" y="53867"/>
                  </a:cubicBezTo>
                  <a:cubicBezTo>
                    <a:pt x="365818" y="54428"/>
                    <a:pt x="362857" y="54708"/>
                    <a:pt x="359814" y="54708"/>
                  </a:cubicBezTo>
                  <a:lnTo>
                    <a:pt x="82019" y="54708"/>
                  </a:lnTo>
                  <a:cubicBezTo>
                    <a:pt x="69372" y="54708"/>
                    <a:pt x="57891" y="49565"/>
                    <a:pt x="49608" y="41273"/>
                  </a:cubicBezTo>
                  <a:cubicBezTo>
                    <a:pt x="41301" y="33012"/>
                    <a:pt x="36167" y="21509"/>
                    <a:pt x="36167" y="8853"/>
                  </a:cubicBezTo>
                  <a:cubicBezTo>
                    <a:pt x="36167" y="5829"/>
                    <a:pt x="36460" y="2868"/>
                    <a:pt x="37014" y="0"/>
                  </a:cubicBezTo>
                  <a:cubicBezTo>
                    <a:pt x="15929" y="4115"/>
                    <a:pt x="0" y="22694"/>
                    <a:pt x="0" y="45014"/>
                  </a:cubicBezTo>
                  <a:close/>
                </a:path>
              </a:pathLst>
            </a:custGeom>
            <a:solidFill>
              <a:srgbClr val="40A3DB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59" name="Đồ họa 3">
            <a:extLst>
              <a:ext uri="{FF2B5EF4-FFF2-40B4-BE49-F238E27FC236}">
                <a16:creationId xmlns:a16="http://schemas.microsoft.com/office/drawing/2014/main" id="{C8030A79-5031-0903-D6BE-AC4F81A21FCC}"/>
              </a:ext>
            </a:extLst>
          </p:cNvPr>
          <p:cNvGrpSpPr/>
          <p:nvPr/>
        </p:nvGrpSpPr>
        <p:grpSpPr>
          <a:xfrm>
            <a:off x="14063334" y="-8094893"/>
            <a:ext cx="449253" cy="782279"/>
            <a:chOff x="7930060" y="3620774"/>
            <a:chExt cx="449253" cy="782279"/>
          </a:xfrm>
        </p:grpSpPr>
        <p:sp>
          <p:nvSpPr>
            <p:cNvPr id="1860" name="Hình tự do: Hình 1859">
              <a:extLst>
                <a:ext uri="{FF2B5EF4-FFF2-40B4-BE49-F238E27FC236}">
                  <a16:creationId xmlns:a16="http://schemas.microsoft.com/office/drawing/2014/main" id="{29FAC536-89BE-55D7-F96E-24F4C5FACBB3}"/>
                </a:ext>
              </a:extLst>
            </p:cNvPr>
            <p:cNvSpPr/>
            <p:nvPr/>
          </p:nvSpPr>
          <p:spPr>
            <a:xfrm>
              <a:off x="8154030" y="3758044"/>
              <a:ext cx="77417" cy="68563"/>
            </a:xfrm>
            <a:custGeom>
              <a:avLst/>
              <a:gdLst>
                <a:gd name="connsiteX0" fmla="*/ 2562 w 77417"/>
                <a:gd name="connsiteY0" fmla="*/ 68564 h 68563"/>
                <a:gd name="connsiteX1" fmla="*/ 77417 w 77417"/>
                <a:gd name="connsiteY1" fmla="*/ 8650 h 68563"/>
                <a:gd name="connsiteX2" fmla="*/ 32541 w 77417"/>
                <a:gd name="connsiteY2" fmla="*/ 46 h 68563"/>
                <a:gd name="connsiteX3" fmla="*/ 0 w 77417"/>
                <a:gd name="connsiteY3" fmla="*/ 26605 h 68563"/>
                <a:gd name="connsiteX4" fmla="*/ 2562 w 77417"/>
                <a:gd name="connsiteY4" fmla="*/ 68564 h 68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417" h="68563">
                  <a:moveTo>
                    <a:pt x="2562" y="68564"/>
                  </a:moveTo>
                  <a:lnTo>
                    <a:pt x="77417" y="8650"/>
                  </a:lnTo>
                  <a:cubicBezTo>
                    <a:pt x="77417" y="8650"/>
                    <a:pt x="33526" y="-733"/>
                    <a:pt x="32541" y="46"/>
                  </a:cubicBezTo>
                  <a:cubicBezTo>
                    <a:pt x="31559" y="825"/>
                    <a:pt x="0" y="26605"/>
                    <a:pt x="0" y="26605"/>
                  </a:cubicBezTo>
                  <a:lnTo>
                    <a:pt x="2562" y="68564"/>
                  </a:lnTo>
                  <a:close/>
                </a:path>
              </a:pathLst>
            </a:custGeom>
            <a:solidFill>
              <a:srgbClr val="0097B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1" name="Hình tự do: Hình 1860">
              <a:extLst>
                <a:ext uri="{FF2B5EF4-FFF2-40B4-BE49-F238E27FC236}">
                  <a16:creationId xmlns:a16="http://schemas.microsoft.com/office/drawing/2014/main" id="{92682403-CB01-5A2F-A090-54CBF55F06BE}"/>
                </a:ext>
              </a:extLst>
            </p:cNvPr>
            <p:cNvSpPr/>
            <p:nvPr/>
          </p:nvSpPr>
          <p:spPr>
            <a:xfrm>
              <a:off x="8108502" y="3620774"/>
              <a:ext cx="266003" cy="265560"/>
            </a:xfrm>
            <a:custGeom>
              <a:avLst/>
              <a:gdLst>
                <a:gd name="connsiteX0" fmla="*/ 0 w 266003"/>
                <a:gd name="connsiteY0" fmla="*/ 100252 h 265560"/>
                <a:gd name="connsiteX1" fmla="*/ 98247 w 266003"/>
                <a:gd name="connsiteY1" fmla="*/ 265560 h 265560"/>
                <a:gd name="connsiteX2" fmla="*/ 266003 w 266003"/>
                <a:gd name="connsiteY2" fmla="*/ 0 h 2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003" h="265560">
                  <a:moveTo>
                    <a:pt x="0" y="100252"/>
                  </a:moveTo>
                  <a:lnTo>
                    <a:pt x="98247" y="265560"/>
                  </a:lnTo>
                  <a:lnTo>
                    <a:pt x="266003" y="0"/>
                  </a:lnTo>
                  <a:close/>
                </a:path>
              </a:pathLst>
            </a:custGeom>
            <a:solidFill>
              <a:srgbClr val="AEDEFF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2" name="Hình tự do: Hình 1861">
              <a:extLst>
                <a:ext uri="{FF2B5EF4-FFF2-40B4-BE49-F238E27FC236}">
                  <a16:creationId xmlns:a16="http://schemas.microsoft.com/office/drawing/2014/main" id="{798E2D02-DC99-70BF-DFAF-4F3EFB0B15DD}"/>
                </a:ext>
              </a:extLst>
            </p:cNvPr>
            <p:cNvSpPr/>
            <p:nvPr/>
          </p:nvSpPr>
          <p:spPr>
            <a:xfrm>
              <a:off x="8136847" y="3620774"/>
              <a:ext cx="237657" cy="205833"/>
            </a:xfrm>
            <a:custGeom>
              <a:avLst/>
              <a:gdLst>
                <a:gd name="connsiteX0" fmla="*/ 237658 w 237657"/>
                <a:gd name="connsiteY0" fmla="*/ 0 h 205833"/>
                <a:gd name="connsiteX1" fmla="*/ 0 w 237657"/>
                <a:gd name="connsiteY1" fmla="*/ 147946 h 205833"/>
                <a:gd name="connsiteX2" fmla="*/ 19745 w 237657"/>
                <a:gd name="connsiteY2" fmla="*/ 205834 h 205833"/>
                <a:gd name="connsiteX3" fmla="*/ 19742 w 237657"/>
                <a:gd name="connsiteY3" fmla="*/ 181176 h 205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657" h="205833">
                  <a:moveTo>
                    <a:pt x="237658" y="0"/>
                  </a:moveTo>
                  <a:lnTo>
                    <a:pt x="0" y="147946"/>
                  </a:lnTo>
                  <a:lnTo>
                    <a:pt x="19745" y="205834"/>
                  </a:lnTo>
                  <a:lnTo>
                    <a:pt x="19742" y="181176"/>
                  </a:lnTo>
                  <a:close/>
                </a:path>
              </a:pathLst>
            </a:custGeom>
            <a:solidFill>
              <a:srgbClr val="5EB9F7"/>
            </a:solidFill>
            <a:ln w="3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63" name="Đồ họa 3">
              <a:extLst>
                <a:ext uri="{FF2B5EF4-FFF2-40B4-BE49-F238E27FC236}">
                  <a16:creationId xmlns:a16="http://schemas.microsoft.com/office/drawing/2014/main" id="{266D00CE-814E-3D79-BACB-3DD653EA6535}"/>
                </a:ext>
              </a:extLst>
            </p:cNvPr>
            <p:cNvGrpSpPr/>
            <p:nvPr/>
          </p:nvGrpSpPr>
          <p:grpSpPr>
            <a:xfrm>
              <a:off x="7930060" y="3866976"/>
              <a:ext cx="449253" cy="536077"/>
              <a:chOff x="7930060" y="3866976"/>
              <a:chExt cx="449253" cy="536077"/>
            </a:xfrm>
            <a:solidFill>
              <a:srgbClr val="615370"/>
            </a:solidFill>
          </p:grpSpPr>
          <p:sp>
            <p:nvSpPr>
              <p:cNvPr id="1864" name="Hình tự do: Hình 1863">
                <a:extLst>
                  <a:ext uri="{FF2B5EF4-FFF2-40B4-BE49-F238E27FC236}">
                    <a16:creationId xmlns:a16="http://schemas.microsoft.com/office/drawing/2014/main" id="{862D969F-9BA1-9FA7-1B95-677A463F2B09}"/>
                  </a:ext>
                </a:extLst>
              </p:cNvPr>
              <p:cNvSpPr/>
              <p:nvPr/>
            </p:nvSpPr>
            <p:spPr>
              <a:xfrm>
                <a:off x="8122255" y="3866976"/>
                <a:ext cx="9551" cy="19015"/>
              </a:xfrm>
              <a:custGeom>
                <a:avLst/>
                <a:gdLst>
                  <a:gd name="connsiteX0" fmla="*/ 3585 w 9551"/>
                  <a:gd name="connsiteY0" fmla="*/ 19015 h 19015"/>
                  <a:gd name="connsiteX1" fmla="*/ 0 w 9551"/>
                  <a:gd name="connsiteY1" fmla="*/ 17893 h 19015"/>
                  <a:gd name="connsiteX2" fmla="*/ 6029 w 9551"/>
                  <a:gd name="connsiteY2" fmla="*/ 0 h 19015"/>
                  <a:gd name="connsiteX3" fmla="*/ 9551 w 9551"/>
                  <a:gd name="connsiteY3" fmla="*/ 1309 h 19015"/>
                  <a:gd name="connsiteX4" fmla="*/ 3585 w 9551"/>
                  <a:gd name="connsiteY4" fmla="*/ 19015 h 19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51" h="19015">
                    <a:moveTo>
                      <a:pt x="3585" y="19015"/>
                    </a:moveTo>
                    <a:lnTo>
                      <a:pt x="0" y="17893"/>
                    </a:lnTo>
                    <a:cubicBezTo>
                      <a:pt x="3551" y="6640"/>
                      <a:pt x="6004" y="62"/>
                      <a:pt x="6029" y="0"/>
                    </a:cubicBezTo>
                    <a:lnTo>
                      <a:pt x="9551" y="1309"/>
                    </a:lnTo>
                    <a:cubicBezTo>
                      <a:pt x="9526" y="1371"/>
                      <a:pt x="7101" y="7887"/>
                      <a:pt x="3585" y="19015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5" name="Hình tự do: Hình 1864">
                <a:extLst>
                  <a:ext uri="{FF2B5EF4-FFF2-40B4-BE49-F238E27FC236}">
                    <a16:creationId xmlns:a16="http://schemas.microsoft.com/office/drawing/2014/main" id="{EE7AF492-665D-22EF-3644-D96F51CB7E0D}"/>
                  </a:ext>
                </a:extLst>
              </p:cNvPr>
              <p:cNvSpPr/>
              <p:nvPr/>
            </p:nvSpPr>
            <p:spPr>
              <a:xfrm>
                <a:off x="7930531" y="3921996"/>
                <a:ext cx="448782" cy="423356"/>
              </a:xfrm>
              <a:custGeom>
                <a:avLst/>
                <a:gdLst>
                  <a:gd name="connsiteX0" fmla="*/ 370164 w 448782"/>
                  <a:gd name="connsiteY0" fmla="*/ 356709 h 423356"/>
                  <a:gd name="connsiteX1" fmla="*/ 338901 w 448782"/>
                  <a:gd name="connsiteY1" fmla="*/ 365126 h 423356"/>
                  <a:gd name="connsiteX2" fmla="*/ 338430 w 448782"/>
                  <a:gd name="connsiteY2" fmla="*/ 361385 h 423356"/>
                  <a:gd name="connsiteX3" fmla="*/ 374534 w 448782"/>
                  <a:gd name="connsiteY3" fmla="*/ 350600 h 423356"/>
                  <a:gd name="connsiteX4" fmla="*/ 376183 w 448782"/>
                  <a:gd name="connsiteY4" fmla="*/ 353966 h 423356"/>
                  <a:gd name="connsiteX5" fmla="*/ 370164 w 448782"/>
                  <a:gd name="connsiteY5" fmla="*/ 356709 h 423356"/>
                  <a:gd name="connsiteX6" fmla="*/ 408057 w 448782"/>
                  <a:gd name="connsiteY6" fmla="*/ 331678 h 423356"/>
                  <a:gd name="connsiteX7" fmla="*/ 405454 w 448782"/>
                  <a:gd name="connsiteY7" fmla="*/ 328966 h 423356"/>
                  <a:gd name="connsiteX8" fmla="*/ 428525 w 448782"/>
                  <a:gd name="connsiteY8" fmla="*/ 299071 h 423356"/>
                  <a:gd name="connsiteX9" fmla="*/ 431808 w 448782"/>
                  <a:gd name="connsiteY9" fmla="*/ 300879 h 423356"/>
                  <a:gd name="connsiteX10" fmla="*/ 408057 w 448782"/>
                  <a:gd name="connsiteY10" fmla="*/ 331678 h 423356"/>
                  <a:gd name="connsiteX11" fmla="*/ 300022 w 448782"/>
                  <a:gd name="connsiteY11" fmla="*/ 363568 h 423356"/>
                  <a:gd name="connsiteX12" fmla="*/ 263541 w 448782"/>
                  <a:gd name="connsiteY12" fmla="*/ 350132 h 423356"/>
                  <a:gd name="connsiteX13" fmla="*/ 265327 w 448782"/>
                  <a:gd name="connsiteY13" fmla="*/ 346828 h 423356"/>
                  <a:gd name="connsiteX14" fmla="*/ 300783 w 448782"/>
                  <a:gd name="connsiteY14" fmla="*/ 359889 h 423356"/>
                  <a:gd name="connsiteX15" fmla="*/ 300022 w 448782"/>
                  <a:gd name="connsiteY15" fmla="*/ 363568 h 423356"/>
                  <a:gd name="connsiteX16" fmla="*/ 445595 w 448782"/>
                  <a:gd name="connsiteY16" fmla="*/ 264532 h 423356"/>
                  <a:gd name="connsiteX17" fmla="*/ 441920 w 448782"/>
                  <a:gd name="connsiteY17" fmla="*/ 263721 h 423356"/>
                  <a:gd name="connsiteX18" fmla="*/ 444723 w 448782"/>
                  <a:gd name="connsiteY18" fmla="*/ 226033 h 423356"/>
                  <a:gd name="connsiteX19" fmla="*/ 448476 w 448782"/>
                  <a:gd name="connsiteY19" fmla="*/ 225784 h 423356"/>
                  <a:gd name="connsiteX20" fmla="*/ 445595 w 448782"/>
                  <a:gd name="connsiteY20" fmla="*/ 264532 h 423356"/>
                  <a:gd name="connsiteX21" fmla="*/ 231860 w 448782"/>
                  <a:gd name="connsiteY21" fmla="*/ 327719 h 423356"/>
                  <a:gd name="connsiteX22" fmla="*/ 217654 w 448782"/>
                  <a:gd name="connsiteY22" fmla="*/ 313722 h 423356"/>
                  <a:gd name="connsiteX23" fmla="*/ 205594 w 448782"/>
                  <a:gd name="connsiteY23" fmla="*/ 299165 h 423356"/>
                  <a:gd name="connsiteX24" fmla="*/ 208614 w 448782"/>
                  <a:gd name="connsiteY24" fmla="*/ 296920 h 423356"/>
                  <a:gd name="connsiteX25" fmla="*/ 220416 w 448782"/>
                  <a:gd name="connsiteY25" fmla="*/ 311166 h 423356"/>
                  <a:gd name="connsiteX26" fmla="*/ 234360 w 448782"/>
                  <a:gd name="connsiteY26" fmla="*/ 324913 h 423356"/>
                  <a:gd name="connsiteX27" fmla="*/ 231860 w 448782"/>
                  <a:gd name="connsiteY27" fmla="*/ 327719 h 423356"/>
                  <a:gd name="connsiteX28" fmla="*/ 3753 w 448782"/>
                  <a:gd name="connsiteY28" fmla="*/ 423357 h 423356"/>
                  <a:gd name="connsiteX29" fmla="*/ 0 w 448782"/>
                  <a:gd name="connsiteY29" fmla="*/ 423139 h 423356"/>
                  <a:gd name="connsiteX30" fmla="*/ 4211 w 448782"/>
                  <a:gd name="connsiteY30" fmla="*/ 384703 h 423356"/>
                  <a:gd name="connsiteX31" fmla="*/ 7924 w 448782"/>
                  <a:gd name="connsiteY31" fmla="*/ 385326 h 423356"/>
                  <a:gd name="connsiteX32" fmla="*/ 3753 w 448782"/>
                  <a:gd name="connsiteY32" fmla="*/ 423357 h 423356"/>
                  <a:gd name="connsiteX33" fmla="*/ 440851 w 448782"/>
                  <a:gd name="connsiteY33" fmla="*/ 187691 h 423356"/>
                  <a:gd name="connsiteX34" fmla="*/ 437285 w 448782"/>
                  <a:gd name="connsiteY34" fmla="*/ 188907 h 423356"/>
                  <a:gd name="connsiteX35" fmla="*/ 432968 w 448782"/>
                  <a:gd name="connsiteY35" fmla="*/ 177497 h 423356"/>
                  <a:gd name="connsiteX36" fmla="*/ 428921 w 448782"/>
                  <a:gd name="connsiteY36" fmla="*/ 168613 h 423356"/>
                  <a:gd name="connsiteX37" fmla="*/ 420841 w 448782"/>
                  <a:gd name="connsiteY37" fmla="*/ 154866 h 423356"/>
                  <a:gd name="connsiteX38" fmla="*/ 423930 w 448782"/>
                  <a:gd name="connsiteY38" fmla="*/ 152715 h 423356"/>
                  <a:gd name="connsiteX39" fmla="*/ 432297 w 448782"/>
                  <a:gd name="connsiteY39" fmla="*/ 166961 h 423356"/>
                  <a:gd name="connsiteX40" fmla="*/ 436437 w 448782"/>
                  <a:gd name="connsiteY40" fmla="*/ 176032 h 423356"/>
                  <a:gd name="connsiteX41" fmla="*/ 440851 w 448782"/>
                  <a:gd name="connsiteY41" fmla="*/ 187691 h 423356"/>
                  <a:gd name="connsiteX42" fmla="*/ 15995 w 448782"/>
                  <a:gd name="connsiteY42" fmla="*/ 347950 h 423356"/>
                  <a:gd name="connsiteX43" fmla="*/ 12366 w 448782"/>
                  <a:gd name="connsiteY43" fmla="*/ 346952 h 423356"/>
                  <a:gd name="connsiteX44" fmla="*/ 24583 w 448782"/>
                  <a:gd name="connsiteY44" fmla="*/ 310262 h 423356"/>
                  <a:gd name="connsiteX45" fmla="*/ 28077 w 448782"/>
                  <a:gd name="connsiteY45" fmla="*/ 311665 h 423356"/>
                  <a:gd name="connsiteX46" fmla="*/ 15995 w 448782"/>
                  <a:gd name="connsiteY46" fmla="*/ 347950 h 423356"/>
                  <a:gd name="connsiteX47" fmla="*/ 185827 w 448782"/>
                  <a:gd name="connsiteY47" fmla="*/ 265810 h 423356"/>
                  <a:gd name="connsiteX48" fmla="*/ 182707 w 448782"/>
                  <a:gd name="connsiteY48" fmla="*/ 258765 h 423356"/>
                  <a:gd name="connsiteX49" fmla="*/ 172610 w 448782"/>
                  <a:gd name="connsiteY49" fmla="*/ 229369 h 423356"/>
                  <a:gd name="connsiteX50" fmla="*/ 176238 w 448782"/>
                  <a:gd name="connsiteY50" fmla="*/ 228371 h 423356"/>
                  <a:gd name="connsiteX51" fmla="*/ 186170 w 448782"/>
                  <a:gd name="connsiteY51" fmla="*/ 257299 h 423356"/>
                  <a:gd name="connsiteX52" fmla="*/ 189234 w 448782"/>
                  <a:gd name="connsiteY52" fmla="*/ 264220 h 423356"/>
                  <a:gd name="connsiteX53" fmla="*/ 185827 w 448782"/>
                  <a:gd name="connsiteY53" fmla="*/ 265810 h 423356"/>
                  <a:gd name="connsiteX54" fmla="*/ 44162 w 448782"/>
                  <a:gd name="connsiteY54" fmla="*/ 276970 h 423356"/>
                  <a:gd name="connsiteX55" fmla="*/ 40846 w 448782"/>
                  <a:gd name="connsiteY55" fmla="*/ 275193 h 423356"/>
                  <a:gd name="connsiteX56" fmla="*/ 61005 w 448782"/>
                  <a:gd name="connsiteY56" fmla="*/ 242212 h 423356"/>
                  <a:gd name="connsiteX57" fmla="*/ 64097 w 448782"/>
                  <a:gd name="connsiteY57" fmla="*/ 244332 h 423356"/>
                  <a:gd name="connsiteX58" fmla="*/ 44162 w 448782"/>
                  <a:gd name="connsiteY58" fmla="*/ 276970 h 423356"/>
                  <a:gd name="connsiteX59" fmla="*/ 394160 w 448782"/>
                  <a:gd name="connsiteY59" fmla="*/ 128463 h 423356"/>
                  <a:gd name="connsiteX60" fmla="*/ 360070 w 448782"/>
                  <a:gd name="connsiteY60" fmla="*/ 112253 h 423356"/>
                  <a:gd name="connsiteX61" fmla="*/ 361177 w 448782"/>
                  <a:gd name="connsiteY61" fmla="*/ 108668 h 423356"/>
                  <a:gd name="connsiteX62" fmla="*/ 396290 w 448782"/>
                  <a:gd name="connsiteY62" fmla="*/ 125345 h 423356"/>
                  <a:gd name="connsiteX63" fmla="*/ 394160 w 448782"/>
                  <a:gd name="connsiteY63" fmla="*/ 128463 h 423356"/>
                  <a:gd name="connsiteX64" fmla="*/ 168782 w 448782"/>
                  <a:gd name="connsiteY64" fmla="*/ 190902 h 423356"/>
                  <a:gd name="connsiteX65" fmla="*/ 165050 w 448782"/>
                  <a:gd name="connsiteY65" fmla="*/ 191401 h 423356"/>
                  <a:gd name="connsiteX66" fmla="*/ 162086 w 448782"/>
                  <a:gd name="connsiteY66" fmla="*/ 152840 h 423356"/>
                  <a:gd name="connsiteX67" fmla="*/ 165845 w 448782"/>
                  <a:gd name="connsiteY67" fmla="*/ 152746 h 423356"/>
                  <a:gd name="connsiteX68" fmla="*/ 168782 w 448782"/>
                  <a:gd name="connsiteY68" fmla="*/ 190902 h 423356"/>
                  <a:gd name="connsiteX69" fmla="*/ 87636 w 448782"/>
                  <a:gd name="connsiteY69" fmla="*/ 214219 h 423356"/>
                  <a:gd name="connsiteX70" fmla="*/ 84805 w 448782"/>
                  <a:gd name="connsiteY70" fmla="*/ 211725 h 423356"/>
                  <a:gd name="connsiteX71" fmla="*/ 111923 w 448782"/>
                  <a:gd name="connsiteY71" fmla="*/ 184168 h 423356"/>
                  <a:gd name="connsiteX72" fmla="*/ 114448 w 448782"/>
                  <a:gd name="connsiteY72" fmla="*/ 186943 h 423356"/>
                  <a:gd name="connsiteX73" fmla="*/ 87636 w 448782"/>
                  <a:gd name="connsiteY73" fmla="*/ 214219 h 423356"/>
                  <a:gd name="connsiteX74" fmla="*/ 322710 w 448782"/>
                  <a:gd name="connsiteY74" fmla="*/ 105551 h 423356"/>
                  <a:gd name="connsiteX75" fmla="*/ 284629 w 448782"/>
                  <a:gd name="connsiteY75" fmla="*/ 106517 h 423356"/>
                  <a:gd name="connsiteX76" fmla="*/ 284211 w 448782"/>
                  <a:gd name="connsiteY76" fmla="*/ 102776 h 423356"/>
                  <a:gd name="connsiteX77" fmla="*/ 322962 w 448782"/>
                  <a:gd name="connsiteY77" fmla="*/ 101810 h 423356"/>
                  <a:gd name="connsiteX78" fmla="*/ 322710 w 448782"/>
                  <a:gd name="connsiteY78" fmla="*/ 105551 h 423356"/>
                  <a:gd name="connsiteX79" fmla="*/ 144189 w 448782"/>
                  <a:gd name="connsiteY79" fmla="*/ 162878 h 423356"/>
                  <a:gd name="connsiteX80" fmla="*/ 141992 w 448782"/>
                  <a:gd name="connsiteY80" fmla="*/ 159823 h 423356"/>
                  <a:gd name="connsiteX81" fmla="*/ 174639 w 448782"/>
                  <a:gd name="connsiteY81" fmla="*/ 139093 h 423356"/>
                  <a:gd name="connsiteX82" fmla="*/ 176469 w 448782"/>
                  <a:gd name="connsiteY82" fmla="*/ 142366 h 423356"/>
                  <a:gd name="connsiteX83" fmla="*/ 144189 w 448782"/>
                  <a:gd name="connsiteY83" fmla="*/ 162878 h 423356"/>
                  <a:gd name="connsiteX84" fmla="*/ 247128 w 448782"/>
                  <a:gd name="connsiteY84" fmla="*/ 113593 h 423356"/>
                  <a:gd name="connsiteX85" fmla="*/ 210915 w 448782"/>
                  <a:gd name="connsiteY85" fmla="*/ 125782 h 423356"/>
                  <a:gd name="connsiteX86" fmla="*/ 209490 w 448782"/>
                  <a:gd name="connsiteY86" fmla="*/ 122322 h 423356"/>
                  <a:gd name="connsiteX87" fmla="*/ 246165 w 448782"/>
                  <a:gd name="connsiteY87" fmla="*/ 109977 h 423356"/>
                  <a:gd name="connsiteX88" fmla="*/ 247128 w 448782"/>
                  <a:gd name="connsiteY88" fmla="*/ 113593 h 423356"/>
                  <a:gd name="connsiteX89" fmla="*/ 166565 w 448782"/>
                  <a:gd name="connsiteY89" fmla="*/ 114435 h 423356"/>
                  <a:gd name="connsiteX90" fmla="*/ 162809 w 448782"/>
                  <a:gd name="connsiteY90" fmla="*/ 114217 h 423356"/>
                  <a:gd name="connsiteX91" fmla="*/ 166540 w 448782"/>
                  <a:gd name="connsiteY91" fmla="*/ 75781 h 423356"/>
                  <a:gd name="connsiteX92" fmla="*/ 170269 w 448782"/>
                  <a:gd name="connsiteY92" fmla="*/ 76248 h 423356"/>
                  <a:gd name="connsiteX93" fmla="*/ 166565 w 448782"/>
                  <a:gd name="connsiteY93" fmla="*/ 114435 h 423356"/>
                  <a:gd name="connsiteX94" fmla="*/ 176472 w 448782"/>
                  <a:gd name="connsiteY94" fmla="*/ 38405 h 423356"/>
                  <a:gd name="connsiteX95" fmla="*/ 172781 w 448782"/>
                  <a:gd name="connsiteY95" fmla="*/ 37657 h 423356"/>
                  <a:gd name="connsiteX96" fmla="*/ 181216 w 448782"/>
                  <a:gd name="connsiteY96" fmla="*/ 0 h 423356"/>
                  <a:gd name="connsiteX97" fmla="*/ 184861 w 448782"/>
                  <a:gd name="connsiteY97" fmla="*/ 935 h 423356"/>
                  <a:gd name="connsiteX98" fmla="*/ 176472 w 448782"/>
                  <a:gd name="connsiteY98" fmla="*/ 38405 h 42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448782" h="423356">
                    <a:moveTo>
                      <a:pt x="370164" y="356709"/>
                    </a:moveTo>
                    <a:cubicBezTo>
                      <a:pt x="360120" y="360949"/>
                      <a:pt x="349602" y="363786"/>
                      <a:pt x="338901" y="365126"/>
                    </a:cubicBezTo>
                    <a:lnTo>
                      <a:pt x="338430" y="361385"/>
                    </a:lnTo>
                    <a:cubicBezTo>
                      <a:pt x="350865" y="359827"/>
                      <a:pt x="363035" y="356211"/>
                      <a:pt x="374534" y="350600"/>
                    </a:cubicBezTo>
                    <a:lnTo>
                      <a:pt x="376183" y="353966"/>
                    </a:lnTo>
                    <a:cubicBezTo>
                      <a:pt x="374204" y="354933"/>
                      <a:pt x="372177" y="355868"/>
                      <a:pt x="370164" y="356709"/>
                    </a:cubicBezTo>
                    <a:close/>
                    <a:moveTo>
                      <a:pt x="408057" y="331678"/>
                    </a:moveTo>
                    <a:lnTo>
                      <a:pt x="405454" y="328966"/>
                    </a:lnTo>
                    <a:cubicBezTo>
                      <a:pt x="414563" y="320237"/>
                      <a:pt x="422325" y="310169"/>
                      <a:pt x="428525" y="299071"/>
                    </a:cubicBezTo>
                    <a:lnTo>
                      <a:pt x="431808" y="300879"/>
                    </a:lnTo>
                    <a:cubicBezTo>
                      <a:pt x="425424" y="312319"/>
                      <a:pt x="417431" y="322700"/>
                      <a:pt x="408057" y="331678"/>
                    </a:cubicBezTo>
                    <a:close/>
                    <a:moveTo>
                      <a:pt x="300022" y="363568"/>
                    </a:moveTo>
                    <a:cubicBezTo>
                      <a:pt x="287628" y="361011"/>
                      <a:pt x="275352" y="356491"/>
                      <a:pt x="263541" y="350132"/>
                    </a:cubicBezTo>
                    <a:lnTo>
                      <a:pt x="265327" y="346828"/>
                    </a:lnTo>
                    <a:cubicBezTo>
                      <a:pt x="276817" y="353031"/>
                      <a:pt x="288744" y="357395"/>
                      <a:pt x="300783" y="359889"/>
                    </a:cubicBezTo>
                    <a:lnTo>
                      <a:pt x="300022" y="363568"/>
                    </a:lnTo>
                    <a:close/>
                    <a:moveTo>
                      <a:pt x="445595" y="264532"/>
                    </a:moveTo>
                    <a:lnTo>
                      <a:pt x="441920" y="263721"/>
                    </a:lnTo>
                    <a:cubicBezTo>
                      <a:pt x="444623" y="251470"/>
                      <a:pt x="445564" y="238783"/>
                      <a:pt x="444723" y="226033"/>
                    </a:cubicBezTo>
                    <a:lnTo>
                      <a:pt x="448476" y="225784"/>
                    </a:lnTo>
                    <a:cubicBezTo>
                      <a:pt x="449343" y="238908"/>
                      <a:pt x="448373" y="251938"/>
                      <a:pt x="445595" y="264532"/>
                    </a:cubicBezTo>
                    <a:close/>
                    <a:moveTo>
                      <a:pt x="231860" y="327719"/>
                    </a:moveTo>
                    <a:cubicBezTo>
                      <a:pt x="227031" y="323417"/>
                      <a:pt x="222252" y="318710"/>
                      <a:pt x="217654" y="313722"/>
                    </a:cubicBezTo>
                    <a:cubicBezTo>
                      <a:pt x="213412" y="309140"/>
                      <a:pt x="209356" y="304246"/>
                      <a:pt x="205594" y="299165"/>
                    </a:cubicBezTo>
                    <a:lnTo>
                      <a:pt x="208614" y="296920"/>
                    </a:lnTo>
                    <a:cubicBezTo>
                      <a:pt x="212296" y="301877"/>
                      <a:pt x="216267" y="306677"/>
                      <a:pt x="220416" y="311166"/>
                    </a:cubicBezTo>
                    <a:cubicBezTo>
                      <a:pt x="224933" y="316060"/>
                      <a:pt x="229625" y="320705"/>
                      <a:pt x="234360" y="324913"/>
                    </a:cubicBezTo>
                    <a:lnTo>
                      <a:pt x="231860" y="327719"/>
                    </a:lnTo>
                    <a:close/>
                    <a:moveTo>
                      <a:pt x="3753" y="423357"/>
                    </a:moveTo>
                    <a:lnTo>
                      <a:pt x="0" y="423139"/>
                    </a:lnTo>
                    <a:cubicBezTo>
                      <a:pt x="773" y="410171"/>
                      <a:pt x="2188" y="397234"/>
                      <a:pt x="4211" y="384703"/>
                    </a:cubicBezTo>
                    <a:lnTo>
                      <a:pt x="7924" y="385326"/>
                    </a:lnTo>
                    <a:cubicBezTo>
                      <a:pt x="5920" y="397733"/>
                      <a:pt x="4517" y="410513"/>
                      <a:pt x="3753" y="423357"/>
                    </a:cubicBezTo>
                    <a:close/>
                    <a:moveTo>
                      <a:pt x="440851" y="187691"/>
                    </a:moveTo>
                    <a:lnTo>
                      <a:pt x="437285" y="188907"/>
                    </a:lnTo>
                    <a:cubicBezTo>
                      <a:pt x="436004" y="185104"/>
                      <a:pt x="434551" y="181238"/>
                      <a:pt x="432968" y="177497"/>
                    </a:cubicBezTo>
                    <a:cubicBezTo>
                      <a:pt x="431711" y="174505"/>
                      <a:pt x="430349" y="171512"/>
                      <a:pt x="428921" y="168613"/>
                    </a:cubicBezTo>
                    <a:cubicBezTo>
                      <a:pt x="426561" y="163812"/>
                      <a:pt x="423843" y="159168"/>
                      <a:pt x="420841" y="154866"/>
                    </a:cubicBezTo>
                    <a:lnTo>
                      <a:pt x="423930" y="152715"/>
                    </a:lnTo>
                    <a:cubicBezTo>
                      <a:pt x="427042" y="157173"/>
                      <a:pt x="429856" y="161973"/>
                      <a:pt x="432297" y="166961"/>
                    </a:cubicBezTo>
                    <a:cubicBezTo>
                      <a:pt x="433759" y="169923"/>
                      <a:pt x="435149" y="172977"/>
                      <a:pt x="436437" y="176032"/>
                    </a:cubicBezTo>
                    <a:cubicBezTo>
                      <a:pt x="438055" y="179866"/>
                      <a:pt x="439542" y="183794"/>
                      <a:pt x="440851" y="187691"/>
                    </a:cubicBezTo>
                    <a:close/>
                    <a:moveTo>
                      <a:pt x="15995" y="347950"/>
                    </a:moveTo>
                    <a:lnTo>
                      <a:pt x="12366" y="346952"/>
                    </a:lnTo>
                    <a:cubicBezTo>
                      <a:pt x="15764" y="334483"/>
                      <a:pt x="19876" y="322139"/>
                      <a:pt x="24583" y="310262"/>
                    </a:cubicBezTo>
                    <a:lnTo>
                      <a:pt x="28077" y="311665"/>
                    </a:lnTo>
                    <a:cubicBezTo>
                      <a:pt x="23426" y="323417"/>
                      <a:pt x="19358" y="335606"/>
                      <a:pt x="15995" y="347950"/>
                    </a:cubicBezTo>
                    <a:close/>
                    <a:moveTo>
                      <a:pt x="185827" y="265810"/>
                    </a:moveTo>
                    <a:cubicBezTo>
                      <a:pt x="184748" y="263472"/>
                      <a:pt x="183701" y="261103"/>
                      <a:pt x="182707" y="258765"/>
                    </a:cubicBezTo>
                    <a:cubicBezTo>
                      <a:pt x="178807" y="249506"/>
                      <a:pt x="175412" y="239625"/>
                      <a:pt x="172610" y="229369"/>
                    </a:cubicBezTo>
                    <a:lnTo>
                      <a:pt x="176238" y="228371"/>
                    </a:lnTo>
                    <a:cubicBezTo>
                      <a:pt x="178994" y="238471"/>
                      <a:pt x="182336" y="248197"/>
                      <a:pt x="186170" y="257299"/>
                    </a:cubicBezTo>
                    <a:cubicBezTo>
                      <a:pt x="187145" y="259607"/>
                      <a:pt x="188177" y="261945"/>
                      <a:pt x="189234" y="264220"/>
                    </a:cubicBezTo>
                    <a:lnTo>
                      <a:pt x="185827" y="265810"/>
                    </a:lnTo>
                    <a:close/>
                    <a:moveTo>
                      <a:pt x="44162" y="276970"/>
                    </a:moveTo>
                    <a:lnTo>
                      <a:pt x="40846" y="275193"/>
                    </a:lnTo>
                    <a:cubicBezTo>
                      <a:pt x="46903" y="263877"/>
                      <a:pt x="53689" y="252748"/>
                      <a:pt x="61005" y="242212"/>
                    </a:cubicBezTo>
                    <a:lnTo>
                      <a:pt x="64097" y="244332"/>
                    </a:lnTo>
                    <a:cubicBezTo>
                      <a:pt x="56862" y="254806"/>
                      <a:pt x="50154" y="265779"/>
                      <a:pt x="44162" y="276970"/>
                    </a:cubicBezTo>
                    <a:close/>
                    <a:moveTo>
                      <a:pt x="394160" y="128463"/>
                    </a:moveTo>
                    <a:cubicBezTo>
                      <a:pt x="384167" y="121605"/>
                      <a:pt x="372698" y="116150"/>
                      <a:pt x="360070" y="112253"/>
                    </a:cubicBezTo>
                    <a:lnTo>
                      <a:pt x="361177" y="108668"/>
                    </a:lnTo>
                    <a:cubicBezTo>
                      <a:pt x="374170" y="112658"/>
                      <a:pt x="385984" y="118269"/>
                      <a:pt x="396290" y="125345"/>
                    </a:cubicBezTo>
                    <a:lnTo>
                      <a:pt x="394160" y="128463"/>
                    </a:lnTo>
                    <a:close/>
                    <a:moveTo>
                      <a:pt x="168782" y="190902"/>
                    </a:moveTo>
                    <a:lnTo>
                      <a:pt x="165050" y="191401"/>
                    </a:lnTo>
                    <a:cubicBezTo>
                      <a:pt x="163423" y="179150"/>
                      <a:pt x="162426" y="166182"/>
                      <a:pt x="162086" y="152840"/>
                    </a:cubicBezTo>
                    <a:lnTo>
                      <a:pt x="165845" y="152746"/>
                    </a:lnTo>
                    <a:cubicBezTo>
                      <a:pt x="166185" y="165932"/>
                      <a:pt x="167170" y="178776"/>
                      <a:pt x="168782" y="190902"/>
                    </a:cubicBezTo>
                    <a:close/>
                    <a:moveTo>
                      <a:pt x="87636" y="214219"/>
                    </a:moveTo>
                    <a:lnTo>
                      <a:pt x="84805" y="211725"/>
                    </a:lnTo>
                    <a:cubicBezTo>
                      <a:pt x="93272" y="202093"/>
                      <a:pt x="102393" y="192803"/>
                      <a:pt x="111923" y="184168"/>
                    </a:cubicBezTo>
                    <a:lnTo>
                      <a:pt x="114448" y="186943"/>
                    </a:lnTo>
                    <a:cubicBezTo>
                      <a:pt x="105030" y="195484"/>
                      <a:pt x="96009" y="204680"/>
                      <a:pt x="87636" y="214219"/>
                    </a:cubicBezTo>
                    <a:close/>
                    <a:moveTo>
                      <a:pt x="322710" y="105551"/>
                    </a:moveTo>
                    <a:cubicBezTo>
                      <a:pt x="310527" y="104740"/>
                      <a:pt x="297715" y="105052"/>
                      <a:pt x="284629" y="106517"/>
                    </a:cubicBezTo>
                    <a:lnTo>
                      <a:pt x="284211" y="102776"/>
                    </a:lnTo>
                    <a:cubicBezTo>
                      <a:pt x="297522" y="101280"/>
                      <a:pt x="310558" y="100969"/>
                      <a:pt x="322962" y="101810"/>
                    </a:cubicBezTo>
                    <a:lnTo>
                      <a:pt x="322710" y="105551"/>
                    </a:lnTo>
                    <a:close/>
                    <a:moveTo>
                      <a:pt x="144189" y="162878"/>
                    </a:moveTo>
                    <a:lnTo>
                      <a:pt x="141992" y="159823"/>
                    </a:lnTo>
                    <a:cubicBezTo>
                      <a:pt x="152475" y="152310"/>
                      <a:pt x="163457" y="145327"/>
                      <a:pt x="174639" y="139093"/>
                    </a:cubicBezTo>
                    <a:lnTo>
                      <a:pt x="176469" y="142366"/>
                    </a:lnTo>
                    <a:cubicBezTo>
                      <a:pt x="165415" y="148538"/>
                      <a:pt x="154554" y="155427"/>
                      <a:pt x="144189" y="162878"/>
                    </a:cubicBezTo>
                    <a:close/>
                    <a:moveTo>
                      <a:pt x="247128" y="113593"/>
                    </a:moveTo>
                    <a:cubicBezTo>
                      <a:pt x="235061" y="116804"/>
                      <a:pt x="222879" y="120888"/>
                      <a:pt x="210915" y="125782"/>
                    </a:cubicBezTo>
                    <a:lnTo>
                      <a:pt x="209490" y="122322"/>
                    </a:lnTo>
                    <a:cubicBezTo>
                      <a:pt x="221601" y="117365"/>
                      <a:pt x="233942" y="113188"/>
                      <a:pt x="246165" y="109977"/>
                    </a:cubicBezTo>
                    <a:lnTo>
                      <a:pt x="247128" y="113593"/>
                    </a:lnTo>
                    <a:close/>
                    <a:moveTo>
                      <a:pt x="166565" y="114435"/>
                    </a:moveTo>
                    <a:lnTo>
                      <a:pt x="162809" y="114217"/>
                    </a:lnTo>
                    <a:cubicBezTo>
                      <a:pt x="163560" y="101779"/>
                      <a:pt x="164816" y="88842"/>
                      <a:pt x="166540" y="75781"/>
                    </a:cubicBezTo>
                    <a:lnTo>
                      <a:pt x="170269" y="76248"/>
                    </a:lnTo>
                    <a:cubicBezTo>
                      <a:pt x="168557" y="89248"/>
                      <a:pt x="167310" y="102091"/>
                      <a:pt x="166565" y="114435"/>
                    </a:cubicBezTo>
                    <a:close/>
                    <a:moveTo>
                      <a:pt x="176472" y="38405"/>
                    </a:moveTo>
                    <a:lnTo>
                      <a:pt x="172781" y="37657"/>
                    </a:lnTo>
                    <a:cubicBezTo>
                      <a:pt x="175206" y="25219"/>
                      <a:pt x="178046" y="12531"/>
                      <a:pt x="181216" y="0"/>
                    </a:cubicBezTo>
                    <a:lnTo>
                      <a:pt x="184861" y="935"/>
                    </a:lnTo>
                    <a:cubicBezTo>
                      <a:pt x="181706" y="13404"/>
                      <a:pt x="178885" y="25998"/>
                      <a:pt x="176472" y="38405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6" name="Hình tự do: Hình 1865">
                <a:extLst>
                  <a:ext uri="{FF2B5EF4-FFF2-40B4-BE49-F238E27FC236}">
                    <a16:creationId xmlns:a16="http://schemas.microsoft.com/office/drawing/2014/main" id="{CD3BA7E0-598B-730A-43BA-1D45E43EC011}"/>
                  </a:ext>
                </a:extLst>
              </p:cNvPr>
              <p:cNvSpPr/>
              <p:nvPr/>
            </p:nvSpPr>
            <p:spPr>
              <a:xfrm>
                <a:off x="7930060" y="4384070"/>
                <a:ext cx="4806" cy="18984"/>
              </a:xfrm>
              <a:custGeom>
                <a:avLst/>
                <a:gdLst>
                  <a:gd name="connsiteX0" fmla="*/ 4807 w 4806"/>
                  <a:gd name="connsiteY0" fmla="*/ 18672 h 18984"/>
                  <a:gd name="connsiteX1" fmla="*/ 1057 w 4806"/>
                  <a:gd name="connsiteY1" fmla="*/ 18984 h 18984"/>
                  <a:gd name="connsiteX2" fmla="*/ 0 w 4806"/>
                  <a:gd name="connsiteY2" fmla="*/ 125 h 18984"/>
                  <a:gd name="connsiteX3" fmla="*/ 3760 w 4806"/>
                  <a:gd name="connsiteY3" fmla="*/ 0 h 18984"/>
                  <a:gd name="connsiteX4" fmla="*/ 4807 w 4806"/>
                  <a:gd name="connsiteY4" fmla="*/ 18672 h 18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" h="18984">
                    <a:moveTo>
                      <a:pt x="4807" y="18672"/>
                    </a:moveTo>
                    <a:lnTo>
                      <a:pt x="1057" y="18984"/>
                    </a:lnTo>
                    <a:cubicBezTo>
                      <a:pt x="574" y="12687"/>
                      <a:pt x="218" y="6359"/>
                      <a:pt x="0" y="125"/>
                    </a:cubicBezTo>
                    <a:lnTo>
                      <a:pt x="3760" y="0"/>
                    </a:lnTo>
                    <a:cubicBezTo>
                      <a:pt x="3978" y="6172"/>
                      <a:pt x="4327" y="12469"/>
                      <a:pt x="4807" y="18672"/>
                    </a:cubicBezTo>
                    <a:close/>
                  </a:path>
                </a:pathLst>
              </a:custGeom>
              <a:solidFill>
                <a:srgbClr val="615370"/>
              </a:solidFill>
              <a:ln w="3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" name="组合 9">
            <a:extLst>
              <a:ext uri="{FF2B5EF4-FFF2-40B4-BE49-F238E27FC236}">
                <a16:creationId xmlns:a16="http://schemas.microsoft.com/office/drawing/2014/main" id="{5F079C1F-BF16-8161-8565-D8DE0E7C0F7C}"/>
              </a:ext>
            </a:extLst>
          </p:cNvPr>
          <p:cNvGrpSpPr/>
          <p:nvPr/>
        </p:nvGrpSpPr>
        <p:grpSpPr>
          <a:xfrm>
            <a:off x="1045683" y="-4982529"/>
            <a:ext cx="3870926" cy="533630"/>
            <a:chOff x="1518360" y="4636140"/>
            <a:chExt cx="3870926" cy="533630"/>
          </a:xfrm>
        </p:grpSpPr>
        <p:sp>
          <p:nvSpPr>
            <p:cNvPr id="9" name="矩形: 圆角 10">
              <a:extLst>
                <a:ext uri="{FF2B5EF4-FFF2-40B4-BE49-F238E27FC236}">
                  <a16:creationId xmlns:a16="http://schemas.microsoft.com/office/drawing/2014/main" id="{0ACC097C-1DB5-7A0B-CE70-74F7C8E4B6F5}"/>
                </a:ext>
              </a:extLst>
            </p:cNvPr>
            <p:cNvSpPr/>
            <p:nvPr/>
          </p:nvSpPr>
          <p:spPr>
            <a:xfrm>
              <a:off x="1518360" y="4636140"/>
              <a:ext cx="3870926" cy="53363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5B1F4"/>
                </a:gs>
                <a:gs pos="100000">
                  <a:srgbClr val="9F7BDE"/>
                </a:gs>
              </a:gsLst>
              <a:path path="circle">
                <a:fillToRect l="50000" t="-80000" r="50000" b="180000"/>
              </a:path>
            </a:gra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0C8CF7"/>
                    </a:gs>
                    <a:gs pos="100000">
                      <a:srgbClr val="0053DC"/>
                    </a:gs>
                  </a:gsLst>
                  <a:path path="circle">
                    <a:fillToRect l="50000" t="-80000" r="50000" b="180000"/>
                  </a:path>
                </a:gradFill>
              </a:endParaRPr>
            </a:p>
          </p:txBody>
        </p:sp>
        <p:sp>
          <p:nvSpPr>
            <p:cNvPr id="13" name="文本框 11">
              <a:extLst>
                <a:ext uri="{FF2B5EF4-FFF2-40B4-BE49-F238E27FC236}">
                  <a16:creationId xmlns:a16="http://schemas.microsoft.com/office/drawing/2014/main" id="{F646DA33-6017-3193-A2C3-41B5AD3E4F72}"/>
                </a:ext>
              </a:extLst>
            </p:cNvPr>
            <p:cNvSpPr txBox="1"/>
            <p:nvPr/>
          </p:nvSpPr>
          <p:spPr>
            <a:xfrm>
              <a:off x="2949517" y="4722564"/>
              <a:ext cx="1008610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spc="100">
                  <a:solidFill>
                    <a:schemeClr val="bg1"/>
                  </a:solidFill>
                  <a:effectLst>
                    <a:outerShdw blurRad="101600" sx="102000" sy="102000" algn="ctr" rotWithShape="0">
                      <a:prstClr val="black">
                        <a:alpha val="12000"/>
                      </a:prstClr>
                    </a:outerShdw>
                  </a:effectLst>
                  <a:latin typeface="Roboto" pitchFamily="2" charset="0"/>
                  <a:ea typeface="Roboto" pitchFamily="2" charset="0"/>
                </a:rPr>
                <a:t>DỰ ÁN</a:t>
              </a:r>
              <a:endParaRPr lang="zh-CN" altLang="en-US" sz="2000" spc="100">
                <a:solidFill>
                  <a:schemeClr val="bg1"/>
                </a:solidFill>
                <a:effectLst>
                  <a:outerShdw blurRad="101600" sx="102000" sy="102000" algn="ctr" rotWithShape="0">
                    <a:prstClr val="black">
                      <a:alpha val="12000"/>
                    </a:prstClr>
                  </a:outerShdw>
                </a:effectLst>
                <a:latin typeface="Roboto" pitchFamily="2" charset="0"/>
                <a:ea typeface="+mj-ea"/>
              </a:endParaRPr>
            </a:p>
          </p:txBody>
        </p:sp>
      </p:grp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E0589F04-BB4C-AD08-E7B1-07FA7C5B18BC}"/>
              </a:ext>
            </a:extLst>
          </p:cNvPr>
          <p:cNvSpPr txBox="1"/>
          <p:nvPr/>
        </p:nvSpPr>
        <p:spPr>
          <a:xfrm>
            <a:off x="458369" y="-2737944"/>
            <a:ext cx="5440019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pc="5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Sinh viên thực hiện: Đàm Minh Giang</a:t>
            </a:r>
            <a:br>
              <a:rPr lang="en-US" sz="2000" spc="50"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000" spc="50"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Giáo viên hướng dẫn: Nguyễn Thị Huyền</a:t>
            </a: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9757EC47-5491-054B-0A87-BD12D40EA82D}"/>
              </a:ext>
            </a:extLst>
          </p:cNvPr>
          <p:cNvSpPr txBox="1"/>
          <p:nvPr/>
        </p:nvSpPr>
        <p:spPr>
          <a:xfrm>
            <a:off x="-55141" y="-4104754"/>
            <a:ext cx="66476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THIẾT KẾ VÀ XÂY DỰNG WEBSITE BÁN MÁY TÍNH</a:t>
            </a:r>
            <a:endParaRPr lang="zh-CN" altLang="en-US" sz="4000" b="1">
              <a:solidFill>
                <a:schemeClr val="tx2"/>
              </a:solidFill>
              <a:latin typeface="Roboto" panose="02000000000000000000" pitchFamily="2" charset="0"/>
              <a:ea typeface="STHupo" panose="020B0503020204020204" pitchFamily="2" charset="-122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409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100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10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100" fill="hold">
                                          <p:stCondLst>
                                            <p:cond delay="3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100" fill="hold">
                                          <p:stCondLst>
                                            <p:cond delay="4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5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5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4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950" fill="hold">
                                          <p:stCondLst>
                                            <p:cond delay="9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950" fill="hold">
                                          <p:stCondLst>
                                            <p:cond delay="1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950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950" fill="hold">
                                          <p:stCondLst>
                                            <p:cond delay="3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220996" y="-1756625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id="{99D2280D-36BB-2019-006A-9E91BBE01257}"/>
              </a:ext>
            </a:extLst>
          </p:cNvPr>
          <p:cNvSpPr txBox="1"/>
          <p:nvPr/>
        </p:nvSpPr>
        <p:spPr>
          <a:xfrm>
            <a:off x="1403578" y="705182"/>
            <a:ext cx="6211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Giới thiệu</a:t>
            </a:r>
            <a:endParaRPr lang="en-MY" sz="40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8" name="Hộp Văn bản 57">
            <a:extLst>
              <a:ext uri="{FF2B5EF4-FFF2-40B4-BE49-F238E27FC236}">
                <a16:creationId xmlns:a16="http://schemas.microsoft.com/office/drawing/2014/main" id="{EFD9BD33-718C-D0DA-8F73-5A64B4860C06}"/>
              </a:ext>
            </a:extLst>
          </p:cNvPr>
          <p:cNvSpPr txBox="1"/>
          <p:nvPr/>
        </p:nvSpPr>
        <p:spPr>
          <a:xfrm>
            <a:off x="1256111" y="1413068"/>
            <a:ext cx="7310008" cy="4196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vi-V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Quản lý dự án: Đàm Minh Giang</a:t>
            </a:r>
            <a:br>
              <a:rPr lang="vi-V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vi-V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Chủ đầu tư: Công ty Lương Trường Hiệu</a:t>
            </a:r>
            <a:endParaRPr lang="en-US" sz="20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Mục đích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Tạo ra một </a:t>
            </a:r>
            <a:r>
              <a:rPr lang="vi-V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website</a:t>
            </a:r>
            <a:r>
              <a:rPr lang="vi-V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bán máy tính chất lượng, hiệu quả và thu hút khách hàng.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Ngân sách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150.000.000 VNĐ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Thời gian thực hiện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tháng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(11/06/2024 - 18/10/2024)</a:t>
            </a:r>
          </a:p>
        </p:txBody>
      </p:sp>
      <p:pic>
        <p:nvPicPr>
          <p:cNvPr id="63" name="Hình ảnh 62" descr="Ảnh có chứa phim hoạt hình, mũ, khớp nối, người&#10;&#10;Mô tả được tạo tự động">
            <a:extLst>
              <a:ext uri="{FF2B5EF4-FFF2-40B4-BE49-F238E27FC236}">
                <a16:creationId xmlns:a16="http://schemas.microsoft.com/office/drawing/2014/main" id="{AEAB9FA4-2B31-F51C-CD00-D0B8862F2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586" y="863197"/>
            <a:ext cx="2219286" cy="2052552"/>
          </a:xfrm>
          <a:prstGeom prst="rect">
            <a:avLst/>
          </a:prstGeom>
        </p:spPr>
      </p:pic>
      <p:pic>
        <p:nvPicPr>
          <p:cNvPr id="65" name="Hình ảnh 64" descr="Ảnh có chứa ảnh chụp màn hình, Hình chữ nhật, Xanh điện, thiết kế&#10;&#10;Mô tả được tạo tự động">
            <a:extLst>
              <a:ext uri="{FF2B5EF4-FFF2-40B4-BE49-F238E27FC236}">
                <a16:creationId xmlns:a16="http://schemas.microsoft.com/office/drawing/2014/main" id="{416EDF6A-74A4-3140-A0DE-2674B3CFA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232" y="731592"/>
            <a:ext cx="482953" cy="546197"/>
          </a:xfrm>
          <a:prstGeom prst="rect">
            <a:avLst/>
          </a:prstGeom>
        </p:spPr>
      </p:pic>
      <p:pic>
        <p:nvPicPr>
          <p:cNvPr id="67" name="Hình ảnh 66" descr="Ảnh có chứa ảnh chụp màn hình, hàng, Nhiều màu sắc, Hình chữ nhật&#10;&#10;Mô tả được tạo tự động">
            <a:extLst>
              <a:ext uri="{FF2B5EF4-FFF2-40B4-BE49-F238E27FC236}">
                <a16:creationId xmlns:a16="http://schemas.microsoft.com/office/drawing/2014/main" id="{2F01B507-BF49-F33C-47C1-17307E217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454" y="2342712"/>
            <a:ext cx="862417" cy="632439"/>
          </a:xfrm>
          <a:prstGeom prst="rect">
            <a:avLst/>
          </a:prstGeom>
        </p:spPr>
      </p:pic>
      <p:pic>
        <p:nvPicPr>
          <p:cNvPr id="69" name="Hình ảnh 68" descr="Ảnh có chứa thiết kế&#10;&#10;Mô tả được tạo tự động với mức tin cậy thấp">
            <a:extLst>
              <a:ext uri="{FF2B5EF4-FFF2-40B4-BE49-F238E27FC236}">
                <a16:creationId xmlns:a16="http://schemas.microsoft.com/office/drawing/2014/main" id="{EC3EE1E2-5033-CA87-0F0F-51A49FA07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719" y="1745659"/>
            <a:ext cx="442708" cy="408211"/>
          </a:xfrm>
          <a:prstGeom prst="rect">
            <a:avLst/>
          </a:prstGeom>
        </p:spPr>
      </p:pic>
      <p:pic>
        <p:nvPicPr>
          <p:cNvPr id="71" name="Hình ảnh 70" descr="Ảnh có chứa ảnh chụp màn hình, màu đen, thiết kế&#10;&#10;Mô tả được tạo tự động">
            <a:extLst>
              <a:ext uri="{FF2B5EF4-FFF2-40B4-BE49-F238E27FC236}">
                <a16:creationId xmlns:a16="http://schemas.microsoft.com/office/drawing/2014/main" id="{2F42A2D9-774A-E82E-1576-CA2F39C4F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241" y="764070"/>
            <a:ext cx="735929" cy="563446"/>
          </a:xfrm>
          <a:prstGeom prst="rect">
            <a:avLst/>
          </a:prstGeom>
        </p:spPr>
      </p:pic>
      <p:pic>
        <p:nvPicPr>
          <p:cNvPr id="78" name="Hình ảnh 77">
            <a:extLst>
              <a:ext uri="{FF2B5EF4-FFF2-40B4-BE49-F238E27FC236}">
                <a16:creationId xmlns:a16="http://schemas.microsoft.com/office/drawing/2014/main" id="{288B482E-8C7C-ADD5-DE14-01D3C851F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229" y="-1740575"/>
            <a:ext cx="1625099" cy="1245101"/>
          </a:xfrm>
          <a:prstGeom prst="rect">
            <a:avLst/>
          </a:prstGeom>
        </p:spPr>
      </p:pic>
      <p:pic>
        <p:nvPicPr>
          <p:cNvPr id="79" name="Hình ảnh 78" descr="Ảnh có chứa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BC9AE1E5-22F2-256A-8630-E441470E3E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8890" y="-3782630"/>
            <a:ext cx="1192548" cy="1107655"/>
          </a:xfrm>
          <a:prstGeom prst="rect">
            <a:avLst/>
          </a:prstGeom>
        </p:spPr>
      </p:pic>
      <p:pic>
        <p:nvPicPr>
          <p:cNvPr id="80" name="Hình ảnh 79" descr="Ảnh có chứa thiết kế&#10;&#10;Mô tả được tạo tự động">
            <a:extLst>
              <a:ext uri="{FF2B5EF4-FFF2-40B4-BE49-F238E27FC236}">
                <a16:creationId xmlns:a16="http://schemas.microsoft.com/office/drawing/2014/main" id="{13A0650F-B7B5-86A3-9812-6E7DA8FCBE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4208" y="169680"/>
            <a:ext cx="561912" cy="561912"/>
          </a:xfrm>
          <a:prstGeom prst="rect">
            <a:avLst/>
          </a:prstGeom>
        </p:spPr>
      </p:pic>
      <p:pic>
        <p:nvPicPr>
          <p:cNvPr id="81" name="Hình ảnh 80" descr="Ảnh có chứa Hình chữ nhật, hàng, Xanh điện, biểu tượng&#10;&#10;Mô tả được tạo tự động">
            <a:extLst>
              <a:ext uri="{FF2B5EF4-FFF2-40B4-BE49-F238E27FC236}">
                <a16:creationId xmlns:a16="http://schemas.microsoft.com/office/drawing/2014/main" id="{B4F2F1BE-8324-09B6-95E2-5FDB9C9C59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3671" y="-1398981"/>
            <a:ext cx="658933" cy="561912"/>
          </a:xfrm>
          <a:prstGeom prst="rect">
            <a:avLst/>
          </a:prstGeom>
        </p:spPr>
      </p:pic>
      <p:pic>
        <p:nvPicPr>
          <p:cNvPr id="82" name="Hình ảnh 81" descr="Ảnh có chứa đồ chơi, phim hoạt hình, tượng trang trí nhỏ, khớp nối&#10;&#10;Mô tả được tạo tự động">
            <a:extLst>
              <a:ext uri="{FF2B5EF4-FFF2-40B4-BE49-F238E27FC236}">
                <a16:creationId xmlns:a16="http://schemas.microsoft.com/office/drawing/2014/main" id="{E82A6AD2-7DD9-75BD-34C9-DC9D548CA7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711" y="-540160"/>
            <a:ext cx="1293611" cy="2085948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C9FE6D80-D868-5B2A-F63A-D75E9F5D93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64ADC5FA-373A-B013-E151-BFE1DCBB65B9}"/>
              </a:ext>
            </a:extLst>
          </p:cNvPr>
          <p:cNvSpPr txBox="1"/>
          <p:nvPr/>
        </p:nvSpPr>
        <p:spPr>
          <a:xfrm>
            <a:off x="769620" y="-2335424"/>
            <a:ext cx="109789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Tổng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về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dự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án</a:t>
            </a:r>
            <a:endParaRPr lang="en-MY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FC1C571-F122-2919-4CB6-BB758C181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4</a:t>
            </a:fld>
            <a:endParaRPr lang="en-MY">
              <a:solidFill>
                <a:schemeClr val="bg1"/>
              </a:solidFill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A8955EBB-56CA-EC02-42A6-2A9DDED4C967}"/>
              </a:ext>
            </a:extLst>
          </p:cNvPr>
          <p:cNvSpPr txBox="1"/>
          <p:nvPr/>
        </p:nvSpPr>
        <p:spPr>
          <a:xfrm>
            <a:off x="-10689644" y="2882843"/>
            <a:ext cx="109789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Tôn chỉ dự án</a:t>
            </a:r>
            <a:endParaRPr lang="en-MY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271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100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10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100" fill="hold">
                                          <p:stCondLst>
                                            <p:cond delay="33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100" fill="hold">
                                          <p:stCondLst>
                                            <p:cond delay="44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5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5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4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950" fill="hold">
                                          <p:stCondLst>
                                            <p:cond delay="95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950" fill="hold">
                                          <p:stCondLst>
                                            <p:cond delay="19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950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950" fill="hold">
                                          <p:stCondLst>
                                            <p:cond delay="38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2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550" fill="hold">
                                          <p:stCondLst>
                                            <p:cond delay="5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550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550" fill="hold">
                                          <p:stCondLst>
                                            <p:cond delay="16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55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3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7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750" fill="hold">
                                          <p:stCondLst>
                                            <p:cond delay="22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75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5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150" fill="hold">
                                          <p:stCondLst>
                                            <p:cond delay="11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1150" fill="hold">
                                          <p:stCondLst>
                                            <p:cond delay="23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150" fill="hold">
                                          <p:stCondLst>
                                            <p:cond delay="34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1150" fill="hold">
                                          <p:stCondLst>
                                            <p:cond delay="46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956840" y="-1816164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DA9BC96-3A62-58E4-FAF5-4A77DF54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677" name="Chỗ dành sẵn cho Số hiệu Bản chiếu 676">
            <a:extLst>
              <a:ext uri="{FF2B5EF4-FFF2-40B4-BE49-F238E27FC236}">
                <a16:creationId xmlns:a16="http://schemas.microsoft.com/office/drawing/2014/main" id="{8CCFC1A3-F8A3-1382-0C0E-7B9D4433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5</a:t>
            </a:fld>
            <a:endParaRPr lang="en-MY">
              <a:solidFill>
                <a:schemeClr val="bg1"/>
              </a:solidFill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F54B973-A946-C5B8-72DF-E0B3DC20BED9}"/>
              </a:ext>
            </a:extLst>
          </p:cNvPr>
          <p:cNvSpPr txBox="1"/>
          <p:nvPr/>
        </p:nvSpPr>
        <p:spPr>
          <a:xfrm>
            <a:off x="769620" y="2555463"/>
            <a:ext cx="109789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Tôn chỉ dự án</a:t>
            </a:r>
            <a:endParaRPr lang="en-MY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42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956840" y="-1816164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DA9BC96-3A62-58E4-FAF5-4A77DF54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pic>
        <p:nvPicPr>
          <p:cNvPr id="3" name="Hình ảnh 2" descr="Ảnh có chứa phim hoạt hình, mũ, khớp nối, người&#10;&#10;Mô tả được tạo tự động">
            <a:extLst>
              <a:ext uri="{FF2B5EF4-FFF2-40B4-BE49-F238E27FC236}">
                <a16:creationId xmlns:a16="http://schemas.microsoft.com/office/drawing/2014/main" id="{C0595967-8E0E-F83D-047B-9B5C0207A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943" y="-1320960"/>
            <a:ext cx="2219286" cy="2052552"/>
          </a:xfrm>
          <a:prstGeom prst="rect">
            <a:avLst/>
          </a:prstGeom>
        </p:spPr>
      </p:pic>
      <p:pic>
        <p:nvPicPr>
          <p:cNvPr id="4" name="Hình ảnh 3" descr="Ảnh có chứa ảnh chụp màn hình, Hình chữ nhật, Xanh điện, thiết kế&#10;&#10;Mô tả được tạo tự động">
            <a:extLst>
              <a:ext uri="{FF2B5EF4-FFF2-40B4-BE49-F238E27FC236}">
                <a16:creationId xmlns:a16="http://schemas.microsoft.com/office/drawing/2014/main" id="{79ADF10C-FC96-B234-2B4A-3B5B9E96E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745" y="705518"/>
            <a:ext cx="482953" cy="546197"/>
          </a:xfrm>
          <a:prstGeom prst="rect">
            <a:avLst/>
          </a:prstGeom>
        </p:spPr>
      </p:pic>
      <p:pic>
        <p:nvPicPr>
          <p:cNvPr id="10" name="Hình ảnh 9" descr="Ảnh có chứa ảnh chụp màn hình, hàng, Nhiều màu sắc, Hình chữ nhật&#10;&#10;Mô tả được tạo tự động">
            <a:extLst>
              <a:ext uri="{FF2B5EF4-FFF2-40B4-BE49-F238E27FC236}">
                <a16:creationId xmlns:a16="http://schemas.microsoft.com/office/drawing/2014/main" id="{59966263-9433-C89B-297F-89F45466C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530" y="4089168"/>
            <a:ext cx="862417" cy="632439"/>
          </a:xfrm>
          <a:prstGeom prst="rect">
            <a:avLst/>
          </a:prstGeom>
        </p:spPr>
      </p:pic>
      <p:pic>
        <p:nvPicPr>
          <p:cNvPr id="11" name="Hình ảnh 10" descr="Ảnh có chứa thiết kế&#10;&#10;Mô tả được tạo tự động với mức tin cậy thấp">
            <a:extLst>
              <a:ext uri="{FF2B5EF4-FFF2-40B4-BE49-F238E27FC236}">
                <a16:creationId xmlns:a16="http://schemas.microsoft.com/office/drawing/2014/main" id="{5A2BF18C-8973-1EEA-07DA-0FCB11D407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4123" y="-2013636"/>
            <a:ext cx="442708" cy="408211"/>
          </a:xfrm>
          <a:prstGeom prst="rect">
            <a:avLst/>
          </a:prstGeom>
        </p:spPr>
      </p:pic>
      <p:pic>
        <p:nvPicPr>
          <p:cNvPr id="12" name="Hình ảnh 11" descr="Ảnh có chứa ảnh chụp màn hình, màu đen, thiết kế&#10;&#10;Mô tả được tạo tự động">
            <a:extLst>
              <a:ext uri="{FF2B5EF4-FFF2-40B4-BE49-F238E27FC236}">
                <a16:creationId xmlns:a16="http://schemas.microsoft.com/office/drawing/2014/main" id="{BC451B88-C474-8F9E-859E-1288B383A8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671" y="-1731474"/>
            <a:ext cx="735929" cy="563446"/>
          </a:xfrm>
          <a:prstGeom prst="rect">
            <a:avLst/>
          </a:prstGeom>
        </p:spPr>
      </p:pic>
      <p:grpSp>
        <p:nvGrpSpPr>
          <p:cNvPr id="20" name="Đồ họa 4">
            <a:extLst>
              <a:ext uri="{FF2B5EF4-FFF2-40B4-BE49-F238E27FC236}">
                <a16:creationId xmlns:a16="http://schemas.microsoft.com/office/drawing/2014/main" id="{7B7A110D-4495-BB90-E874-A32BD7D69681}"/>
              </a:ext>
            </a:extLst>
          </p:cNvPr>
          <p:cNvGrpSpPr/>
          <p:nvPr/>
        </p:nvGrpSpPr>
        <p:grpSpPr>
          <a:xfrm>
            <a:off x="12238231" y="41310"/>
            <a:ext cx="491482" cy="712965"/>
            <a:chOff x="12864223" y="1057232"/>
            <a:chExt cx="491482" cy="712965"/>
          </a:xfrm>
        </p:grpSpPr>
        <p:sp>
          <p:nvSpPr>
            <p:cNvPr id="22" name="Hình tự do: Hình 21">
              <a:extLst>
                <a:ext uri="{FF2B5EF4-FFF2-40B4-BE49-F238E27FC236}">
                  <a16:creationId xmlns:a16="http://schemas.microsoft.com/office/drawing/2014/main" id="{6B606E54-3ABC-88ED-F8D3-721CEF2372A8}"/>
                </a:ext>
              </a:extLst>
            </p:cNvPr>
            <p:cNvSpPr/>
            <p:nvPr/>
          </p:nvSpPr>
          <p:spPr>
            <a:xfrm>
              <a:off x="12945264" y="1057232"/>
              <a:ext cx="325915" cy="485188"/>
            </a:xfrm>
            <a:custGeom>
              <a:avLst/>
              <a:gdLst>
                <a:gd name="connsiteX0" fmla="*/ 320906 w 325915"/>
                <a:gd name="connsiteY0" fmla="*/ 478712 h 485188"/>
                <a:gd name="connsiteX1" fmla="*/ 303761 w 325915"/>
                <a:gd name="connsiteY1" fmla="*/ 234014 h 485188"/>
                <a:gd name="connsiteX2" fmla="*/ 118595 w 325915"/>
                <a:gd name="connsiteY2" fmla="*/ 7224 h 485188"/>
                <a:gd name="connsiteX3" fmla="*/ 27536 w 325915"/>
                <a:gd name="connsiteY3" fmla="*/ 109808 h 485188"/>
                <a:gd name="connsiteX4" fmla="*/ 258613 w 325915"/>
                <a:gd name="connsiteY4" fmla="*/ 485189 h 48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915" h="485188">
                  <a:moveTo>
                    <a:pt x="320906" y="478712"/>
                  </a:moveTo>
                  <a:cubicBezTo>
                    <a:pt x="320906" y="478712"/>
                    <a:pt x="339956" y="348696"/>
                    <a:pt x="303761" y="234014"/>
                  </a:cubicBezTo>
                  <a:cubicBezTo>
                    <a:pt x="267566" y="119333"/>
                    <a:pt x="197367" y="35037"/>
                    <a:pt x="118595" y="7224"/>
                  </a:cubicBezTo>
                  <a:cubicBezTo>
                    <a:pt x="39823" y="-20589"/>
                    <a:pt x="-44949" y="35799"/>
                    <a:pt x="27536" y="109808"/>
                  </a:cubicBezTo>
                  <a:cubicBezTo>
                    <a:pt x="100021" y="183818"/>
                    <a:pt x="238801" y="276496"/>
                    <a:pt x="258613" y="485189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Hình tự do: Hình 22">
              <a:extLst>
                <a:ext uri="{FF2B5EF4-FFF2-40B4-BE49-F238E27FC236}">
                  <a16:creationId xmlns:a16="http://schemas.microsoft.com/office/drawing/2014/main" id="{845B6AFE-677D-09B4-59EB-56F9F3A14BEC}"/>
                </a:ext>
              </a:extLst>
            </p:cNvPr>
            <p:cNvSpPr/>
            <p:nvPr/>
          </p:nvSpPr>
          <p:spPr>
            <a:xfrm>
              <a:off x="12945264" y="1057232"/>
              <a:ext cx="325915" cy="485188"/>
            </a:xfrm>
            <a:custGeom>
              <a:avLst/>
              <a:gdLst>
                <a:gd name="connsiteX0" fmla="*/ 320906 w 325915"/>
                <a:gd name="connsiteY0" fmla="*/ 478712 h 485188"/>
                <a:gd name="connsiteX1" fmla="*/ 303761 w 325915"/>
                <a:gd name="connsiteY1" fmla="*/ 234014 h 485188"/>
                <a:gd name="connsiteX2" fmla="*/ 118595 w 325915"/>
                <a:gd name="connsiteY2" fmla="*/ 7224 h 485188"/>
                <a:gd name="connsiteX3" fmla="*/ 27536 w 325915"/>
                <a:gd name="connsiteY3" fmla="*/ 109808 h 485188"/>
                <a:gd name="connsiteX4" fmla="*/ 258613 w 325915"/>
                <a:gd name="connsiteY4" fmla="*/ 485189 h 48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915" h="485188">
                  <a:moveTo>
                    <a:pt x="320906" y="478712"/>
                  </a:moveTo>
                  <a:cubicBezTo>
                    <a:pt x="320906" y="478712"/>
                    <a:pt x="339956" y="348696"/>
                    <a:pt x="303761" y="234014"/>
                  </a:cubicBezTo>
                  <a:cubicBezTo>
                    <a:pt x="267566" y="119333"/>
                    <a:pt x="197367" y="35037"/>
                    <a:pt x="118595" y="7224"/>
                  </a:cubicBezTo>
                  <a:cubicBezTo>
                    <a:pt x="39823" y="-20589"/>
                    <a:pt x="-44949" y="35799"/>
                    <a:pt x="27536" y="109808"/>
                  </a:cubicBezTo>
                  <a:cubicBezTo>
                    <a:pt x="100021" y="183818"/>
                    <a:pt x="238801" y="276496"/>
                    <a:pt x="258613" y="485189"/>
                  </a:cubicBezTo>
                  <a:close/>
                </a:path>
              </a:pathLst>
            </a:custGeom>
            <a:solidFill>
              <a:srgbClr val="FFFFFF">
                <a:alpha val="6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Hình tự do: Hình 23">
              <a:extLst>
                <a:ext uri="{FF2B5EF4-FFF2-40B4-BE49-F238E27FC236}">
                  <a16:creationId xmlns:a16="http://schemas.microsoft.com/office/drawing/2014/main" id="{21640BF5-8F39-6073-25E4-AC86D3E5CC93}"/>
                </a:ext>
              </a:extLst>
            </p:cNvPr>
            <p:cNvSpPr/>
            <p:nvPr/>
          </p:nvSpPr>
          <p:spPr>
            <a:xfrm>
              <a:off x="13013266" y="1092450"/>
              <a:ext cx="242943" cy="404441"/>
            </a:xfrm>
            <a:custGeom>
              <a:avLst/>
              <a:gdLst>
                <a:gd name="connsiteX0" fmla="*/ 238140 w 242943"/>
                <a:gd name="connsiteY0" fmla="*/ 404441 h 404441"/>
                <a:gd name="connsiteX1" fmla="*/ 238997 w 242943"/>
                <a:gd name="connsiteY1" fmla="*/ 404441 h 404441"/>
                <a:gd name="connsiteX2" fmla="*/ 242922 w 242943"/>
                <a:gd name="connsiteY2" fmla="*/ 399650 h 404441"/>
                <a:gd name="connsiteX3" fmla="*/ 242903 w 242943"/>
                <a:gd name="connsiteY3" fmla="*/ 399488 h 404441"/>
                <a:gd name="connsiteX4" fmla="*/ 6587 w 242943"/>
                <a:gd name="connsiteY4" fmla="*/ 486 h 404441"/>
                <a:gd name="connsiteX5" fmla="*/ 491 w 242943"/>
                <a:gd name="connsiteY5" fmla="*/ 2296 h 404441"/>
                <a:gd name="connsiteX6" fmla="*/ 2396 w 242943"/>
                <a:gd name="connsiteY6" fmla="*/ 8296 h 404441"/>
                <a:gd name="connsiteX7" fmla="*/ 234044 w 242943"/>
                <a:gd name="connsiteY7" fmla="*/ 400631 h 404441"/>
                <a:gd name="connsiteX8" fmla="*/ 238140 w 242943"/>
                <a:gd name="connsiteY8" fmla="*/ 404441 h 40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943" h="404441">
                  <a:moveTo>
                    <a:pt x="238140" y="404441"/>
                  </a:moveTo>
                  <a:lnTo>
                    <a:pt x="238997" y="404441"/>
                  </a:lnTo>
                  <a:cubicBezTo>
                    <a:pt x="241405" y="404203"/>
                    <a:pt x="243162" y="402050"/>
                    <a:pt x="242922" y="399650"/>
                  </a:cubicBezTo>
                  <a:cubicBezTo>
                    <a:pt x="242916" y="399593"/>
                    <a:pt x="242910" y="399545"/>
                    <a:pt x="242903" y="399488"/>
                  </a:cubicBezTo>
                  <a:cubicBezTo>
                    <a:pt x="214328" y="167649"/>
                    <a:pt x="75644" y="37538"/>
                    <a:pt x="6587" y="486"/>
                  </a:cubicBezTo>
                  <a:cubicBezTo>
                    <a:pt x="4395" y="-600"/>
                    <a:pt x="1734" y="190"/>
                    <a:pt x="491" y="2296"/>
                  </a:cubicBezTo>
                  <a:cubicBezTo>
                    <a:pt x="-625" y="4477"/>
                    <a:pt x="225" y="7153"/>
                    <a:pt x="2396" y="8296"/>
                  </a:cubicBezTo>
                  <a:cubicBezTo>
                    <a:pt x="70024" y="44206"/>
                    <a:pt x="205565" y="172412"/>
                    <a:pt x="234044" y="400631"/>
                  </a:cubicBezTo>
                  <a:cubicBezTo>
                    <a:pt x="234382" y="402689"/>
                    <a:pt x="236066" y="404251"/>
                    <a:pt x="238140" y="40444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Hình tự do: Hình 24">
              <a:extLst>
                <a:ext uri="{FF2B5EF4-FFF2-40B4-BE49-F238E27FC236}">
                  <a16:creationId xmlns:a16="http://schemas.microsoft.com/office/drawing/2014/main" id="{072BF554-41BE-97A2-223A-9DF4FB44F392}"/>
                </a:ext>
              </a:extLst>
            </p:cNvPr>
            <p:cNvSpPr/>
            <p:nvPr/>
          </p:nvSpPr>
          <p:spPr>
            <a:xfrm>
              <a:off x="12864223" y="1289979"/>
              <a:ext cx="491482" cy="480218"/>
            </a:xfrm>
            <a:custGeom>
              <a:avLst/>
              <a:gdLst>
                <a:gd name="connsiteX0" fmla="*/ 183 w 491482"/>
                <a:gd name="connsiteY0" fmla="*/ 61941 h 480218"/>
                <a:gd name="connsiteX1" fmla="*/ 31234 w 491482"/>
                <a:gd name="connsiteY1" fmla="*/ 102708 h 480218"/>
                <a:gd name="connsiteX2" fmla="*/ 64762 w 491482"/>
                <a:gd name="connsiteY2" fmla="*/ 141951 h 480218"/>
                <a:gd name="connsiteX3" fmla="*/ 44283 w 491482"/>
                <a:gd name="connsiteY3" fmla="*/ 243678 h 480218"/>
                <a:gd name="connsiteX4" fmla="*/ 74573 w 491482"/>
                <a:gd name="connsiteY4" fmla="*/ 274730 h 480218"/>
                <a:gd name="connsiteX5" fmla="*/ 109149 w 491482"/>
                <a:gd name="connsiteY5" fmla="*/ 287779 h 480218"/>
                <a:gd name="connsiteX6" fmla="*/ 126294 w 491482"/>
                <a:gd name="connsiteY6" fmla="*/ 291113 h 480218"/>
                <a:gd name="connsiteX7" fmla="*/ 173919 w 491482"/>
                <a:gd name="connsiteY7" fmla="*/ 310163 h 480218"/>
                <a:gd name="connsiteX8" fmla="*/ 200493 w 491482"/>
                <a:gd name="connsiteY8" fmla="*/ 388268 h 480218"/>
                <a:gd name="connsiteX9" fmla="*/ 253833 w 491482"/>
                <a:gd name="connsiteY9" fmla="*/ 464468 h 480218"/>
                <a:gd name="connsiteX10" fmla="*/ 342035 w 491482"/>
                <a:gd name="connsiteY10" fmla="*/ 478565 h 480218"/>
                <a:gd name="connsiteX11" fmla="*/ 452049 w 491482"/>
                <a:gd name="connsiteY11" fmla="*/ 414366 h 480218"/>
                <a:gd name="connsiteX12" fmla="*/ 491482 w 491482"/>
                <a:gd name="connsiteY12" fmla="*/ 330451 h 480218"/>
                <a:gd name="connsiteX13" fmla="*/ 452620 w 491482"/>
                <a:gd name="connsiteY13" fmla="*/ 231582 h 480218"/>
                <a:gd name="connsiteX14" fmla="*/ 399852 w 491482"/>
                <a:gd name="connsiteY14" fmla="*/ 192053 h 480218"/>
                <a:gd name="connsiteX15" fmla="*/ 371277 w 491482"/>
                <a:gd name="connsiteY15" fmla="*/ 171860 h 480218"/>
                <a:gd name="connsiteX16" fmla="*/ 362990 w 491482"/>
                <a:gd name="connsiteY16" fmla="*/ 142047 h 480218"/>
                <a:gd name="connsiteX17" fmla="*/ 357656 w 491482"/>
                <a:gd name="connsiteY17" fmla="*/ 106518 h 480218"/>
                <a:gd name="connsiteX18" fmla="*/ 340225 w 491482"/>
                <a:gd name="connsiteY18" fmla="*/ 73276 h 480218"/>
                <a:gd name="connsiteX19" fmla="*/ 308888 w 491482"/>
                <a:gd name="connsiteY19" fmla="*/ 48225 h 480218"/>
                <a:gd name="connsiteX20" fmla="*/ 249071 w 491482"/>
                <a:gd name="connsiteY20" fmla="*/ 33366 h 480218"/>
                <a:gd name="connsiteX21" fmla="*/ 170013 w 491482"/>
                <a:gd name="connsiteY21" fmla="*/ 29461 h 480218"/>
                <a:gd name="connsiteX22" fmla="*/ 97242 w 491482"/>
                <a:gd name="connsiteY22" fmla="*/ 2696 h 480218"/>
                <a:gd name="connsiteX23" fmla="*/ 18661 w 491482"/>
                <a:gd name="connsiteY23" fmla="*/ 19365 h 480218"/>
                <a:gd name="connsiteX24" fmla="*/ 183 w 491482"/>
                <a:gd name="connsiteY24" fmla="*/ 61941 h 48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1482" h="480218">
                  <a:moveTo>
                    <a:pt x="183" y="61941"/>
                  </a:moveTo>
                  <a:cubicBezTo>
                    <a:pt x="2659" y="79277"/>
                    <a:pt x="17328" y="92040"/>
                    <a:pt x="31234" y="102708"/>
                  </a:cubicBezTo>
                  <a:cubicBezTo>
                    <a:pt x="45141" y="113376"/>
                    <a:pt x="60285" y="124997"/>
                    <a:pt x="64762" y="141951"/>
                  </a:cubicBezTo>
                  <a:cubicBezTo>
                    <a:pt x="73620" y="176146"/>
                    <a:pt x="33996" y="209865"/>
                    <a:pt x="44283" y="243678"/>
                  </a:cubicBezTo>
                  <a:cubicBezTo>
                    <a:pt x="49705" y="257737"/>
                    <a:pt x="60652" y="268958"/>
                    <a:pt x="74573" y="274730"/>
                  </a:cubicBezTo>
                  <a:cubicBezTo>
                    <a:pt x="85622" y="280159"/>
                    <a:pt x="97528" y="283398"/>
                    <a:pt x="109149" y="287779"/>
                  </a:cubicBezTo>
                  <a:cubicBezTo>
                    <a:pt x="114797" y="289208"/>
                    <a:pt x="120521" y="290322"/>
                    <a:pt x="126294" y="291113"/>
                  </a:cubicBezTo>
                  <a:cubicBezTo>
                    <a:pt x="143832" y="292046"/>
                    <a:pt x="160572" y="298742"/>
                    <a:pt x="173919" y="310163"/>
                  </a:cubicBezTo>
                  <a:cubicBezTo>
                    <a:pt x="193635" y="329880"/>
                    <a:pt x="192969" y="361503"/>
                    <a:pt x="200493" y="388268"/>
                  </a:cubicBezTo>
                  <a:cubicBezTo>
                    <a:pt x="210018" y="420367"/>
                    <a:pt x="224592" y="449038"/>
                    <a:pt x="253833" y="464468"/>
                  </a:cubicBezTo>
                  <a:cubicBezTo>
                    <a:pt x="281062" y="478193"/>
                    <a:pt x="311884" y="483127"/>
                    <a:pt x="342035" y="478565"/>
                  </a:cubicBezTo>
                  <a:lnTo>
                    <a:pt x="452049" y="414366"/>
                  </a:lnTo>
                  <a:cubicBezTo>
                    <a:pt x="488910" y="403222"/>
                    <a:pt x="490149" y="368456"/>
                    <a:pt x="491482" y="330451"/>
                  </a:cubicBezTo>
                  <a:cubicBezTo>
                    <a:pt x="491181" y="293828"/>
                    <a:pt x="477338" y="258604"/>
                    <a:pt x="452620" y="231582"/>
                  </a:cubicBezTo>
                  <a:cubicBezTo>
                    <a:pt x="437218" y="215713"/>
                    <a:pt x="419410" y="202369"/>
                    <a:pt x="399852" y="192053"/>
                  </a:cubicBezTo>
                  <a:cubicBezTo>
                    <a:pt x="389009" y="187414"/>
                    <a:pt x="379271" y="180528"/>
                    <a:pt x="371277" y="171860"/>
                  </a:cubicBezTo>
                  <a:cubicBezTo>
                    <a:pt x="366092" y="162763"/>
                    <a:pt x="363245" y="152515"/>
                    <a:pt x="362990" y="142047"/>
                  </a:cubicBezTo>
                  <a:cubicBezTo>
                    <a:pt x="362362" y="130064"/>
                    <a:pt x="360575" y="118158"/>
                    <a:pt x="357656" y="106518"/>
                  </a:cubicBezTo>
                  <a:cubicBezTo>
                    <a:pt x="353442" y="94669"/>
                    <a:pt x="347574" y="83477"/>
                    <a:pt x="340225" y="73276"/>
                  </a:cubicBezTo>
                  <a:cubicBezTo>
                    <a:pt x="332627" y="61884"/>
                    <a:pt x="321676" y="53131"/>
                    <a:pt x="308888" y="48225"/>
                  </a:cubicBezTo>
                  <a:cubicBezTo>
                    <a:pt x="289723" y="40558"/>
                    <a:pt x="269595" y="35557"/>
                    <a:pt x="249071" y="33366"/>
                  </a:cubicBezTo>
                  <a:cubicBezTo>
                    <a:pt x="223258" y="30604"/>
                    <a:pt x="195159" y="37748"/>
                    <a:pt x="170013" y="29461"/>
                  </a:cubicBezTo>
                  <a:cubicBezTo>
                    <a:pt x="144867" y="21174"/>
                    <a:pt x="123055" y="8030"/>
                    <a:pt x="97242" y="2696"/>
                  </a:cubicBezTo>
                  <a:cubicBezTo>
                    <a:pt x="69878" y="-4076"/>
                    <a:pt x="40918" y="2067"/>
                    <a:pt x="18661" y="19365"/>
                  </a:cubicBezTo>
                  <a:cubicBezTo>
                    <a:pt x="5710" y="29528"/>
                    <a:pt x="-1239" y="45539"/>
                    <a:pt x="183" y="61941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Hình tự do: Hình 25">
              <a:extLst>
                <a:ext uri="{FF2B5EF4-FFF2-40B4-BE49-F238E27FC236}">
                  <a16:creationId xmlns:a16="http://schemas.microsoft.com/office/drawing/2014/main" id="{C70430F9-1505-F86B-BC3A-7F4D63D40CD5}"/>
                </a:ext>
              </a:extLst>
            </p:cNvPr>
            <p:cNvSpPr/>
            <p:nvPr/>
          </p:nvSpPr>
          <p:spPr>
            <a:xfrm>
              <a:off x="12864223" y="1289979"/>
              <a:ext cx="491482" cy="480218"/>
            </a:xfrm>
            <a:custGeom>
              <a:avLst/>
              <a:gdLst>
                <a:gd name="connsiteX0" fmla="*/ 183 w 491482"/>
                <a:gd name="connsiteY0" fmla="*/ 61941 h 480218"/>
                <a:gd name="connsiteX1" fmla="*/ 31234 w 491482"/>
                <a:gd name="connsiteY1" fmla="*/ 102708 h 480218"/>
                <a:gd name="connsiteX2" fmla="*/ 64762 w 491482"/>
                <a:gd name="connsiteY2" fmla="*/ 141951 h 480218"/>
                <a:gd name="connsiteX3" fmla="*/ 44283 w 491482"/>
                <a:gd name="connsiteY3" fmla="*/ 243678 h 480218"/>
                <a:gd name="connsiteX4" fmla="*/ 74573 w 491482"/>
                <a:gd name="connsiteY4" fmla="*/ 274730 h 480218"/>
                <a:gd name="connsiteX5" fmla="*/ 109149 w 491482"/>
                <a:gd name="connsiteY5" fmla="*/ 287779 h 480218"/>
                <a:gd name="connsiteX6" fmla="*/ 126294 w 491482"/>
                <a:gd name="connsiteY6" fmla="*/ 291113 h 480218"/>
                <a:gd name="connsiteX7" fmla="*/ 173919 w 491482"/>
                <a:gd name="connsiteY7" fmla="*/ 310163 h 480218"/>
                <a:gd name="connsiteX8" fmla="*/ 200493 w 491482"/>
                <a:gd name="connsiteY8" fmla="*/ 388268 h 480218"/>
                <a:gd name="connsiteX9" fmla="*/ 253833 w 491482"/>
                <a:gd name="connsiteY9" fmla="*/ 464468 h 480218"/>
                <a:gd name="connsiteX10" fmla="*/ 342035 w 491482"/>
                <a:gd name="connsiteY10" fmla="*/ 478565 h 480218"/>
                <a:gd name="connsiteX11" fmla="*/ 452049 w 491482"/>
                <a:gd name="connsiteY11" fmla="*/ 414366 h 480218"/>
                <a:gd name="connsiteX12" fmla="*/ 491482 w 491482"/>
                <a:gd name="connsiteY12" fmla="*/ 330451 h 480218"/>
                <a:gd name="connsiteX13" fmla="*/ 452620 w 491482"/>
                <a:gd name="connsiteY13" fmla="*/ 231582 h 480218"/>
                <a:gd name="connsiteX14" fmla="*/ 399852 w 491482"/>
                <a:gd name="connsiteY14" fmla="*/ 192053 h 480218"/>
                <a:gd name="connsiteX15" fmla="*/ 371277 w 491482"/>
                <a:gd name="connsiteY15" fmla="*/ 171860 h 480218"/>
                <a:gd name="connsiteX16" fmla="*/ 362990 w 491482"/>
                <a:gd name="connsiteY16" fmla="*/ 142047 h 480218"/>
                <a:gd name="connsiteX17" fmla="*/ 357656 w 491482"/>
                <a:gd name="connsiteY17" fmla="*/ 106518 h 480218"/>
                <a:gd name="connsiteX18" fmla="*/ 340225 w 491482"/>
                <a:gd name="connsiteY18" fmla="*/ 73276 h 480218"/>
                <a:gd name="connsiteX19" fmla="*/ 308888 w 491482"/>
                <a:gd name="connsiteY19" fmla="*/ 48225 h 480218"/>
                <a:gd name="connsiteX20" fmla="*/ 249071 w 491482"/>
                <a:gd name="connsiteY20" fmla="*/ 33366 h 480218"/>
                <a:gd name="connsiteX21" fmla="*/ 170013 w 491482"/>
                <a:gd name="connsiteY21" fmla="*/ 29461 h 480218"/>
                <a:gd name="connsiteX22" fmla="*/ 97242 w 491482"/>
                <a:gd name="connsiteY22" fmla="*/ 2696 h 480218"/>
                <a:gd name="connsiteX23" fmla="*/ 18661 w 491482"/>
                <a:gd name="connsiteY23" fmla="*/ 19365 h 480218"/>
                <a:gd name="connsiteX24" fmla="*/ 183 w 491482"/>
                <a:gd name="connsiteY24" fmla="*/ 61941 h 48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1482" h="480218">
                  <a:moveTo>
                    <a:pt x="183" y="61941"/>
                  </a:moveTo>
                  <a:cubicBezTo>
                    <a:pt x="2659" y="79277"/>
                    <a:pt x="17328" y="92040"/>
                    <a:pt x="31234" y="102708"/>
                  </a:cubicBezTo>
                  <a:cubicBezTo>
                    <a:pt x="45141" y="113376"/>
                    <a:pt x="60285" y="124997"/>
                    <a:pt x="64762" y="141951"/>
                  </a:cubicBezTo>
                  <a:cubicBezTo>
                    <a:pt x="73620" y="176146"/>
                    <a:pt x="33996" y="209865"/>
                    <a:pt x="44283" y="243678"/>
                  </a:cubicBezTo>
                  <a:cubicBezTo>
                    <a:pt x="49705" y="257737"/>
                    <a:pt x="60652" y="268958"/>
                    <a:pt x="74573" y="274730"/>
                  </a:cubicBezTo>
                  <a:cubicBezTo>
                    <a:pt x="85622" y="280159"/>
                    <a:pt x="97528" y="283398"/>
                    <a:pt x="109149" y="287779"/>
                  </a:cubicBezTo>
                  <a:cubicBezTo>
                    <a:pt x="114797" y="289208"/>
                    <a:pt x="120521" y="290322"/>
                    <a:pt x="126294" y="291113"/>
                  </a:cubicBezTo>
                  <a:cubicBezTo>
                    <a:pt x="143832" y="292046"/>
                    <a:pt x="160572" y="298742"/>
                    <a:pt x="173919" y="310163"/>
                  </a:cubicBezTo>
                  <a:cubicBezTo>
                    <a:pt x="193635" y="329880"/>
                    <a:pt x="192969" y="361503"/>
                    <a:pt x="200493" y="388268"/>
                  </a:cubicBezTo>
                  <a:cubicBezTo>
                    <a:pt x="210018" y="420367"/>
                    <a:pt x="224592" y="449038"/>
                    <a:pt x="253833" y="464468"/>
                  </a:cubicBezTo>
                  <a:cubicBezTo>
                    <a:pt x="281062" y="478193"/>
                    <a:pt x="311884" y="483127"/>
                    <a:pt x="342035" y="478565"/>
                  </a:cubicBezTo>
                  <a:lnTo>
                    <a:pt x="452049" y="414366"/>
                  </a:lnTo>
                  <a:cubicBezTo>
                    <a:pt x="488910" y="403222"/>
                    <a:pt x="490149" y="368456"/>
                    <a:pt x="491482" y="330451"/>
                  </a:cubicBezTo>
                  <a:cubicBezTo>
                    <a:pt x="491181" y="293828"/>
                    <a:pt x="477338" y="258604"/>
                    <a:pt x="452620" y="231582"/>
                  </a:cubicBezTo>
                  <a:cubicBezTo>
                    <a:pt x="437218" y="215713"/>
                    <a:pt x="419410" y="202369"/>
                    <a:pt x="399852" y="192053"/>
                  </a:cubicBezTo>
                  <a:cubicBezTo>
                    <a:pt x="389009" y="187414"/>
                    <a:pt x="379271" y="180528"/>
                    <a:pt x="371277" y="171860"/>
                  </a:cubicBezTo>
                  <a:cubicBezTo>
                    <a:pt x="366092" y="162763"/>
                    <a:pt x="363245" y="152515"/>
                    <a:pt x="362990" y="142047"/>
                  </a:cubicBezTo>
                  <a:cubicBezTo>
                    <a:pt x="362362" y="130064"/>
                    <a:pt x="360575" y="118158"/>
                    <a:pt x="357656" y="106518"/>
                  </a:cubicBezTo>
                  <a:cubicBezTo>
                    <a:pt x="353442" y="94669"/>
                    <a:pt x="347574" y="83477"/>
                    <a:pt x="340225" y="73276"/>
                  </a:cubicBezTo>
                  <a:cubicBezTo>
                    <a:pt x="332627" y="61884"/>
                    <a:pt x="321676" y="53131"/>
                    <a:pt x="308888" y="48225"/>
                  </a:cubicBezTo>
                  <a:cubicBezTo>
                    <a:pt x="289723" y="40558"/>
                    <a:pt x="269595" y="35557"/>
                    <a:pt x="249071" y="33366"/>
                  </a:cubicBezTo>
                  <a:cubicBezTo>
                    <a:pt x="223258" y="30604"/>
                    <a:pt x="195159" y="37748"/>
                    <a:pt x="170013" y="29461"/>
                  </a:cubicBezTo>
                  <a:cubicBezTo>
                    <a:pt x="144867" y="21174"/>
                    <a:pt x="123055" y="8030"/>
                    <a:pt x="97242" y="2696"/>
                  </a:cubicBezTo>
                  <a:cubicBezTo>
                    <a:pt x="69878" y="-4076"/>
                    <a:pt x="40918" y="2067"/>
                    <a:pt x="18661" y="19365"/>
                  </a:cubicBezTo>
                  <a:cubicBezTo>
                    <a:pt x="5710" y="29528"/>
                    <a:pt x="-1239" y="45539"/>
                    <a:pt x="183" y="61941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Hình tự do: Hình 26">
              <a:extLst>
                <a:ext uri="{FF2B5EF4-FFF2-40B4-BE49-F238E27FC236}">
                  <a16:creationId xmlns:a16="http://schemas.microsoft.com/office/drawing/2014/main" id="{FB6C0D12-CA6F-ACB2-9E46-1D3749A0224B}"/>
                </a:ext>
              </a:extLst>
            </p:cNvPr>
            <p:cNvSpPr/>
            <p:nvPr/>
          </p:nvSpPr>
          <p:spPr>
            <a:xfrm>
              <a:off x="12942825" y="1343902"/>
              <a:ext cx="294392" cy="365587"/>
            </a:xfrm>
            <a:custGeom>
              <a:avLst/>
              <a:gdLst>
                <a:gd name="connsiteX0" fmla="*/ 238763 w 294392"/>
                <a:gd name="connsiteY0" fmla="*/ 167753 h 365587"/>
                <a:gd name="connsiteX1" fmla="*/ 236667 w 294392"/>
                <a:gd name="connsiteY1" fmla="*/ 164705 h 365587"/>
                <a:gd name="connsiteX2" fmla="*/ 5019 w 294392"/>
                <a:gd name="connsiteY2" fmla="*/ 113 h 365587"/>
                <a:gd name="connsiteX3" fmla="*/ 114 w 294392"/>
                <a:gd name="connsiteY3" fmla="*/ 3113 h 365587"/>
                <a:gd name="connsiteX4" fmla="*/ 3114 w 294392"/>
                <a:gd name="connsiteY4" fmla="*/ 8019 h 365587"/>
                <a:gd name="connsiteX5" fmla="*/ 223237 w 294392"/>
                <a:gd name="connsiteY5" fmla="*/ 159466 h 365587"/>
                <a:gd name="connsiteX6" fmla="*/ 50358 w 294392"/>
                <a:gd name="connsiteY6" fmla="*/ 165658 h 365587"/>
                <a:gd name="connsiteX7" fmla="*/ 48833 w 294392"/>
                <a:gd name="connsiteY7" fmla="*/ 170830 h 365587"/>
                <a:gd name="connsiteX8" fmla="*/ 48930 w 294392"/>
                <a:gd name="connsiteY8" fmla="*/ 170992 h 365587"/>
                <a:gd name="connsiteX9" fmla="*/ 51978 w 294392"/>
                <a:gd name="connsiteY9" fmla="*/ 172992 h 365587"/>
                <a:gd name="connsiteX10" fmla="*/ 54264 w 294392"/>
                <a:gd name="connsiteY10" fmla="*/ 172516 h 365587"/>
                <a:gd name="connsiteX11" fmla="*/ 231714 w 294392"/>
                <a:gd name="connsiteY11" fmla="*/ 171182 h 365587"/>
                <a:gd name="connsiteX12" fmla="*/ 286674 w 294392"/>
                <a:gd name="connsiteY12" fmla="*/ 361682 h 365587"/>
                <a:gd name="connsiteX13" fmla="*/ 290293 w 294392"/>
                <a:gd name="connsiteY13" fmla="*/ 365588 h 365587"/>
                <a:gd name="connsiteX14" fmla="*/ 290293 w 294392"/>
                <a:gd name="connsiteY14" fmla="*/ 365588 h 365587"/>
                <a:gd name="connsiteX15" fmla="*/ 294294 w 294392"/>
                <a:gd name="connsiteY15" fmla="*/ 361682 h 365587"/>
                <a:gd name="connsiteX16" fmla="*/ 238763 w 294392"/>
                <a:gd name="connsiteY16" fmla="*/ 167753 h 36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392" h="365587">
                  <a:moveTo>
                    <a:pt x="238763" y="167753"/>
                  </a:moveTo>
                  <a:cubicBezTo>
                    <a:pt x="238174" y="166667"/>
                    <a:pt x="237471" y="165648"/>
                    <a:pt x="236667" y="164705"/>
                  </a:cubicBezTo>
                  <a:cubicBezTo>
                    <a:pt x="164087" y="57073"/>
                    <a:pt x="44262" y="8019"/>
                    <a:pt x="5019" y="113"/>
                  </a:cubicBezTo>
                  <a:cubicBezTo>
                    <a:pt x="2836" y="-411"/>
                    <a:pt x="640" y="932"/>
                    <a:pt x="114" y="3113"/>
                  </a:cubicBezTo>
                  <a:cubicBezTo>
                    <a:pt x="-412" y="5295"/>
                    <a:pt x="931" y="7495"/>
                    <a:pt x="3114" y="8019"/>
                  </a:cubicBezTo>
                  <a:cubicBezTo>
                    <a:pt x="40452" y="15544"/>
                    <a:pt x="151704" y="60788"/>
                    <a:pt x="223237" y="159466"/>
                  </a:cubicBezTo>
                  <a:cubicBezTo>
                    <a:pt x="167248" y="137454"/>
                    <a:pt x="104629" y="139693"/>
                    <a:pt x="50358" y="165658"/>
                  </a:cubicBezTo>
                  <a:cubicBezTo>
                    <a:pt x="48511" y="166667"/>
                    <a:pt x="47828" y="168982"/>
                    <a:pt x="48833" y="170830"/>
                  </a:cubicBezTo>
                  <a:cubicBezTo>
                    <a:pt x="48864" y="170877"/>
                    <a:pt x="48896" y="170935"/>
                    <a:pt x="48930" y="170992"/>
                  </a:cubicBezTo>
                  <a:cubicBezTo>
                    <a:pt x="49553" y="172125"/>
                    <a:pt x="50694" y="172868"/>
                    <a:pt x="51978" y="172992"/>
                  </a:cubicBezTo>
                  <a:cubicBezTo>
                    <a:pt x="52771" y="173078"/>
                    <a:pt x="53570" y="172906"/>
                    <a:pt x="54264" y="172516"/>
                  </a:cubicBezTo>
                  <a:cubicBezTo>
                    <a:pt x="110297" y="145808"/>
                    <a:pt x="175286" y="145322"/>
                    <a:pt x="231714" y="171182"/>
                  </a:cubicBezTo>
                  <a:cubicBezTo>
                    <a:pt x="269086" y="227570"/>
                    <a:pt x="288268" y="294055"/>
                    <a:pt x="286674" y="361682"/>
                  </a:cubicBezTo>
                  <a:cubicBezTo>
                    <a:pt x="286668" y="363730"/>
                    <a:pt x="288249" y="365435"/>
                    <a:pt x="290293" y="365588"/>
                  </a:cubicBezTo>
                  <a:lnTo>
                    <a:pt x="290293" y="365588"/>
                  </a:lnTo>
                  <a:cubicBezTo>
                    <a:pt x="292466" y="365588"/>
                    <a:pt x="294242" y="363854"/>
                    <a:pt x="294294" y="361682"/>
                  </a:cubicBezTo>
                  <a:cubicBezTo>
                    <a:pt x="295958" y="292893"/>
                    <a:pt x="276585" y="225237"/>
                    <a:pt x="238763" y="16775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77" name="Chỗ dành sẵn cho Số hiệu Bản chiếu 676">
            <a:extLst>
              <a:ext uri="{FF2B5EF4-FFF2-40B4-BE49-F238E27FC236}">
                <a16:creationId xmlns:a16="http://schemas.microsoft.com/office/drawing/2014/main" id="{8CCFC1A3-F8A3-1382-0C0E-7B9D4433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6</a:t>
            </a:fld>
            <a:endParaRPr lang="en-MY">
              <a:solidFill>
                <a:schemeClr val="bg1"/>
              </a:solidFill>
            </a:endParaRP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3115642" y="-144781"/>
            <a:ext cx="5278623" cy="7147560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44FF7211-8D15-FA31-CCB5-05B1E42197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5642" y="7619"/>
            <a:ext cx="5228952" cy="6858000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F4A0ECA8-73F2-75FC-D635-DCB901949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3056" y="-7150703"/>
            <a:ext cx="1625099" cy="1245101"/>
          </a:xfrm>
          <a:prstGeom prst="rect">
            <a:avLst/>
          </a:prstGeom>
        </p:spPr>
      </p:pic>
      <p:pic>
        <p:nvPicPr>
          <p:cNvPr id="17" name="Hình ảnh 16" descr="Ảnh có chứa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6CF3A508-2A08-127E-998E-CB80696C90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717" y="-9192758"/>
            <a:ext cx="1192548" cy="1107655"/>
          </a:xfrm>
          <a:prstGeom prst="rect">
            <a:avLst/>
          </a:prstGeom>
        </p:spPr>
      </p:pic>
      <p:pic>
        <p:nvPicPr>
          <p:cNvPr id="18" name="Hình ảnh 17" descr="Ảnh có chứa thiết kế&#10;&#10;Mô tả được tạo tự động">
            <a:extLst>
              <a:ext uri="{FF2B5EF4-FFF2-40B4-BE49-F238E27FC236}">
                <a16:creationId xmlns:a16="http://schemas.microsoft.com/office/drawing/2014/main" id="{0A54E23D-4375-3C66-AD8B-2845089B05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2035" y="-5240448"/>
            <a:ext cx="561912" cy="561912"/>
          </a:xfrm>
          <a:prstGeom prst="rect">
            <a:avLst/>
          </a:prstGeom>
        </p:spPr>
      </p:pic>
      <p:pic>
        <p:nvPicPr>
          <p:cNvPr id="19" name="Hình ảnh 18" descr="Ảnh có chứa Hình chữ nhật, hàng, Xanh điện, biểu tượng&#10;&#10;Mô tả được tạo tự động">
            <a:extLst>
              <a:ext uri="{FF2B5EF4-FFF2-40B4-BE49-F238E27FC236}">
                <a16:creationId xmlns:a16="http://schemas.microsoft.com/office/drawing/2014/main" id="{27F1A7E6-668F-F5C6-A8FA-95F2A9237A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1498" y="-6809109"/>
            <a:ext cx="658933" cy="561912"/>
          </a:xfrm>
          <a:prstGeom prst="rect">
            <a:avLst/>
          </a:prstGeom>
        </p:spPr>
      </p:pic>
      <p:pic>
        <p:nvPicPr>
          <p:cNvPr id="28" name="Hình ảnh 27" descr="Ảnh có chứa đồ chơi, phim hoạt hình, tượng trang trí nhỏ, khớp nối&#10;&#10;Mô tả được tạo tự động">
            <a:extLst>
              <a:ext uri="{FF2B5EF4-FFF2-40B4-BE49-F238E27FC236}">
                <a16:creationId xmlns:a16="http://schemas.microsoft.com/office/drawing/2014/main" id="{DE7662DF-C864-5C77-B0FC-639004E4D5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538" y="-5950288"/>
            <a:ext cx="1293611" cy="208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59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100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10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100" fill="hold">
                                          <p:stCondLst>
                                            <p:cond delay="3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100" fill="hold">
                                          <p:stCondLst>
                                            <p:cond delay="4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5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5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4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950" fill="hold">
                                          <p:stCondLst>
                                            <p:cond delay="9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950" fill="hold">
                                          <p:stCondLst>
                                            <p:cond delay="1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950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950" fill="hold">
                                          <p:stCondLst>
                                            <p:cond delay="3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2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550" fill="hold">
                                          <p:stCondLst>
                                            <p:cond delay="5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550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550" fill="hold">
                                          <p:stCondLst>
                                            <p:cond delay="1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55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3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7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750" fill="hold">
                                          <p:stCondLst>
                                            <p:cond delay="22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75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5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150" fill="hold">
                                          <p:stCondLst>
                                            <p:cond delay="11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1150" fill="hold">
                                          <p:stCondLst>
                                            <p:cond delay="2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150" fill="hold">
                                          <p:stCondLst>
                                            <p:cond delay="3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1150" fill="hold">
                                          <p:stCondLst>
                                            <p:cond delay="4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956840" y="-1816164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DA9BC96-3A62-58E4-FAF5-4A77DF54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677" name="Chỗ dành sẵn cho Số hiệu Bản chiếu 676">
            <a:extLst>
              <a:ext uri="{FF2B5EF4-FFF2-40B4-BE49-F238E27FC236}">
                <a16:creationId xmlns:a16="http://schemas.microsoft.com/office/drawing/2014/main" id="{8CCFC1A3-F8A3-1382-0C0E-7B9D4433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7</a:t>
            </a:fld>
            <a:endParaRPr lang="en-MY">
              <a:solidFill>
                <a:schemeClr val="bg1"/>
              </a:solidFill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F54B973-A946-C5B8-72DF-E0B3DC20BED9}"/>
              </a:ext>
            </a:extLst>
          </p:cNvPr>
          <p:cNvSpPr txBox="1"/>
          <p:nvPr/>
        </p:nvSpPr>
        <p:spPr>
          <a:xfrm>
            <a:off x="769620" y="2555463"/>
            <a:ext cx="1097899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Cấu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trúc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bảng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việc</a:t>
            </a:r>
            <a:endParaRPr lang="en-US" sz="6600" b="1">
              <a:solidFill>
                <a:srgbClr val="9F7BD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(WBS)</a:t>
            </a:r>
            <a:endParaRPr lang="en-MY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916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956840" y="-1816164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255726" y="481746"/>
            <a:ext cx="11645291" cy="6126696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DA9BC96-3A62-58E4-FAF5-4A77DF54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677" name="Chỗ dành sẵn cho Số hiệu Bản chiếu 676">
            <a:extLst>
              <a:ext uri="{FF2B5EF4-FFF2-40B4-BE49-F238E27FC236}">
                <a16:creationId xmlns:a16="http://schemas.microsoft.com/office/drawing/2014/main" id="{8CCFC1A3-F8A3-1382-0C0E-7B9D4433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8</a:t>
            </a:fld>
            <a:endParaRPr lang="en-MY">
              <a:solidFill>
                <a:schemeClr val="bg1"/>
              </a:solidFill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12041052-717E-C8A4-CB1D-EA6AE64362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49" y="681193"/>
            <a:ext cx="11524901" cy="5727801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451FB33D-DE85-E156-F49A-A5F34430FF58}"/>
              </a:ext>
            </a:extLst>
          </p:cNvPr>
          <p:cNvSpPr txBox="1"/>
          <p:nvPr/>
        </p:nvSpPr>
        <p:spPr>
          <a:xfrm>
            <a:off x="769620" y="-3022377"/>
            <a:ext cx="1097899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Cấu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trúc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bảng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việc</a:t>
            </a:r>
            <a:endParaRPr lang="en-US" sz="6600" b="1">
              <a:solidFill>
                <a:srgbClr val="9F7BD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(WBS)</a:t>
            </a:r>
            <a:endParaRPr lang="en-MY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36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220996" y="-1756625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1B8B9548-07C3-EBCE-C97B-2F0207356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50130B5E-9509-980A-C773-48FFE5549193}"/>
              </a:ext>
            </a:extLst>
          </p:cNvPr>
          <p:cNvSpPr txBox="1"/>
          <p:nvPr/>
        </p:nvSpPr>
        <p:spPr>
          <a:xfrm>
            <a:off x="1560868" y="811522"/>
            <a:ext cx="6211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Kết</a:t>
            </a:r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luận</a:t>
            </a:r>
            <a:endParaRPr lang="en-MY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BDB934-350B-510E-31B6-A6928F0E9B19}"/>
              </a:ext>
            </a:extLst>
          </p:cNvPr>
          <p:cNvSpPr txBox="1"/>
          <p:nvPr/>
        </p:nvSpPr>
        <p:spPr>
          <a:xfrm>
            <a:off x="1267762" y="1973651"/>
            <a:ext cx="10081260" cy="3580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Roboto" panose="02000000000000000000" pitchFamily="2" charset="0"/>
              <a:buChar char="⁻"/>
            </a:pPr>
            <a:r>
              <a:rPr lang="vi-VN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Dự án xây dựng website bán 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máy tính</a:t>
            </a:r>
            <a:r>
              <a:rPr lang="vi-VN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cho công ty LƯƠNG TRƯỜNG HIỆU đã hoàn thành một cách thành công và mang lại nhiều lợi ích cho công ty.</a:t>
            </a:r>
            <a:endParaRPr lang="en-US" sz="200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Roboto" panose="02000000000000000000" pitchFamily="2" charset="0"/>
              <a:buChar char="⁻"/>
            </a:pPr>
            <a:endParaRPr lang="en-US" sz="200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Roboto" panose="02000000000000000000" pitchFamily="2" charset="0"/>
              <a:buChar char="⁻"/>
            </a:pPr>
            <a:r>
              <a:rPr lang="vi-VN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Website là nền tảng bán hàng và quảng bá thương hiệu mạnh mẽ, giúp công ty tiếp cận nhiều khách hàng mới</a:t>
            </a:r>
            <a:endParaRPr lang="en-US" sz="200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Roboto" panose="02000000000000000000" pitchFamily="2" charset="0"/>
              <a:buChar char="⁻"/>
            </a:pPr>
            <a:endParaRPr lang="en-US" sz="200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Roboto" panose="02000000000000000000" pitchFamily="2" charset="0"/>
              <a:buChar char="⁻"/>
            </a:pP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Giúp cho mua và bán hàng một cách dễ dàng và hiệu quả</a:t>
            </a:r>
            <a:r>
              <a:rPr lang="vi-VN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200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74">
            <a:extLst>
              <a:ext uri="{FF2B5EF4-FFF2-40B4-BE49-F238E27FC236}">
                <a16:creationId xmlns:a16="http://schemas.microsoft.com/office/drawing/2014/main" id="{E1737D18-16FB-A8FF-6BE4-0EA43141C080}"/>
              </a:ext>
            </a:extLst>
          </p:cNvPr>
          <p:cNvSpPr txBox="1"/>
          <p:nvPr/>
        </p:nvSpPr>
        <p:spPr>
          <a:xfrm>
            <a:off x="-3340665" y="5160937"/>
            <a:ext cx="4391523" cy="3770263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MY" sz="23900" b="1" err="1">
                <a:solidFill>
                  <a:srgbClr val="4F4698"/>
                </a:solidFill>
                <a:latin typeface="Adam Bold" panose="02000403000000000000" pitchFamily="2" charset="0"/>
              </a:rPr>
              <a:t>Kết</a:t>
            </a:r>
            <a:endParaRPr lang="en-MY" sz="8000" b="1">
              <a:solidFill>
                <a:srgbClr val="9F7BDE"/>
              </a:solidFill>
              <a:latin typeface="Adam Bold" panose="02000403000000000000" pitchFamily="2" charset="0"/>
            </a:endParaRPr>
          </a:p>
        </p:txBody>
      </p:sp>
      <p:sp>
        <p:nvSpPr>
          <p:cNvPr id="11" name="TextBox 75">
            <a:extLst>
              <a:ext uri="{FF2B5EF4-FFF2-40B4-BE49-F238E27FC236}">
                <a16:creationId xmlns:a16="http://schemas.microsoft.com/office/drawing/2014/main" id="{240A79D3-CB50-C56B-76E0-DC82C03C7BC6}"/>
              </a:ext>
            </a:extLst>
          </p:cNvPr>
          <p:cNvSpPr txBox="1"/>
          <p:nvPr/>
        </p:nvSpPr>
        <p:spPr>
          <a:xfrm>
            <a:off x="-2522361" y="7597260"/>
            <a:ext cx="7580247" cy="2215991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MY" sz="13800" b="1" err="1">
                <a:solidFill>
                  <a:srgbClr val="FFFFFF"/>
                </a:solidFill>
                <a:latin typeface="Adam Bold" panose="02000403000000000000" pitchFamily="2" charset="0"/>
              </a:rPr>
              <a:t>thúc</a:t>
            </a:r>
            <a:endParaRPr lang="en-MY" sz="19900">
              <a:solidFill>
                <a:srgbClr val="FFFFFF"/>
              </a:solidFill>
            </a:endParaRPr>
          </a:p>
        </p:txBody>
      </p:sp>
      <p:pic>
        <p:nvPicPr>
          <p:cNvPr id="12" name="Picture 25">
            <a:extLst>
              <a:ext uri="{FF2B5EF4-FFF2-40B4-BE49-F238E27FC236}">
                <a16:creationId xmlns:a16="http://schemas.microsoft.com/office/drawing/2014/main" id="{B27B550F-CFE3-5F5A-D9B2-B3F6FE9D7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31674">
            <a:off x="-1729185" y="7690156"/>
            <a:ext cx="9121721" cy="6111552"/>
          </a:xfrm>
          <a:prstGeom prst="rect">
            <a:avLst/>
          </a:prstGeom>
        </p:spPr>
      </p:pic>
      <p:sp>
        <p:nvSpPr>
          <p:cNvPr id="13" name="Chỗ dành sẵn cho Số hiệu Bản chiếu 12">
            <a:extLst>
              <a:ext uri="{FF2B5EF4-FFF2-40B4-BE49-F238E27FC236}">
                <a16:creationId xmlns:a16="http://schemas.microsoft.com/office/drawing/2014/main" id="{0DB338E1-02D9-4AB1-0264-96FAB82AF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9</a:t>
            </a:fld>
            <a:endParaRPr lang="en-MY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625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3803</TotalTime>
  <Words>295</Words>
  <Application>Microsoft Office PowerPoint</Application>
  <PresentationFormat>Màn hình rộng</PresentationFormat>
  <Paragraphs>59</Paragraphs>
  <Slides>10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10</vt:i4>
      </vt:variant>
    </vt:vector>
  </HeadingPairs>
  <TitlesOfParts>
    <vt:vector size="17" baseType="lpstr">
      <vt:lpstr>Adam Bold</vt:lpstr>
      <vt:lpstr>Arial</vt:lpstr>
      <vt:lpstr>Calibri</vt:lpstr>
      <vt:lpstr>Roboto</vt:lpstr>
      <vt:lpstr>Times New Roman</vt:lpstr>
      <vt:lpstr>Wingdings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hanif mislam</dc:creator>
  <cp:lastModifiedBy>Minh Giang</cp:lastModifiedBy>
  <cp:revision>157</cp:revision>
  <dcterms:created xsi:type="dcterms:W3CDTF">2021-07-06T15:09:52Z</dcterms:created>
  <dcterms:modified xsi:type="dcterms:W3CDTF">2024-07-10T07:57:21Z</dcterms:modified>
</cp:coreProperties>
</file>